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6" r:id="rId6"/>
    <p:sldId id="261" r:id="rId7"/>
    <p:sldId id="262" r:id="rId8"/>
  </p:sldIdLst>
  <p:sldSz cx="12192000" cy="6858000"/>
  <p:notesSz cx="6858000" cy="9144000"/>
  <p:embeddedFontLst>
    <p:embeddedFont>
      <p:font typeface="나눔고딕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4D6"/>
    <a:srgbClr val="FE7A7A"/>
    <a:srgbClr val="FE4E50"/>
    <a:srgbClr val="FFD44E"/>
    <a:srgbClr val="2B4682"/>
    <a:srgbClr val="704837"/>
    <a:srgbClr val="F3A65E"/>
    <a:srgbClr val="74C478"/>
    <a:srgbClr val="213540"/>
    <a:srgbClr val="A77A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92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72" y="-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F8C151-801C-455A-AA89-C9D73F492A2C}" type="doc">
      <dgm:prSet loTypeId="urn:microsoft.com/office/officeart/2005/8/layout/vProcess5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32C960E4-D300-4D56-8C84-8CE1F0683A76}">
      <dgm:prSet phldrT="[텍스트]" custT="1"/>
      <dgm:spPr/>
      <dgm:t>
        <a:bodyPr/>
        <a:lstStyle/>
        <a:p>
          <a:pPr latinLnBrk="1"/>
          <a:r>
            <a:rPr lang="ko-KR" altLang="en-US" sz="1600" dirty="0" smtClean="0"/>
            <a:t>라면은 지겹고</a:t>
          </a:r>
          <a:r>
            <a:rPr lang="en-US" altLang="ko-KR" sz="1600" dirty="0" smtClean="0"/>
            <a:t>, </a:t>
          </a:r>
          <a:r>
            <a:rPr lang="ko-KR" altLang="en-US" sz="1600" dirty="0" smtClean="0"/>
            <a:t>무엇인가 요리를 해먹고 </a:t>
          </a:r>
          <a:r>
            <a:rPr lang="ko-KR" altLang="en-US" sz="1600" dirty="0" err="1" smtClean="0"/>
            <a:t>싶을때</a:t>
          </a:r>
          <a:r>
            <a:rPr lang="en-US" altLang="ko-KR" sz="1600" dirty="0" smtClean="0"/>
            <a:t>~</a:t>
          </a:r>
          <a:endParaRPr lang="ko-KR" altLang="en-US" sz="1600" dirty="0"/>
        </a:p>
      </dgm:t>
    </dgm:pt>
    <dgm:pt modelId="{0728AB86-68AF-497A-9E81-C14EF876C701}" type="parTrans" cxnId="{ED8965B4-F09E-4DA9-8FC0-8FD5F3130124}">
      <dgm:prSet/>
      <dgm:spPr/>
      <dgm:t>
        <a:bodyPr/>
        <a:lstStyle/>
        <a:p>
          <a:pPr latinLnBrk="1"/>
          <a:endParaRPr lang="ko-KR" altLang="en-US"/>
        </a:p>
      </dgm:t>
    </dgm:pt>
    <dgm:pt modelId="{8B601148-A1F7-48D5-B1D3-C3BF41F1B36A}" type="sibTrans" cxnId="{ED8965B4-F09E-4DA9-8FC0-8FD5F3130124}">
      <dgm:prSet/>
      <dgm:spPr/>
      <dgm:t>
        <a:bodyPr/>
        <a:lstStyle/>
        <a:p>
          <a:pPr latinLnBrk="1"/>
          <a:endParaRPr lang="ko-KR" altLang="en-US"/>
        </a:p>
      </dgm:t>
    </dgm:pt>
    <dgm:pt modelId="{6688B977-649E-4EAE-A35E-BC9199BBBE43}">
      <dgm:prSet phldrT="[텍스트]" custT="1"/>
      <dgm:spPr/>
      <dgm:t>
        <a:bodyPr/>
        <a:lstStyle/>
        <a:p>
          <a:pPr latinLnBrk="1"/>
          <a:r>
            <a:rPr lang="ko-KR" altLang="en-US" sz="18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식재료만</a:t>
          </a:r>
          <a:r>
            <a:rPr lang="ko-KR" altLang="en-U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넣으면 요리법을 소개해주는 어플리케이션</a:t>
          </a:r>
          <a:r>
            <a:rPr lang="en-US" altLang="ko-KR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!</a:t>
          </a:r>
          <a:r>
            <a:rPr lang="ko-KR" altLang="en-U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endParaRPr lang="ko-KR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0682035-EE6F-404C-88F5-7B51DA70EB59}" type="parTrans" cxnId="{1177C71A-810C-4605-BC75-4C0536F4C234}">
      <dgm:prSet/>
      <dgm:spPr/>
      <dgm:t>
        <a:bodyPr/>
        <a:lstStyle/>
        <a:p>
          <a:pPr latinLnBrk="1"/>
          <a:endParaRPr lang="ko-KR" altLang="en-US"/>
        </a:p>
      </dgm:t>
    </dgm:pt>
    <dgm:pt modelId="{1592DE2B-2D37-44B0-8EAF-78B1F3241903}" type="sibTrans" cxnId="{1177C71A-810C-4605-BC75-4C0536F4C234}">
      <dgm:prSet/>
      <dgm:spPr/>
      <dgm:t>
        <a:bodyPr/>
        <a:lstStyle/>
        <a:p>
          <a:pPr latinLnBrk="1"/>
          <a:endParaRPr lang="ko-KR" altLang="en-US"/>
        </a:p>
      </dgm:t>
    </dgm:pt>
    <dgm:pt modelId="{65FC66AF-BDA3-4AAD-88E2-E798A33725E3}">
      <dgm:prSet phldrT="[텍스트]" custT="1"/>
      <dgm:spPr/>
      <dgm:t>
        <a:bodyPr/>
        <a:lstStyle/>
        <a:p>
          <a:pPr latinLnBrk="1"/>
          <a:r>
            <a:rPr lang="ko-KR" altLang="en-US" sz="1600" b="1" cap="none" spc="0" dirty="0" smtClean="0">
              <a:ln w="12700">
                <a:prstDash val="solid"/>
              </a:ln>
              <a:effectLst/>
            </a:rPr>
            <a:t>식사 비용 절감 효과</a:t>
          </a:r>
          <a:r>
            <a:rPr lang="en-US" altLang="ko-KR" sz="1600" b="1" cap="none" spc="0" dirty="0" smtClean="0">
              <a:ln w="12700">
                <a:prstDash val="solid"/>
              </a:ln>
              <a:effectLst/>
            </a:rPr>
            <a:t>!</a:t>
          </a:r>
        </a:p>
      </dgm:t>
    </dgm:pt>
    <dgm:pt modelId="{6868DE2F-5492-4133-B188-7D666C76AF51}" type="parTrans" cxnId="{0D97AABD-B1F3-48F8-BFDC-937BE0F6B14E}">
      <dgm:prSet/>
      <dgm:spPr/>
      <dgm:t>
        <a:bodyPr/>
        <a:lstStyle/>
        <a:p>
          <a:pPr latinLnBrk="1"/>
          <a:endParaRPr lang="ko-KR" altLang="en-US"/>
        </a:p>
      </dgm:t>
    </dgm:pt>
    <dgm:pt modelId="{E66B3D1F-7CC0-4762-AC19-BC14C7517464}" type="sibTrans" cxnId="{0D97AABD-B1F3-48F8-BFDC-937BE0F6B14E}">
      <dgm:prSet/>
      <dgm:spPr/>
      <dgm:t>
        <a:bodyPr/>
        <a:lstStyle/>
        <a:p>
          <a:pPr latinLnBrk="1"/>
          <a:endParaRPr lang="ko-KR" altLang="en-US"/>
        </a:p>
      </dgm:t>
    </dgm:pt>
    <dgm:pt modelId="{4370C44E-2A04-421D-A328-4069BEB91B42}">
      <dgm:prSet phldrT="[텍스트]" custT="1"/>
      <dgm:spPr/>
      <dgm:t>
        <a:bodyPr/>
        <a:lstStyle/>
        <a:p>
          <a:pPr latinLnBrk="1"/>
          <a:r>
            <a:rPr lang="ko-KR" altLang="en-US" sz="1600" b="1" cap="none" spc="0" dirty="0" smtClean="0">
              <a:ln w="12700">
                <a:prstDash val="solid"/>
              </a:ln>
              <a:effectLst/>
            </a:rPr>
            <a:t>버리는 </a:t>
          </a:r>
          <a:r>
            <a:rPr lang="ko-KR" altLang="en-US" sz="1600" b="1" cap="none" spc="0" dirty="0" err="1" smtClean="0">
              <a:ln w="12700">
                <a:prstDash val="solid"/>
              </a:ln>
              <a:effectLst/>
            </a:rPr>
            <a:t>식재료</a:t>
          </a:r>
          <a:r>
            <a:rPr lang="ko-KR" altLang="en-US" sz="1600" b="1" cap="none" spc="0" dirty="0" smtClean="0">
              <a:ln w="12700">
                <a:prstDash val="solid"/>
              </a:ln>
              <a:effectLst/>
            </a:rPr>
            <a:t> 감소 효과</a:t>
          </a:r>
          <a:r>
            <a:rPr lang="en-US" altLang="ko-KR" sz="1600" b="1" cap="none" spc="0" dirty="0" smtClean="0">
              <a:ln w="12700">
                <a:prstDash val="solid"/>
              </a:ln>
              <a:effectLst/>
            </a:rPr>
            <a:t>!</a:t>
          </a:r>
          <a:endParaRPr lang="ko-KR" altLang="en-US" sz="1600" b="1" cap="none" spc="0" dirty="0">
            <a:ln w="12700">
              <a:prstDash val="solid"/>
            </a:ln>
            <a:effectLst/>
          </a:endParaRPr>
        </a:p>
      </dgm:t>
    </dgm:pt>
    <dgm:pt modelId="{B7FCD43E-6A5F-47FA-9949-BF897C1034F3}" type="parTrans" cxnId="{14698461-2925-422D-9E9E-9ED13BFA0E03}">
      <dgm:prSet/>
      <dgm:spPr/>
      <dgm:t>
        <a:bodyPr/>
        <a:lstStyle/>
        <a:p>
          <a:pPr latinLnBrk="1"/>
          <a:endParaRPr lang="ko-KR" altLang="en-US"/>
        </a:p>
      </dgm:t>
    </dgm:pt>
    <dgm:pt modelId="{60CF8AB1-7091-4BFA-B72B-AD72CA02F2C9}" type="sibTrans" cxnId="{14698461-2925-422D-9E9E-9ED13BFA0E03}">
      <dgm:prSet/>
      <dgm:spPr/>
      <dgm:t>
        <a:bodyPr/>
        <a:lstStyle/>
        <a:p>
          <a:pPr latinLnBrk="1"/>
          <a:endParaRPr lang="ko-KR" altLang="en-US"/>
        </a:p>
      </dgm:t>
    </dgm:pt>
    <dgm:pt modelId="{FD8AB971-E8D2-40D3-A8E3-71497269D279}">
      <dgm:prSet phldrT="[텍스트]" custT="1"/>
      <dgm:spPr/>
      <dgm:t>
        <a:bodyPr/>
        <a:lstStyle/>
        <a:p>
          <a:pPr latinLnBrk="1"/>
          <a:r>
            <a:rPr lang="ko-KR" altLang="en-US" sz="1600" dirty="0" smtClean="0"/>
            <a:t>냉장고에 없는 재료만 쓰라는 기존의 어플리케이션은 가라</a:t>
          </a:r>
          <a:r>
            <a:rPr lang="en-US" altLang="ko-KR" sz="1600" dirty="0" smtClean="0"/>
            <a:t>!</a:t>
          </a:r>
          <a:endParaRPr lang="ko-KR" altLang="en-US" sz="1600" dirty="0"/>
        </a:p>
      </dgm:t>
    </dgm:pt>
    <dgm:pt modelId="{F6B88D39-723B-4AEB-AFDB-4C00A3BD1665}" type="sibTrans" cxnId="{F42FC909-ACF5-44C5-8F67-E5066F7779A7}">
      <dgm:prSet/>
      <dgm:spPr/>
      <dgm:t>
        <a:bodyPr/>
        <a:lstStyle/>
        <a:p>
          <a:pPr latinLnBrk="1"/>
          <a:endParaRPr lang="ko-KR" altLang="en-US"/>
        </a:p>
      </dgm:t>
    </dgm:pt>
    <dgm:pt modelId="{D0363430-AB0A-4CBF-A0DE-C5A36A40A65C}" type="parTrans" cxnId="{F42FC909-ACF5-44C5-8F67-E5066F7779A7}">
      <dgm:prSet/>
      <dgm:spPr/>
      <dgm:t>
        <a:bodyPr/>
        <a:lstStyle/>
        <a:p>
          <a:pPr latinLnBrk="1"/>
          <a:endParaRPr lang="ko-KR" altLang="en-US"/>
        </a:p>
      </dgm:t>
    </dgm:pt>
    <dgm:pt modelId="{B6D23A08-8E83-4F4F-AABA-BA8A08AA8F22}" type="pres">
      <dgm:prSet presAssocID="{20F8C151-801C-455A-AA89-C9D73F492A2C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E6A15D-19E2-47F5-A653-B51D969645CC}" type="pres">
      <dgm:prSet presAssocID="{20F8C151-801C-455A-AA89-C9D73F492A2C}" presName="dummyMaxCanvas" presStyleCnt="0">
        <dgm:presLayoutVars/>
      </dgm:prSet>
      <dgm:spPr/>
      <dgm:t>
        <a:bodyPr/>
        <a:lstStyle/>
        <a:p>
          <a:pPr latinLnBrk="1"/>
          <a:endParaRPr lang="ko-KR" altLang="en-US"/>
        </a:p>
      </dgm:t>
    </dgm:pt>
    <dgm:pt modelId="{1F8D9B35-21EE-4055-B867-1F978924DD68}" type="pres">
      <dgm:prSet presAssocID="{20F8C151-801C-455A-AA89-C9D73F492A2C}" presName="ThreeNodes_1" presStyleLbl="node1" presStyleIdx="0" presStyleCnt="3" custScaleY="72627" custLinFactNeighborY="-62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38C4A5-3B37-4586-A7B5-58A4E0638331}" type="pres">
      <dgm:prSet presAssocID="{20F8C151-801C-455A-AA89-C9D73F492A2C}" presName="ThreeNodes_2" presStyleLbl="node1" presStyleIdx="1" presStyleCnt="3" custScaleY="71745" custLinFactNeighborY="-2259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5682CD-5B26-4826-8EC5-C1935DC16F72}" type="pres">
      <dgm:prSet presAssocID="{20F8C151-801C-455A-AA89-C9D73F492A2C}" presName="ThreeNodes_3" presStyleLbl="node1" presStyleIdx="2" presStyleCnt="3" custScaleY="126158" custLinFactNeighborY="-1189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156972B-B949-4512-BB30-C8B65A491B6D}" type="pres">
      <dgm:prSet presAssocID="{20F8C151-801C-455A-AA89-C9D73F492A2C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19C167E-96E2-4405-B5D1-1C5B9C6CEE5D}" type="pres">
      <dgm:prSet presAssocID="{20F8C151-801C-455A-AA89-C9D73F492A2C}" presName="ThreeConn_2-3" presStyleLbl="fgAccFollowNode1" presStyleIdx="1" presStyleCnt="2" custLinFactNeighborY="-3109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38B15D-1778-4188-8C7B-D1DDCF71B20B}" type="pres">
      <dgm:prSet presAssocID="{20F8C151-801C-455A-AA89-C9D73F492A2C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E6524D-8491-40F0-AB33-8C6AF4F4A9C9}" type="pres">
      <dgm:prSet presAssocID="{20F8C151-801C-455A-AA89-C9D73F492A2C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A41D6B-34D2-4AED-A120-E3FDAD08C833}" type="pres">
      <dgm:prSet presAssocID="{20F8C151-801C-455A-AA89-C9D73F492A2C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FEC85CB-4E20-49A3-9FF5-D470BB5CA866}" type="presOf" srcId="{32C960E4-D300-4D56-8C84-8CE1F0683A76}" destId="{1F8D9B35-21EE-4055-B867-1F978924DD68}" srcOrd="0" destOrd="0" presId="urn:microsoft.com/office/officeart/2005/8/layout/vProcess5"/>
    <dgm:cxn modelId="{0D97AABD-B1F3-48F8-BFDC-937BE0F6B14E}" srcId="{6688B977-649E-4EAE-A35E-BC9199BBBE43}" destId="{65FC66AF-BDA3-4AAD-88E2-E798A33725E3}" srcOrd="0" destOrd="0" parTransId="{6868DE2F-5492-4133-B188-7D666C76AF51}" sibTransId="{E66B3D1F-7CC0-4762-AC19-BC14C7517464}"/>
    <dgm:cxn modelId="{ED8965B4-F09E-4DA9-8FC0-8FD5F3130124}" srcId="{20F8C151-801C-455A-AA89-C9D73F492A2C}" destId="{32C960E4-D300-4D56-8C84-8CE1F0683A76}" srcOrd="0" destOrd="0" parTransId="{0728AB86-68AF-497A-9E81-C14EF876C701}" sibTransId="{8B601148-A1F7-48D5-B1D3-C3BF41F1B36A}"/>
    <dgm:cxn modelId="{14698461-2925-422D-9E9E-9ED13BFA0E03}" srcId="{6688B977-649E-4EAE-A35E-BC9199BBBE43}" destId="{4370C44E-2A04-421D-A328-4069BEB91B42}" srcOrd="1" destOrd="0" parTransId="{B7FCD43E-6A5F-47FA-9949-BF897C1034F3}" sibTransId="{60CF8AB1-7091-4BFA-B72B-AD72CA02F2C9}"/>
    <dgm:cxn modelId="{C51C5487-F727-4534-B0E0-0E89ACB7B161}" type="presOf" srcId="{20F8C151-801C-455A-AA89-C9D73F492A2C}" destId="{B6D23A08-8E83-4F4F-AABA-BA8A08AA8F22}" srcOrd="0" destOrd="0" presId="urn:microsoft.com/office/officeart/2005/8/layout/vProcess5"/>
    <dgm:cxn modelId="{1177C71A-810C-4605-BC75-4C0536F4C234}" srcId="{20F8C151-801C-455A-AA89-C9D73F492A2C}" destId="{6688B977-649E-4EAE-A35E-BC9199BBBE43}" srcOrd="2" destOrd="0" parTransId="{90682035-EE6F-404C-88F5-7B51DA70EB59}" sibTransId="{1592DE2B-2D37-44B0-8EAF-78B1F3241903}"/>
    <dgm:cxn modelId="{CF3EF4E8-54CE-409B-A2C5-9399B6C0CDB7}" type="presOf" srcId="{65FC66AF-BDA3-4AAD-88E2-E798A33725E3}" destId="{625682CD-5B26-4826-8EC5-C1935DC16F72}" srcOrd="0" destOrd="1" presId="urn:microsoft.com/office/officeart/2005/8/layout/vProcess5"/>
    <dgm:cxn modelId="{83BD9BBC-9EE5-4668-8E7C-D6B562EFD2B3}" type="presOf" srcId="{FD8AB971-E8D2-40D3-A8E3-71497269D279}" destId="{A9E6524D-8491-40F0-AB33-8C6AF4F4A9C9}" srcOrd="1" destOrd="0" presId="urn:microsoft.com/office/officeart/2005/8/layout/vProcess5"/>
    <dgm:cxn modelId="{80EBDD72-B277-45A5-97A2-D29B3055C93F}" type="presOf" srcId="{65FC66AF-BDA3-4AAD-88E2-E798A33725E3}" destId="{0AA41D6B-34D2-4AED-A120-E3FDAD08C833}" srcOrd="1" destOrd="1" presId="urn:microsoft.com/office/officeart/2005/8/layout/vProcess5"/>
    <dgm:cxn modelId="{555BBEC8-AA8F-4617-8D8E-25D044A4C6BD}" type="presOf" srcId="{6688B977-649E-4EAE-A35E-BC9199BBBE43}" destId="{625682CD-5B26-4826-8EC5-C1935DC16F72}" srcOrd="0" destOrd="0" presId="urn:microsoft.com/office/officeart/2005/8/layout/vProcess5"/>
    <dgm:cxn modelId="{CD247A05-80C6-4983-953B-CFFA36995FF7}" type="presOf" srcId="{FD8AB971-E8D2-40D3-A8E3-71497269D279}" destId="{2938C4A5-3B37-4586-A7B5-58A4E0638331}" srcOrd="0" destOrd="0" presId="urn:microsoft.com/office/officeart/2005/8/layout/vProcess5"/>
    <dgm:cxn modelId="{339CB62F-3AB8-4582-81CE-E611D10B17FD}" type="presOf" srcId="{32C960E4-D300-4D56-8C84-8CE1F0683A76}" destId="{DB38B15D-1778-4188-8C7B-D1DDCF71B20B}" srcOrd="1" destOrd="0" presId="urn:microsoft.com/office/officeart/2005/8/layout/vProcess5"/>
    <dgm:cxn modelId="{2DE5681A-0FE8-4585-A53B-B72D64B6099B}" type="presOf" srcId="{6688B977-649E-4EAE-A35E-BC9199BBBE43}" destId="{0AA41D6B-34D2-4AED-A120-E3FDAD08C833}" srcOrd="1" destOrd="0" presId="urn:microsoft.com/office/officeart/2005/8/layout/vProcess5"/>
    <dgm:cxn modelId="{55733B1A-6F93-46FD-BEE0-2B58837470B9}" type="presOf" srcId="{F6B88D39-723B-4AEB-AFDB-4C00A3BD1665}" destId="{A19C167E-96E2-4405-B5D1-1C5B9C6CEE5D}" srcOrd="0" destOrd="0" presId="urn:microsoft.com/office/officeart/2005/8/layout/vProcess5"/>
    <dgm:cxn modelId="{1C6761D5-7928-49FD-972A-789C5CF42BFF}" type="presOf" srcId="{4370C44E-2A04-421D-A328-4069BEB91B42}" destId="{0AA41D6B-34D2-4AED-A120-E3FDAD08C833}" srcOrd="1" destOrd="2" presId="urn:microsoft.com/office/officeart/2005/8/layout/vProcess5"/>
    <dgm:cxn modelId="{F42FC909-ACF5-44C5-8F67-E5066F7779A7}" srcId="{20F8C151-801C-455A-AA89-C9D73F492A2C}" destId="{FD8AB971-E8D2-40D3-A8E3-71497269D279}" srcOrd="1" destOrd="0" parTransId="{D0363430-AB0A-4CBF-A0DE-C5A36A40A65C}" sibTransId="{F6B88D39-723B-4AEB-AFDB-4C00A3BD1665}"/>
    <dgm:cxn modelId="{F4768514-475D-454F-BCA2-F41910C1CEFF}" type="presOf" srcId="{8B601148-A1F7-48D5-B1D3-C3BF41F1B36A}" destId="{B156972B-B949-4512-BB30-C8B65A491B6D}" srcOrd="0" destOrd="0" presId="urn:microsoft.com/office/officeart/2005/8/layout/vProcess5"/>
    <dgm:cxn modelId="{DEDB712F-6728-4987-8599-7B691F7E29E7}" type="presOf" srcId="{4370C44E-2A04-421D-A328-4069BEB91B42}" destId="{625682CD-5B26-4826-8EC5-C1935DC16F72}" srcOrd="0" destOrd="2" presId="urn:microsoft.com/office/officeart/2005/8/layout/vProcess5"/>
    <dgm:cxn modelId="{F8469E58-8C9B-46AF-BA90-C530F6F89620}" type="presParOf" srcId="{B6D23A08-8E83-4F4F-AABA-BA8A08AA8F22}" destId="{A5E6A15D-19E2-47F5-A653-B51D969645CC}" srcOrd="0" destOrd="0" presId="urn:microsoft.com/office/officeart/2005/8/layout/vProcess5"/>
    <dgm:cxn modelId="{63AA1D3E-356F-45EC-AA90-2CB451C956DD}" type="presParOf" srcId="{B6D23A08-8E83-4F4F-AABA-BA8A08AA8F22}" destId="{1F8D9B35-21EE-4055-B867-1F978924DD68}" srcOrd="1" destOrd="0" presId="urn:microsoft.com/office/officeart/2005/8/layout/vProcess5"/>
    <dgm:cxn modelId="{90BBCCCE-ED4F-4EAE-AC4B-DA541AD8AE18}" type="presParOf" srcId="{B6D23A08-8E83-4F4F-AABA-BA8A08AA8F22}" destId="{2938C4A5-3B37-4586-A7B5-58A4E0638331}" srcOrd="2" destOrd="0" presId="urn:microsoft.com/office/officeart/2005/8/layout/vProcess5"/>
    <dgm:cxn modelId="{3E00F521-490F-44C1-AFD6-468D06D1245D}" type="presParOf" srcId="{B6D23A08-8E83-4F4F-AABA-BA8A08AA8F22}" destId="{625682CD-5B26-4826-8EC5-C1935DC16F72}" srcOrd="3" destOrd="0" presId="urn:microsoft.com/office/officeart/2005/8/layout/vProcess5"/>
    <dgm:cxn modelId="{B8BE4B62-FD0C-438D-8768-2271B09F2758}" type="presParOf" srcId="{B6D23A08-8E83-4F4F-AABA-BA8A08AA8F22}" destId="{B156972B-B949-4512-BB30-C8B65A491B6D}" srcOrd="4" destOrd="0" presId="urn:microsoft.com/office/officeart/2005/8/layout/vProcess5"/>
    <dgm:cxn modelId="{15AB00CF-E2EB-4CFA-A331-6219AE139991}" type="presParOf" srcId="{B6D23A08-8E83-4F4F-AABA-BA8A08AA8F22}" destId="{A19C167E-96E2-4405-B5D1-1C5B9C6CEE5D}" srcOrd="5" destOrd="0" presId="urn:microsoft.com/office/officeart/2005/8/layout/vProcess5"/>
    <dgm:cxn modelId="{7BF6E127-5C29-4130-BC6C-40416CC21276}" type="presParOf" srcId="{B6D23A08-8E83-4F4F-AABA-BA8A08AA8F22}" destId="{DB38B15D-1778-4188-8C7B-D1DDCF71B20B}" srcOrd="6" destOrd="0" presId="urn:microsoft.com/office/officeart/2005/8/layout/vProcess5"/>
    <dgm:cxn modelId="{8FF4AF47-F073-4C4D-904D-F3967DF7B92A}" type="presParOf" srcId="{B6D23A08-8E83-4F4F-AABA-BA8A08AA8F22}" destId="{A9E6524D-8491-40F0-AB33-8C6AF4F4A9C9}" srcOrd="7" destOrd="0" presId="urn:microsoft.com/office/officeart/2005/8/layout/vProcess5"/>
    <dgm:cxn modelId="{2690138E-C358-4E76-B59F-2DDA84E846CC}" type="presParOf" srcId="{B6D23A08-8E83-4F4F-AABA-BA8A08AA8F22}" destId="{0AA41D6B-34D2-4AED-A120-E3FDAD08C83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D9B35-21EE-4055-B867-1F978924DD68}">
      <dsp:nvSpPr>
        <dsp:cNvPr id="0" name=""/>
        <dsp:cNvSpPr/>
      </dsp:nvSpPr>
      <dsp:spPr>
        <a:xfrm>
          <a:off x="0" y="7225"/>
          <a:ext cx="7399972" cy="5817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라면은 지겹고</a:t>
          </a:r>
          <a:r>
            <a:rPr lang="en-US" altLang="ko-KR" sz="1600" kern="1200" dirty="0" smtClean="0"/>
            <a:t>, </a:t>
          </a:r>
          <a:r>
            <a:rPr lang="ko-KR" altLang="en-US" sz="1600" kern="1200" dirty="0" smtClean="0"/>
            <a:t>무엇인가 요리를 해먹고 </a:t>
          </a:r>
          <a:r>
            <a:rPr lang="ko-KR" altLang="en-US" sz="1600" kern="1200" dirty="0" err="1" smtClean="0"/>
            <a:t>싶을때</a:t>
          </a:r>
          <a:r>
            <a:rPr lang="en-US" altLang="ko-KR" sz="1600" kern="1200" dirty="0" smtClean="0"/>
            <a:t>~</a:t>
          </a:r>
          <a:endParaRPr lang="ko-KR" altLang="en-US" sz="1600" kern="1200" dirty="0"/>
        </a:p>
      </dsp:txBody>
      <dsp:txXfrm>
        <a:off x="17040" y="24265"/>
        <a:ext cx="6548402" cy="547711"/>
      </dsp:txXfrm>
    </dsp:sp>
    <dsp:sp modelId="{2938C4A5-3B37-4586-A7B5-58A4E0638331}">
      <dsp:nvSpPr>
        <dsp:cNvPr id="0" name=""/>
        <dsp:cNvSpPr/>
      </dsp:nvSpPr>
      <dsp:spPr>
        <a:xfrm>
          <a:off x="652938" y="814394"/>
          <a:ext cx="7399972" cy="574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냉장고에 없는 재료만 쓰라는 기존의 어플리케이션은 가라</a:t>
          </a:r>
          <a:r>
            <a:rPr lang="en-US" altLang="ko-KR" sz="1600" kern="1200" dirty="0" smtClean="0"/>
            <a:t>!</a:t>
          </a:r>
          <a:endParaRPr lang="ko-KR" altLang="en-US" sz="1600" kern="1200" dirty="0"/>
        </a:p>
      </dsp:txBody>
      <dsp:txXfrm>
        <a:off x="669771" y="831227"/>
        <a:ext cx="6192673" cy="541060"/>
      </dsp:txXfrm>
    </dsp:sp>
    <dsp:sp modelId="{625682CD-5B26-4826-8EC5-C1935DC16F72}">
      <dsp:nvSpPr>
        <dsp:cNvPr id="0" name=""/>
        <dsp:cNvSpPr/>
      </dsp:nvSpPr>
      <dsp:spPr>
        <a:xfrm>
          <a:off x="1305877" y="1616753"/>
          <a:ext cx="7399972" cy="10106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식재료만</a:t>
          </a:r>
          <a:r>
            <a:rPr lang="ko-KR" alt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넣으면 요리법을 소개해주는 어플리케이션</a:t>
          </a:r>
          <a:r>
            <a:rPr lang="en-US" altLang="ko-KR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!</a:t>
          </a:r>
          <a:r>
            <a:rPr lang="ko-KR" alt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endParaRPr lang="ko-KR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1" kern="1200" cap="none" spc="0" dirty="0" smtClean="0">
              <a:ln w="12700">
                <a:prstDash val="solid"/>
              </a:ln>
              <a:effectLst/>
            </a:rPr>
            <a:t>식사 비용 절감 효과</a:t>
          </a:r>
          <a:r>
            <a:rPr lang="en-US" altLang="ko-KR" sz="1600" b="1" kern="1200" cap="none" spc="0" dirty="0" smtClean="0">
              <a:ln w="12700">
                <a:prstDash val="solid"/>
              </a:ln>
              <a:effectLst/>
            </a:rPr>
            <a:t>!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1" kern="1200" cap="none" spc="0" dirty="0" smtClean="0">
              <a:ln w="12700">
                <a:prstDash val="solid"/>
              </a:ln>
              <a:effectLst/>
            </a:rPr>
            <a:t>버리는 </a:t>
          </a:r>
          <a:r>
            <a:rPr lang="ko-KR" altLang="en-US" sz="1600" b="1" kern="1200" cap="none" spc="0" dirty="0" err="1" smtClean="0">
              <a:ln w="12700">
                <a:prstDash val="solid"/>
              </a:ln>
              <a:effectLst/>
            </a:rPr>
            <a:t>식재료</a:t>
          </a:r>
          <a:r>
            <a:rPr lang="ko-KR" altLang="en-US" sz="1600" b="1" kern="1200" cap="none" spc="0" dirty="0" smtClean="0">
              <a:ln w="12700">
                <a:prstDash val="solid"/>
              </a:ln>
              <a:effectLst/>
            </a:rPr>
            <a:t> 감소 효과</a:t>
          </a:r>
          <a:r>
            <a:rPr lang="en-US" altLang="ko-KR" sz="1600" b="1" kern="1200" cap="none" spc="0" dirty="0" smtClean="0">
              <a:ln w="12700">
                <a:prstDash val="solid"/>
              </a:ln>
              <a:effectLst/>
            </a:rPr>
            <a:t>!</a:t>
          </a:r>
          <a:endParaRPr lang="ko-KR" altLang="en-US" sz="1600" b="1" kern="1200" cap="none" spc="0" dirty="0">
            <a:ln w="12700">
              <a:prstDash val="solid"/>
            </a:ln>
            <a:effectLst/>
          </a:endParaRPr>
        </a:p>
      </dsp:txBody>
      <dsp:txXfrm>
        <a:off x="1335477" y="1646353"/>
        <a:ext cx="6167139" cy="951411"/>
      </dsp:txXfrm>
    </dsp:sp>
    <dsp:sp modelId="{B156972B-B949-4512-BB30-C8B65A491B6D}">
      <dsp:nvSpPr>
        <dsp:cNvPr id="0" name=""/>
        <dsp:cNvSpPr/>
      </dsp:nvSpPr>
      <dsp:spPr>
        <a:xfrm>
          <a:off x="6879278" y="555090"/>
          <a:ext cx="520694" cy="52069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900" kern="1200"/>
        </a:p>
      </dsp:txBody>
      <dsp:txXfrm>
        <a:off x="6996434" y="555090"/>
        <a:ext cx="286382" cy="391822"/>
      </dsp:txXfrm>
    </dsp:sp>
    <dsp:sp modelId="{A19C167E-96E2-4405-B5D1-1C5B9C6CEE5D}">
      <dsp:nvSpPr>
        <dsp:cNvPr id="0" name=""/>
        <dsp:cNvSpPr/>
      </dsp:nvSpPr>
      <dsp:spPr>
        <a:xfrm>
          <a:off x="7532217" y="1322429"/>
          <a:ext cx="520694" cy="52069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900" kern="1200"/>
        </a:p>
      </dsp:txBody>
      <dsp:txXfrm>
        <a:off x="7649373" y="1322429"/>
        <a:ext cx="286382" cy="3918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473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2015-04-17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2015-04-17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8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83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2015-04-17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1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2015-04-17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8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2015-04-17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2015-04-17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34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2015-04-17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83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2015-04-17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2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0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-1" y="563880"/>
            <a:ext cx="7648575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-1" y="1046280"/>
            <a:ext cx="7648575" cy="482400"/>
          </a:xfrm>
          <a:prstGeom prst="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-1" y="1528680"/>
            <a:ext cx="7648575" cy="482400"/>
          </a:xfrm>
          <a:prstGeom prst="rect">
            <a:avLst/>
          </a:prstGeom>
          <a:solidFill>
            <a:srgbClr val="74C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-1" y="2011080"/>
            <a:ext cx="7648575" cy="482400"/>
          </a:xfrm>
          <a:prstGeom prst="rect">
            <a:avLst/>
          </a:prstGeom>
          <a:solidFill>
            <a:srgbClr val="FFD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-1" y="2493480"/>
            <a:ext cx="7648575" cy="482400"/>
          </a:xfrm>
          <a:prstGeom prst="rect">
            <a:avLst/>
          </a:prstGeom>
          <a:solidFill>
            <a:srgbClr val="FE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-1" y="2975880"/>
            <a:ext cx="7648575" cy="482400"/>
          </a:xfrm>
          <a:prstGeom prst="rect">
            <a:avLst/>
          </a:prstGeom>
          <a:solidFill>
            <a:srgbClr val="70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1303337" y="727597"/>
            <a:ext cx="5524500" cy="2489483"/>
          </a:xfrm>
          <a:prstGeom prst="roundRect">
            <a:avLst>
              <a:gd name="adj" fmla="val 46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075572" y="2159601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요리법 소개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모바일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어플리케이션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734419" y="1395181"/>
            <a:ext cx="4015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gradFill flip="none" rotWithShape="1">
                  <a:gsLst>
                    <a:gs pos="0">
                      <a:srgbClr val="2B4682"/>
                    </a:gs>
                    <a:gs pos="100000">
                      <a:srgbClr val="FE4E50"/>
                    </a:gs>
                  </a:gsLst>
                  <a:lin ang="0" scaled="1"/>
                  <a:tileRect/>
                </a:gra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Project Proposals</a:t>
            </a:r>
            <a:endParaRPr lang="ko-KR" altLang="en-US" sz="4000" b="1" dirty="0">
              <a:gradFill flip="none" rotWithShape="1">
                <a:gsLst>
                  <a:gs pos="0">
                    <a:srgbClr val="2B4682"/>
                  </a:gs>
                  <a:gs pos="100000">
                    <a:srgbClr val="FE4E50"/>
                  </a:gs>
                </a:gsLst>
                <a:lin ang="0" scaled="1"/>
                <a:tileRect/>
              </a:gra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1802016" y="2103067"/>
            <a:ext cx="46956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066797" y="5140495"/>
            <a:ext cx="20906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Effect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팀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1091055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김웅빈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1191087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황보유란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4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25200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0" y="1046280"/>
            <a:ext cx="482600" cy="482400"/>
            <a:chOff x="0" y="563880"/>
            <a:chExt cx="482600" cy="482400"/>
          </a:xfrm>
        </p:grpSpPr>
        <p:sp>
          <p:nvSpPr>
            <p:cNvPr id="29" name="직사각형 2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2493480"/>
            <a:ext cx="482600" cy="482400"/>
            <a:chOff x="0" y="563880"/>
            <a:chExt cx="482600" cy="482400"/>
          </a:xfrm>
        </p:grpSpPr>
        <p:sp>
          <p:nvSpPr>
            <p:cNvPr id="38" name="직사각형 37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E4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0" y="2975880"/>
            <a:ext cx="482600" cy="482400"/>
            <a:chOff x="0" y="563880"/>
            <a:chExt cx="482600" cy="482400"/>
          </a:xfrm>
        </p:grpSpPr>
        <p:sp>
          <p:nvSpPr>
            <p:cNvPr id="41" name="직사각형 4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0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61836" y="61892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목차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5" name="AutoShape 3"/>
          <p:cNvSpPr>
            <a:spLocks noChangeAspect="1" noChangeArrowheads="1" noTextEdit="1"/>
          </p:cNvSpPr>
          <p:nvPr/>
        </p:nvSpPr>
        <p:spPr bwMode="auto">
          <a:xfrm>
            <a:off x="3419476" y="544011"/>
            <a:ext cx="5783094" cy="571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grpSp>
        <p:nvGrpSpPr>
          <p:cNvPr id="2" name="그룹 1"/>
          <p:cNvGrpSpPr/>
          <p:nvPr/>
        </p:nvGrpSpPr>
        <p:grpSpPr>
          <a:xfrm>
            <a:off x="7035841" y="3902964"/>
            <a:ext cx="1233237" cy="1661176"/>
            <a:chOff x="8625856" y="3605148"/>
            <a:chExt cx="1233237" cy="1661176"/>
          </a:xfrm>
        </p:grpSpPr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625856" y="4058942"/>
              <a:ext cx="677626" cy="325776"/>
            </a:xfrm>
            <a:custGeom>
              <a:avLst/>
              <a:gdLst>
                <a:gd name="T0" fmla="*/ 34 w 72"/>
                <a:gd name="T1" fmla="*/ 0 h 31"/>
                <a:gd name="T2" fmla="*/ 0 w 72"/>
                <a:gd name="T3" fmla="*/ 16 h 31"/>
                <a:gd name="T4" fmla="*/ 36 w 72"/>
                <a:gd name="T5" fmla="*/ 31 h 31"/>
                <a:gd name="T6" fmla="*/ 72 w 72"/>
                <a:gd name="T7" fmla="*/ 15 h 31"/>
                <a:gd name="T8" fmla="*/ 72 w 72"/>
                <a:gd name="T9" fmla="*/ 15 h 31"/>
                <a:gd name="T10" fmla="*/ 70 w 72"/>
                <a:gd name="T11" fmla="*/ 15 h 31"/>
                <a:gd name="T12" fmla="*/ 34 w 72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31">
                  <a:moveTo>
                    <a:pt x="34" y="0"/>
                  </a:moveTo>
                  <a:cubicBezTo>
                    <a:pt x="13" y="2"/>
                    <a:pt x="0" y="16"/>
                    <a:pt x="0" y="16"/>
                  </a:cubicBezTo>
                  <a:cubicBezTo>
                    <a:pt x="13" y="28"/>
                    <a:pt x="26" y="31"/>
                    <a:pt x="36" y="31"/>
                  </a:cubicBezTo>
                  <a:cubicBezTo>
                    <a:pt x="58" y="31"/>
                    <a:pt x="72" y="15"/>
                    <a:pt x="72" y="15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2" y="15"/>
                    <a:pt x="71" y="15"/>
                    <a:pt x="70" y="15"/>
                  </a:cubicBezTo>
                  <a:cubicBezTo>
                    <a:pt x="64" y="15"/>
                    <a:pt x="46" y="14"/>
                    <a:pt x="34" y="0"/>
                  </a:cubicBezTo>
                </a:path>
              </a:pathLst>
            </a:custGeom>
            <a:solidFill>
              <a:srgbClr val="74CB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8801297" y="3777425"/>
              <a:ext cx="487417" cy="523884"/>
            </a:xfrm>
            <a:custGeom>
              <a:avLst/>
              <a:gdLst>
                <a:gd name="T0" fmla="*/ 1 w 52"/>
                <a:gd name="T1" fmla="*/ 0 h 50"/>
                <a:gd name="T2" fmla="*/ 0 w 52"/>
                <a:gd name="T3" fmla="*/ 0 h 50"/>
                <a:gd name="T4" fmla="*/ 14 w 52"/>
                <a:gd name="T5" fmla="*/ 35 h 50"/>
                <a:gd name="T6" fmla="*/ 16 w 52"/>
                <a:gd name="T7" fmla="*/ 35 h 50"/>
                <a:gd name="T8" fmla="*/ 52 w 52"/>
                <a:gd name="T9" fmla="*/ 50 h 50"/>
                <a:gd name="T10" fmla="*/ 35 w 52"/>
                <a:gd name="T11" fmla="*/ 13 h 50"/>
                <a:gd name="T12" fmla="*/ 1 w 52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50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7"/>
                    <a:pt x="7" y="28"/>
                    <a:pt x="14" y="35"/>
                  </a:cubicBezTo>
                  <a:cubicBezTo>
                    <a:pt x="15" y="35"/>
                    <a:pt x="15" y="35"/>
                    <a:pt x="16" y="35"/>
                  </a:cubicBezTo>
                  <a:cubicBezTo>
                    <a:pt x="27" y="35"/>
                    <a:pt x="39" y="39"/>
                    <a:pt x="52" y="50"/>
                  </a:cubicBezTo>
                  <a:cubicBezTo>
                    <a:pt x="50" y="49"/>
                    <a:pt x="34" y="35"/>
                    <a:pt x="35" y="13"/>
                  </a:cubicBezTo>
                  <a:cubicBezTo>
                    <a:pt x="22" y="1"/>
                    <a:pt x="5" y="0"/>
                    <a:pt x="1" y="0"/>
                  </a:cubicBezTo>
                </a:path>
              </a:pathLst>
            </a:custGeom>
            <a:solidFill>
              <a:srgbClr val="AED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8874290" y="4145136"/>
              <a:ext cx="356645" cy="158486"/>
            </a:xfrm>
            <a:custGeom>
              <a:avLst/>
              <a:gdLst>
                <a:gd name="T0" fmla="*/ 2 w 38"/>
                <a:gd name="T1" fmla="*/ 0 h 15"/>
                <a:gd name="T2" fmla="*/ 0 w 38"/>
                <a:gd name="T3" fmla="*/ 0 h 15"/>
                <a:gd name="T4" fmla="*/ 36 w 38"/>
                <a:gd name="T5" fmla="*/ 15 h 15"/>
                <a:gd name="T6" fmla="*/ 38 w 38"/>
                <a:gd name="T7" fmla="*/ 15 h 15"/>
                <a:gd name="T8" fmla="*/ 38 w 38"/>
                <a:gd name="T9" fmla="*/ 15 h 15"/>
                <a:gd name="T10" fmla="*/ 38 w 38"/>
                <a:gd name="T11" fmla="*/ 15 h 15"/>
                <a:gd name="T12" fmla="*/ 2 w 38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5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2" y="14"/>
                    <a:pt x="30" y="15"/>
                    <a:pt x="36" y="15"/>
                  </a:cubicBezTo>
                  <a:cubicBezTo>
                    <a:pt x="37" y="15"/>
                    <a:pt x="38" y="15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25" y="4"/>
                    <a:pt x="13" y="0"/>
                    <a:pt x="2" y="0"/>
                  </a:cubicBezTo>
                </a:path>
              </a:pathLst>
            </a:custGeom>
            <a:solidFill>
              <a:srgbClr val="85C8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9" name="Freeform 20"/>
            <p:cNvSpPr>
              <a:spLocks/>
            </p:cNvSpPr>
            <p:nvPr/>
          </p:nvSpPr>
          <p:spPr bwMode="auto">
            <a:xfrm>
              <a:off x="9043257" y="3605148"/>
              <a:ext cx="289281" cy="752807"/>
            </a:xfrm>
            <a:custGeom>
              <a:avLst/>
              <a:gdLst>
                <a:gd name="T0" fmla="*/ 15 w 31"/>
                <a:gd name="T1" fmla="*/ 0 h 72"/>
                <a:gd name="T2" fmla="*/ 0 w 31"/>
                <a:gd name="T3" fmla="*/ 35 h 72"/>
                <a:gd name="T4" fmla="*/ 17 w 31"/>
                <a:gd name="T5" fmla="*/ 72 h 72"/>
                <a:gd name="T6" fmla="*/ 31 w 31"/>
                <a:gd name="T7" fmla="*/ 34 h 72"/>
                <a:gd name="T8" fmla="*/ 15 w 31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72">
                  <a:moveTo>
                    <a:pt x="15" y="0"/>
                  </a:moveTo>
                  <a:cubicBezTo>
                    <a:pt x="4" y="13"/>
                    <a:pt x="0" y="25"/>
                    <a:pt x="0" y="35"/>
                  </a:cubicBezTo>
                  <a:cubicBezTo>
                    <a:pt x="8" y="42"/>
                    <a:pt x="15" y="54"/>
                    <a:pt x="17" y="72"/>
                  </a:cubicBezTo>
                  <a:cubicBezTo>
                    <a:pt x="17" y="70"/>
                    <a:pt x="15" y="49"/>
                    <a:pt x="31" y="34"/>
                  </a:cubicBezTo>
                  <a:cubicBezTo>
                    <a:pt x="30" y="14"/>
                    <a:pt x="15" y="0"/>
                    <a:pt x="15" y="0"/>
                  </a:cubicBezTo>
                </a:path>
              </a:pathLst>
            </a:custGeom>
            <a:solidFill>
              <a:srgbClr val="E4E9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0" name="Freeform 21"/>
            <p:cNvSpPr>
              <a:spLocks/>
            </p:cNvSpPr>
            <p:nvPr/>
          </p:nvSpPr>
          <p:spPr bwMode="auto">
            <a:xfrm>
              <a:off x="9046074" y="3962502"/>
              <a:ext cx="170399" cy="387409"/>
            </a:xfrm>
            <a:custGeom>
              <a:avLst/>
              <a:gdLst>
                <a:gd name="T0" fmla="*/ 1 w 18"/>
                <a:gd name="T1" fmla="*/ 0 h 37"/>
                <a:gd name="T2" fmla="*/ 18 w 18"/>
                <a:gd name="T3" fmla="*/ 37 h 37"/>
                <a:gd name="T4" fmla="*/ 18 w 18"/>
                <a:gd name="T5" fmla="*/ 37 h 37"/>
                <a:gd name="T6" fmla="*/ 18 w 18"/>
                <a:gd name="T7" fmla="*/ 37 h 37"/>
                <a:gd name="T8" fmla="*/ 18 w 18"/>
                <a:gd name="T9" fmla="*/ 37 h 37"/>
                <a:gd name="T10" fmla="*/ 18 w 18"/>
                <a:gd name="T11" fmla="*/ 37 h 37"/>
                <a:gd name="T12" fmla="*/ 1 w 18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7">
                  <a:moveTo>
                    <a:pt x="1" y="0"/>
                  </a:moveTo>
                  <a:cubicBezTo>
                    <a:pt x="0" y="22"/>
                    <a:pt x="16" y="36"/>
                    <a:pt x="18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6" y="19"/>
                    <a:pt x="9" y="7"/>
                    <a:pt x="1" y="0"/>
                  </a:cubicBezTo>
                </a:path>
              </a:pathLst>
            </a:custGeom>
            <a:solidFill>
              <a:srgbClr val="CCD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1" name="Freeform 22"/>
            <p:cNvSpPr>
              <a:spLocks/>
            </p:cNvSpPr>
            <p:nvPr/>
          </p:nvSpPr>
          <p:spPr bwMode="auto">
            <a:xfrm>
              <a:off x="9198025" y="4268668"/>
              <a:ext cx="50936" cy="486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0D9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2" name="Freeform 23"/>
            <p:cNvSpPr>
              <a:spLocks/>
            </p:cNvSpPr>
            <p:nvPr/>
          </p:nvSpPr>
          <p:spPr bwMode="auto">
            <a:xfrm>
              <a:off x="9202570" y="3752841"/>
              <a:ext cx="471565" cy="554700"/>
            </a:xfrm>
            <a:custGeom>
              <a:avLst/>
              <a:gdLst>
                <a:gd name="T0" fmla="*/ 49 w 50"/>
                <a:gd name="T1" fmla="*/ 0 h 53"/>
                <a:gd name="T2" fmla="*/ 14 w 50"/>
                <a:gd name="T3" fmla="*/ 15 h 53"/>
                <a:gd name="T4" fmla="*/ 0 w 50"/>
                <a:gd name="T5" fmla="*/ 53 h 53"/>
                <a:gd name="T6" fmla="*/ 36 w 50"/>
                <a:gd name="T7" fmla="*/ 36 h 53"/>
                <a:gd name="T8" fmla="*/ 37 w 50"/>
                <a:gd name="T9" fmla="*/ 36 h 53"/>
                <a:gd name="T10" fmla="*/ 49 w 50"/>
                <a:gd name="T1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53">
                  <a:moveTo>
                    <a:pt x="49" y="0"/>
                  </a:moveTo>
                  <a:cubicBezTo>
                    <a:pt x="32" y="2"/>
                    <a:pt x="21" y="8"/>
                    <a:pt x="14" y="15"/>
                  </a:cubicBezTo>
                  <a:cubicBezTo>
                    <a:pt x="15" y="26"/>
                    <a:pt x="12" y="39"/>
                    <a:pt x="0" y="53"/>
                  </a:cubicBezTo>
                  <a:cubicBezTo>
                    <a:pt x="1" y="52"/>
                    <a:pt x="15" y="36"/>
                    <a:pt x="36" y="36"/>
                  </a:cubicBezTo>
                  <a:cubicBezTo>
                    <a:pt x="36" y="36"/>
                    <a:pt x="37" y="36"/>
                    <a:pt x="37" y="36"/>
                  </a:cubicBezTo>
                  <a:cubicBezTo>
                    <a:pt x="50" y="21"/>
                    <a:pt x="49" y="0"/>
                    <a:pt x="49" y="0"/>
                  </a:cubicBezTo>
                </a:path>
              </a:pathLst>
            </a:custGeom>
            <a:solidFill>
              <a:srgbClr val="AED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170354" y="3955479"/>
              <a:ext cx="162473" cy="396214"/>
            </a:xfrm>
            <a:custGeom>
              <a:avLst/>
              <a:gdLst>
                <a:gd name="T0" fmla="*/ 16 w 17"/>
                <a:gd name="T1" fmla="*/ 0 h 38"/>
                <a:gd name="T2" fmla="*/ 2 w 17"/>
                <a:gd name="T3" fmla="*/ 38 h 38"/>
                <a:gd name="T4" fmla="*/ 2 w 17"/>
                <a:gd name="T5" fmla="*/ 38 h 38"/>
                <a:gd name="T6" fmla="*/ 2 w 17"/>
                <a:gd name="T7" fmla="*/ 38 h 38"/>
                <a:gd name="T8" fmla="*/ 2 w 17"/>
                <a:gd name="T9" fmla="*/ 38 h 38"/>
                <a:gd name="T10" fmla="*/ 2 w 17"/>
                <a:gd name="T11" fmla="*/ 38 h 38"/>
                <a:gd name="T12" fmla="*/ 2 w 17"/>
                <a:gd name="T13" fmla="*/ 38 h 38"/>
                <a:gd name="T14" fmla="*/ 2 w 17"/>
                <a:gd name="T15" fmla="*/ 38 h 38"/>
                <a:gd name="T16" fmla="*/ 16 w 17"/>
                <a:gd name="T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38">
                  <a:moveTo>
                    <a:pt x="16" y="0"/>
                  </a:moveTo>
                  <a:cubicBezTo>
                    <a:pt x="0" y="15"/>
                    <a:pt x="2" y="36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4" y="24"/>
                    <a:pt x="17" y="11"/>
                    <a:pt x="16" y="0"/>
                  </a:cubicBezTo>
                </a:path>
              </a:pathLst>
            </a:custGeom>
            <a:solidFill>
              <a:srgbClr val="A7D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9198025" y="4268668"/>
              <a:ext cx="50936" cy="486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FCD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5" name="Freeform 26"/>
            <p:cNvSpPr>
              <a:spLocks/>
            </p:cNvSpPr>
            <p:nvPr/>
          </p:nvSpPr>
          <p:spPr bwMode="auto">
            <a:xfrm>
              <a:off x="9181467" y="4042696"/>
              <a:ext cx="677626" cy="325776"/>
            </a:xfrm>
            <a:custGeom>
              <a:avLst/>
              <a:gdLst>
                <a:gd name="T0" fmla="*/ 37 w 72"/>
                <a:gd name="T1" fmla="*/ 0 h 31"/>
                <a:gd name="T2" fmla="*/ 0 w 72"/>
                <a:gd name="T3" fmla="*/ 17 h 31"/>
                <a:gd name="T4" fmla="*/ 34 w 72"/>
                <a:gd name="T5" fmla="*/ 31 h 31"/>
                <a:gd name="T6" fmla="*/ 72 w 72"/>
                <a:gd name="T7" fmla="*/ 14 h 31"/>
                <a:gd name="T8" fmla="*/ 37 w 72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31">
                  <a:moveTo>
                    <a:pt x="37" y="0"/>
                  </a:moveTo>
                  <a:cubicBezTo>
                    <a:pt x="30" y="8"/>
                    <a:pt x="18" y="15"/>
                    <a:pt x="0" y="17"/>
                  </a:cubicBezTo>
                  <a:cubicBezTo>
                    <a:pt x="12" y="28"/>
                    <a:pt x="24" y="31"/>
                    <a:pt x="34" y="31"/>
                  </a:cubicBezTo>
                  <a:cubicBezTo>
                    <a:pt x="57" y="31"/>
                    <a:pt x="72" y="14"/>
                    <a:pt x="72" y="14"/>
                  </a:cubicBezTo>
                  <a:cubicBezTo>
                    <a:pt x="59" y="4"/>
                    <a:pt x="47" y="0"/>
                    <a:pt x="37" y="0"/>
                  </a:cubicBezTo>
                </a:path>
              </a:pathLst>
            </a:custGeom>
            <a:solidFill>
              <a:srgbClr val="74CB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9167527" y="4127573"/>
              <a:ext cx="348720" cy="180499"/>
            </a:xfrm>
            <a:custGeom>
              <a:avLst/>
              <a:gdLst>
                <a:gd name="T0" fmla="*/ 36 w 37"/>
                <a:gd name="T1" fmla="*/ 0 h 17"/>
                <a:gd name="T2" fmla="*/ 0 w 37"/>
                <a:gd name="T3" fmla="*/ 17 h 17"/>
                <a:gd name="T4" fmla="*/ 0 w 37"/>
                <a:gd name="T5" fmla="*/ 17 h 17"/>
                <a:gd name="T6" fmla="*/ 0 w 37"/>
                <a:gd name="T7" fmla="*/ 17 h 17"/>
                <a:gd name="T8" fmla="*/ 37 w 37"/>
                <a:gd name="T9" fmla="*/ 0 h 17"/>
                <a:gd name="T10" fmla="*/ 36 w 37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7">
                  <a:moveTo>
                    <a:pt x="36" y="0"/>
                  </a:moveTo>
                  <a:cubicBezTo>
                    <a:pt x="15" y="0"/>
                    <a:pt x="1" y="16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8" y="15"/>
                    <a:pt x="30" y="8"/>
                    <a:pt x="37" y="0"/>
                  </a:cubicBezTo>
                  <a:cubicBezTo>
                    <a:pt x="37" y="0"/>
                    <a:pt x="36" y="0"/>
                    <a:pt x="36" y="0"/>
                  </a:cubicBezTo>
                </a:path>
              </a:pathLst>
            </a:custGeom>
            <a:solidFill>
              <a:srgbClr val="5CBF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9198025" y="4268668"/>
              <a:ext cx="50936" cy="486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ABD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8" name="Freeform 30"/>
            <p:cNvSpPr>
              <a:spLocks/>
            </p:cNvSpPr>
            <p:nvPr/>
          </p:nvSpPr>
          <p:spPr bwMode="auto">
            <a:xfrm>
              <a:off x="8924067" y="3972026"/>
              <a:ext cx="641962" cy="1294298"/>
            </a:xfrm>
            <a:custGeom>
              <a:avLst/>
              <a:gdLst>
                <a:gd name="T0" fmla="*/ 54 w 68"/>
                <a:gd name="T1" fmla="*/ 124 h 124"/>
                <a:gd name="T2" fmla="*/ 51 w 68"/>
                <a:gd name="T3" fmla="*/ 55 h 124"/>
                <a:gd name="T4" fmla="*/ 67 w 68"/>
                <a:gd name="T5" fmla="*/ 19 h 124"/>
                <a:gd name="T6" fmla="*/ 59 w 68"/>
                <a:gd name="T7" fmla="*/ 21 h 124"/>
                <a:gd name="T8" fmla="*/ 45 w 68"/>
                <a:gd name="T9" fmla="*/ 31 h 124"/>
                <a:gd name="T10" fmla="*/ 33 w 68"/>
                <a:gd name="T11" fmla="*/ 2 h 124"/>
                <a:gd name="T12" fmla="*/ 32 w 68"/>
                <a:gd name="T13" fmla="*/ 21 h 124"/>
                <a:gd name="T14" fmla="*/ 20 w 68"/>
                <a:gd name="T15" fmla="*/ 13 h 124"/>
                <a:gd name="T16" fmla="*/ 11 w 68"/>
                <a:gd name="T17" fmla="*/ 6 h 124"/>
                <a:gd name="T18" fmla="*/ 21 w 68"/>
                <a:gd name="T19" fmla="*/ 31 h 124"/>
                <a:gd name="T20" fmla="*/ 4 w 68"/>
                <a:gd name="T21" fmla="*/ 14 h 124"/>
                <a:gd name="T22" fmla="*/ 3 w 68"/>
                <a:gd name="T23" fmla="*/ 22 h 124"/>
                <a:gd name="T24" fmla="*/ 17 w 68"/>
                <a:gd name="T25" fmla="*/ 38 h 124"/>
                <a:gd name="T26" fmla="*/ 4 w 68"/>
                <a:gd name="T27" fmla="*/ 31 h 124"/>
                <a:gd name="T28" fmla="*/ 8 w 68"/>
                <a:gd name="T29" fmla="*/ 40 h 124"/>
                <a:gd name="T30" fmla="*/ 29 w 68"/>
                <a:gd name="T31" fmla="*/ 67 h 124"/>
                <a:gd name="T32" fmla="*/ 26 w 68"/>
                <a:gd name="T33" fmla="*/ 124 h 124"/>
                <a:gd name="T34" fmla="*/ 54 w 68"/>
                <a:gd name="T3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124">
                  <a:moveTo>
                    <a:pt x="54" y="124"/>
                  </a:moveTo>
                  <a:cubicBezTo>
                    <a:pt x="54" y="124"/>
                    <a:pt x="44" y="81"/>
                    <a:pt x="51" y="55"/>
                  </a:cubicBezTo>
                  <a:cubicBezTo>
                    <a:pt x="58" y="29"/>
                    <a:pt x="68" y="23"/>
                    <a:pt x="67" y="19"/>
                  </a:cubicBezTo>
                  <a:cubicBezTo>
                    <a:pt x="66" y="15"/>
                    <a:pt x="61" y="17"/>
                    <a:pt x="59" y="21"/>
                  </a:cubicBezTo>
                  <a:cubicBezTo>
                    <a:pt x="58" y="24"/>
                    <a:pt x="51" y="32"/>
                    <a:pt x="45" y="31"/>
                  </a:cubicBezTo>
                  <a:cubicBezTo>
                    <a:pt x="39" y="30"/>
                    <a:pt x="38" y="5"/>
                    <a:pt x="33" y="2"/>
                  </a:cubicBezTo>
                  <a:cubicBezTo>
                    <a:pt x="29" y="0"/>
                    <a:pt x="30" y="11"/>
                    <a:pt x="32" y="21"/>
                  </a:cubicBezTo>
                  <a:cubicBezTo>
                    <a:pt x="33" y="31"/>
                    <a:pt x="25" y="25"/>
                    <a:pt x="20" y="13"/>
                  </a:cubicBezTo>
                  <a:cubicBezTo>
                    <a:pt x="15" y="1"/>
                    <a:pt x="12" y="5"/>
                    <a:pt x="11" y="6"/>
                  </a:cubicBezTo>
                  <a:cubicBezTo>
                    <a:pt x="10" y="8"/>
                    <a:pt x="22" y="30"/>
                    <a:pt x="21" y="31"/>
                  </a:cubicBezTo>
                  <a:cubicBezTo>
                    <a:pt x="20" y="32"/>
                    <a:pt x="5" y="14"/>
                    <a:pt x="4" y="14"/>
                  </a:cubicBezTo>
                  <a:cubicBezTo>
                    <a:pt x="2" y="15"/>
                    <a:pt x="0" y="16"/>
                    <a:pt x="3" y="22"/>
                  </a:cubicBezTo>
                  <a:cubicBezTo>
                    <a:pt x="7" y="27"/>
                    <a:pt x="18" y="37"/>
                    <a:pt x="17" y="38"/>
                  </a:cubicBezTo>
                  <a:cubicBezTo>
                    <a:pt x="17" y="40"/>
                    <a:pt x="7" y="31"/>
                    <a:pt x="4" y="31"/>
                  </a:cubicBezTo>
                  <a:cubicBezTo>
                    <a:pt x="0" y="31"/>
                    <a:pt x="2" y="36"/>
                    <a:pt x="8" y="40"/>
                  </a:cubicBezTo>
                  <a:cubicBezTo>
                    <a:pt x="14" y="45"/>
                    <a:pt x="29" y="50"/>
                    <a:pt x="29" y="67"/>
                  </a:cubicBezTo>
                  <a:cubicBezTo>
                    <a:pt x="30" y="83"/>
                    <a:pt x="26" y="124"/>
                    <a:pt x="26" y="124"/>
                  </a:cubicBezTo>
                  <a:lnTo>
                    <a:pt x="54" y="124"/>
                  </a:lnTo>
                  <a:close/>
                </a:path>
              </a:pathLst>
            </a:custGeom>
            <a:solidFill>
              <a:srgbClr val="A27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</p:grpSp>
      <p:sp>
        <p:nvSpPr>
          <p:cNvPr id="59" name="Freeform 31"/>
          <p:cNvSpPr>
            <a:spLocks/>
          </p:cNvSpPr>
          <p:nvPr/>
        </p:nvSpPr>
        <p:spPr bwMode="auto">
          <a:xfrm>
            <a:off x="3931021" y="4646566"/>
            <a:ext cx="4422404" cy="1171031"/>
          </a:xfrm>
          <a:custGeom>
            <a:avLst/>
            <a:gdLst>
              <a:gd name="T0" fmla="*/ 470 w 470"/>
              <a:gd name="T1" fmla="*/ 98 h 112"/>
              <a:gd name="T2" fmla="*/ 0 w 470"/>
              <a:gd name="T3" fmla="*/ 112 h 112"/>
              <a:gd name="T4" fmla="*/ 470 w 470"/>
              <a:gd name="T5" fmla="*/ 98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0" h="112">
                <a:moveTo>
                  <a:pt x="470" y="98"/>
                </a:moveTo>
                <a:cubicBezTo>
                  <a:pt x="470" y="98"/>
                  <a:pt x="177" y="57"/>
                  <a:pt x="0" y="112"/>
                </a:cubicBezTo>
                <a:cubicBezTo>
                  <a:pt x="0" y="112"/>
                  <a:pt x="198" y="0"/>
                  <a:pt x="470" y="98"/>
                </a:cubicBezTo>
                <a:close/>
              </a:path>
            </a:pathLst>
          </a:custGeom>
          <a:solidFill>
            <a:srgbClr val="A277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grpSp>
        <p:nvGrpSpPr>
          <p:cNvPr id="61" name="그룹 60"/>
          <p:cNvGrpSpPr/>
          <p:nvPr/>
        </p:nvGrpSpPr>
        <p:grpSpPr>
          <a:xfrm>
            <a:off x="3750795" y="2663515"/>
            <a:ext cx="2484632" cy="1193044"/>
            <a:chOff x="3033713" y="3144356"/>
            <a:chExt cx="2037241" cy="880530"/>
          </a:xfrm>
        </p:grpSpPr>
        <p:sp>
          <p:nvSpPr>
            <p:cNvPr id="62" name="Freeform 5"/>
            <p:cNvSpPr>
              <a:spLocks/>
            </p:cNvSpPr>
            <p:nvPr/>
          </p:nvSpPr>
          <p:spPr bwMode="auto">
            <a:xfrm>
              <a:off x="3033713" y="3144356"/>
              <a:ext cx="2037241" cy="880530"/>
            </a:xfrm>
            <a:custGeom>
              <a:avLst/>
              <a:gdLst>
                <a:gd name="T0" fmla="*/ 124 w 264"/>
                <a:gd name="T1" fmla="*/ 0 h 114"/>
                <a:gd name="T2" fmla="*/ 0 w 264"/>
                <a:gd name="T3" fmla="*/ 59 h 114"/>
                <a:gd name="T4" fmla="*/ 133 w 264"/>
                <a:gd name="T5" fmla="*/ 114 h 114"/>
                <a:gd name="T6" fmla="*/ 264 w 264"/>
                <a:gd name="T7" fmla="*/ 54 h 114"/>
                <a:gd name="T8" fmla="*/ 264 w 264"/>
                <a:gd name="T9" fmla="*/ 54 h 114"/>
                <a:gd name="T10" fmla="*/ 256 w 264"/>
                <a:gd name="T11" fmla="*/ 55 h 114"/>
                <a:gd name="T12" fmla="*/ 124 w 264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4" h="114">
                  <a:moveTo>
                    <a:pt x="124" y="0"/>
                  </a:moveTo>
                  <a:cubicBezTo>
                    <a:pt x="50" y="5"/>
                    <a:pt x="0" y="59"/>
                    <a:pt x="0" y="59"/>
                  </a:cubicBezTo>
                  <a:cubicBezTo>
                    <a:pt x="49" y="100"/>
                    <a:pt x="94" y="114"/>
                    <a:pt x="133" y="114"/>
                  </a:cubicBezTo>
                  <a:cubicBezTo>
                    <a:pt x="213" y="114"/>
                    <a:pt x="264" y="54"/>
                    <a:pt x="264" y="54"/>
                  </a:cubicBezTo>
                  <a:cubicBezTo>
                    <a:pt x="264" y="54"/>
                    <a:pt x="264" y="54"/>
                    <a:pt x="264" y="54"/>
                  </a:cubicBezTo>
                  <a:cubicBezTo>
                    <a:pt x="264" y="54"/>
                    <a:pt x="261" y="55"/>
                    <a:pt x="256" y="55"/>
                  </a:cubicBezTo>
                  <a:cubicBezTo>
                    <a:pt x="235" y="55"/>
                    <a:pt x="171" y="50"/>
                    <a:pt x="124" y="0"/>
                  </a:cubicBezTo>
                </a:path>
              </a:pathLst>
            </a:custGeom>
            <a:solidFill>
              <a:srgbClr val="74CB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3578533" y="3443990"/>
              <a:ext cx="620644" cy="272842"/>
              <a:chOff x="4535814" y="3379402"/>
              <a:chExt cx="745471" cy="327719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4535814" y="3379402"/>
                <a:ext cx="745471" cy="300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chemeClr val="bg1"/>
                    </a:solidFill>
                  </a:rPr>
                  <a:t>1.</a:t>
                </a:r>
                <a:r>
                  <a:rPr lang="ko-KR" altLang="en-US" sz="1600" dirty="0" smtClean="0">
                    <a:solidFill>
                      <a:schemeClr val="bg1"/>
                    </a:solidFill>
                  </a:rPr>
                  <a:t>목</a:t>
                </a:r>
                <a:r>
                  <a:rPr lang="ko-KR" altLang="en-US" sz="1600" dirty="0">
                    <a:solidFill>
                      <a:schemeClr val="bg1"/>
                    </a:solidFill>
                  </a:rPr>
                  <a:t>차</a:t>
                </a:r>
              </a:p>
            </p:txBody>
          </p:sp>
          <p:cxnSp>
            <p:nvCxnSpPr>
              <p:cNvPr id="65" name="직선 연결선 64"/>
              <p:cNvCxnSpPr/>
              <p:nvPr/>
            </p:nvCxnSpPr>
            <p:spPr>
              <a:xfrm>
                <a:off x="4604231" y="3707121"/>
                <a:ext cx="57893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그룹 65"/>
          <p:cNvGrpSpPr/>
          <p:nvPr/>
        </p:nvGrpSpPr>
        <p:grpSpPr>
          <a:xfrm>
            <a:off x="4289167" y="1356410"/>
            <a:ext cx="1799082" cy="1915035"/>
            <a:chOff x="3595823" y="2156604"/>
            <a:chExt cx="1475131" cy="1413397"/>
          </a:xfrm>
        </p:grpSpPr>
        <p:sp>
          <p:nvSpPr>
            <p:cNvPr id="67" name="Freeform 6"/>
            <p:cNvSpPr>
              <a:spLocks/>
            </p:cNvSpPr>
            <p:nvPr/>
          </p:nvSpPr>
          <p:spPr bwMode="auto">
            <a:xfrm>
              <a:off x="3595823" y="2156604"/>
              <a:ext cx="1465384" cy="1403648"/>
            </a:xfrm>
            <a:custGeom>
              <a:avLst/>
              <a:gdLst>
                <a:gd name="T0" fmla="*/ 4 w 190"/>
                <a:gd name="T1" fmla="*/ 0 h 182"/>
                <a:gd name="T2" fmla="*/ 0 w 190"/>
                <a:gd name="T3" fmla="*/ 0 h 182"/>
                <a:gd name="T4" fmla="*/ 51 w 190"/>
                <a:gd name="T5" fmla="*/ 128 h 182"/>
                <a:gd name="T6" fmla="*/ 61 w 190"/>
                <a:gd name="T7" fmla="*/ 128 h 182"/>
                <a:gd name="T8" fmla="*/ 190 w 190"/>
                <a:gd name="T9" fmla="*/ 182 h 182"/>
                <a:gd name="T10" fmla="*/ 130 w 190"/>
                <a:gd name="T11" fmla="*/ 46 h 182"/>
                <a:gd name="T12" fmla="*/ 4 w 190"/>
                <a:gd name="T13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" h="182">
                  <a:moveTo>
                    <a:pt x="4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6" y="61"/>
                    <a:pt x="26" y="101"/>
                    <a:pt x="51" y="128"/>
                  </a:cubicBezTo>
                  <a:cubicBezTo>
                    <a:pt x="55" y="128"/>
                    <a:pt x="58" y="128"/>
                    <a:pt x="61" y="128"/>
                  </a:cubicBezTo>
                  <a:cubicBezTo>
                    <a:pt x="99" y="128"/>
                    <a:pt x="143" y="142"/>
                    <a:pt x="190" y="182"/>
                  </a:cubicBezTo>
                  <a:cubicBezTo>
                    <a:pt x="185" y="177"/>
                    <a:pt x="128" y="125"/>
                    <a:pt x="130" y="46"/>
                  </a:cubicBezTo>
                  <a:cubicBezTo>
                    <a:pt x="81" y="3"/>
                    <a:pt x="19" y="0"/>
                    <a:pt x="4" y="0"/>
                  </a:cubicBezTo>
                </a:path>
              </a:pathLst>
            </a:custGeom>
            <a:solidFill>
              <a:srgbClr val="AED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8" name="Freeform 7"/>
            <p:cNvSpPr>
              <a:spLocks/>
            </p:cNvSpPr>
            <p:nvPr/>
          </p:nvSpPr>
          <p:spPr bwMode="auto">
            <a:xfrm>
              <a:off x="3988974" y="3144356"/>
              <a:ext cx="1081980" cy="425645"/>
            </a:xfrm>
            <a:custGeom>
              <a:avLst/>
              <a:gdLst>
                <a:gd name="T0" fmla="*/ 10 w 140"/>
                <a:gd name="T1" fmla="*/ 0 h 55"/>
                <a:gd name="T2" fmla="*/ 0 w 140"/>
                <a:gd name="T3" fmla="*/ 0 h 55"/>
                <a:gd name="T4" fmla="*/ 132 w 140"/>
                <a:gd name="T5" fmla="*/ 55 h 55"/>
                <a:gd name="T6" fmla="*/ 140 w 140"/>
                <a:gd name="T7" fmla="*/ 54 h 55"/>
                <a:gd name="T8" fmla="*/ 140 w 140"/>
                <a:gd name="T9" fmla="*/ 54 h 55"/>
                <a:gd name="T10" fmla="*/ 139 w 140"/>
                <a:gd name="T11" fmla="*/ 54 h 55"/>
                <a:gd name="T12" fmla="*/ 10 w 140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55">
                  <a:moveTo>
                    <a:pt x="10" y="0"/>
                  </a:moveTo>
                  <a:cubicBezTo>
                    <a:pt x="7" y="0"/>
                    <a:pt x="4" y="0"/>
                    <a:pt x="0" y="0"/>
                  </a:cubicBezTo>
                  <a:cubicBezTo>
                    <a:pt x="47" y="50"/>
                    <a:pt x="111" y="55"/>
                    <a:pt x="132" y="55"/>
                  </a:cubicBezTo>
                  <a:cubicBezTo>
                    <a:pt x="137" y="55"/>
                    <a:pt x="140" y="54"/>
                    <a:pt x="140" y="54"/>
                  </a:cubicBezTo>
                  <a:cubicBezTo>
                    <a:pt x="140" y="54"/>
                    <a:pt x="140" y="54"/>
                    <a:pt x="140" y="54"/>
                  </a:cubicBezTo>
                  <a:cubicBezTo>
                    <a:pt x="140" y="54"/>
                    <a:pt x="140" y="54"/>
                    <a:pt x="139" y="54"/>
                  </a:cubicBezTo>
                  <a:cubicBezTo>
                    <a:pt x="92" y="14"/>
                    <a:pt x="48" y="0"/>
                    <a:pt x="10" y="0"/>
                  </a:cubicBezTo>
                </a:path>
              </a:pathLst>
            </a:custGeom>
            <a:solidFill>
              <a:srgbClr val="85C8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9" name="Freeform 9"/>
            <p:cNvSpPr>
              <a:spLocks/>
            </p:cNvSpPr>
            <p:nvPr/>
          </p:nvSpPr>
          <p:spPr bwMode="auto">
            <a:xfrm>
              <a:off x="4583576" y="2510766"/>
              <a:ext cx="487378" cy="1049488"/>
            </a:xfrm>
            <a:custGeom>
              <a:avLst/>
              <a:gdLst>
                <a:gd name="T0" fmla="*/ 2 w 63"/>
                <a:gd name="T1" fmla="*/ 0 h 136"/>
                <a:gd name="T2" fmla="*/ 62 w 63"/>
                <a:gd name="T3" fmla="*/ 136 h 136"/>
                <a:gd name="T4" fmla="*/ 63 w 63"/>
                <a:gd name="T5" fmla="*/ 136 h 136"/>
                <a:gd name="T6" fmla="*/ 63 w 63"/>
                <a:gd name="T7" fmla="*/ 136 h 136"/>
                <a:gd name="T8" fmla="*/ 63 w 63"/>
                <a:gd name="T9" fmla="*/ 136 h 136"/>
                <a:gd name="T10" fmla="*/ 63 w 63"/>
                <a:gd name="T11" fmla="*/ 136 h 136"/>
                <a:gd name="T12" fmla="*/ 2 w 63"/>
                <a:gd name="T1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36">
                  <a:moveTo>
                    <a:pt x="2" y="0"/>
                  </a:moveTo>
                  <a:cubicBezTo>
                    <a:pt x="0" y="79"/>
                    <a:pt x="57" y="131"/>
                    <a:pt x="62" y="136"/>
                  </a:cubicBezTo>
                  <a:cubicBezTo>
                    <a:pt x="63" y="136"/>
                    <a:pt x="63" y="136"/>
                    <a:pt x="63" y="136"/>
                  </a:cubicBezTo>
                  <a:cubicBezTo>
                    <a:pt x="63" y="136"/>
                    <a:pt x="63" y="136"/>
                    <a:pt x="63" y="136"/>
                  </a:cubicBezTo>
                  <a:cubicBezTo>
                    <a:pt x="63" y="136"/>
                    <a:pt x="63" y="136"/>
                    <a:pt x="63" y="136"/>
                  </a:cubicBezTo>
                  <a:cubicBezTo>
                    <a:pt x="63" y="136"/>
                    <a:pt x="63" y="136"/>
                    <a:pt x="63" y="136"/>
                  </a:cubicBezTo>
                  <a:cubicBezTo>
                    <a:pt x="57" y="69"/>
                    <a:pt x="32" y="27"/>
                    <a:pt x="2" y="0"/>
                  </a:cubicBezTo>
                </a:path>
              </a:pathLst>
            </a:custGeom>
            <a:solidFill>
              <a:srgbClr val="CCD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0" name="Freeform 10"/>
            <p:cNvSpPr>
              <a:spLocks/>
            </p:cNvSpPr>
            <p:nvPr/>
          </p:nvSpPr>
          <p:spPr bwMode="auto">
            <a:xfrm>
              <a:off x="5061205" y="3560252"/>
              <a:ext cx="9748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C0D9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5070954" y="35602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FCD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2" name="Freeform 16"/>
            <p:cNvSpPr>
              <a:spLocks/>
            </p:cNvSpPr>
            <p:nvPr/>
          </p:nvSpPr>
          <p:spPr bwMode="auto">
            <a:xfrm>
              <a:off x="5070954" y="35602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ABD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3708908" y="2562513"/>
              <a:ext cx="983404" cy="249871"/>
              <a:chOff x="4304712" y="3424618"/>
              <a:chExt cx="1181196" cy="300127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4304712" y="3424618"/>
                <a:ext cx="1181196" cy="300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chemeClr val="bg1"/>
                    </a:solidFill>
                  </a:rPr>
                  <a:t>2.</a:t>
                </a:r>
                <a:r>
                  <a:rPr lang="ko-KR" altLang="en-US" sz="1600" dirty="0">
                    <a:solidFill>
                      <a:schemeClr val="bg1"/>
                    </a:solidFill>
                  </a:rPr>
                  <a:t>팀원 소개</a:t>
                </a:r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4604231" y="3707121"/>
                <a:ext cx="57893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그룹 75"/>
          <p:cNvGrpSpPr/>
          <p:nvPr/>
        </p:nvGrpSpPr>
        <p:grpSpPr>
          <a:xfrm>
            <a:off x="5265057" y="530464"/>
            <a:ext cx="1449436" cy="2747082"/>
            <a:chOff x="4385245" y="1532760"/>
            <a:chExt cx="1188447" cy="2027492"/>
          </a:xfrm>
        </p:grpSpPr>
        <p:sp>
          <p:nvSpPr>
            <p:cNvPr id="77" name="Freeform 8"/>
            <p:cNvSpPr>
              <a:spLocks/>
            </p:cNvSpPr>
            <p:nvPr/>
          </p:nvSpPr>
          <p:spPr bwMode="auto">
            <a:xfrm>
              <a:off x="4599821" y="1532760"/>
              <a:ext cx="870782" cy="2027492"/>
            </a:xfrm>
            <a:custGeom>
              <a:avLst/>
              <a:gdLst>
                <a:gd name="T0" fmla="*/ 53 w 113"/>
                <a:gd name="T1" fmla="*/ 0 h 263"/>
                <a:gd name="T2" fmla="*/ 0 w 113"/>
                <a:gd name="T3" fmla="*/ 127 h 263"/>
                <a:gd name="T4" fmla="*/ 61 w 113"/>
                <a:gd name="T5" fmla="*/ 263 h 263"/>
                <a:gd name="T6" fmla="*/ 113 w 113"/>
                <a:gd name="T7" fmla="*/ 123 h 263"/>
                <a:gd name="T8" fmla="*/ 53 w 113"/>
                <a:gd name="T9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263">
                  <a:moveTo>
                    <a:pt x="53" y="0"/>
                  </a:moveTo>
                  <a:cubicBezTo>
                    <a:pt x="15" y="47"/>
                    <a:pt x="1" y="90"/>
                    <a:pt x="0" y="127"/>
                  </a:cubicBezTo>
                  <a:cubicBezTo>
                    <a:pt x="30" y="154"/>
                    <a:pt x="55" y="196"/>
                    <a:pt x="61" y="263"/>
                  </a:cubicBezTo>
                  <a:cubicBezTo>
                    <a:pt x="60" y="255"/>
                    <a:pt x="56" y="178"/>
                    <a:pt x="113" y="123"/>
                  </a:cubicBezTo>
                  <a:cubicBezTo>
                    <a:pt x="108" y="49"/>
                    <a:pt x="53" y="0"/>
                    <a:pt x="53" y="0"/>
                  </a:cubicBezTo>
                </a:path>
              </a:pathLst>
            </a:custGeom>
            <a:solidFill>
              <a:srgbClr val="E4E9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8" name="Freeform 12"/>
            <p:cNvSpPr>
              <a:spLocks/>
            </p:cNvSpPr>
            <p:nvPr/>
          </p:nvSpPr>
          <p:spPr bwMode="auto">
            <a:xfrm>
              <a:off x="5031963" y="2481523"/>
              <a:ext cx="461384" cy="1078729"/>
            </a:xfrm>
            <a:custGeom>
              <a:avLst/>
              <a:gdLst>
                <a:gd name="T0" fmla="*/ 57 w 60"/>
                <a:gd name="T1" fmla="*/ 0 h 140"/>
                <a:gd name="T2" fmla="*/ 5 w 60"/>
                <a:gd name="T3" fmla="*/ 140 h 140"/>
                <a:gd name="T4" fmla="*/ 5 w 60"/>
                <a:gd name="T5" fmla="*/ 140 h 140"/>
                <a:gd name="T6" fmla="*/ 5 w 60"/>
                <a:gd name="T7" fmla="*/ 140 h 140"/>
                <a:gd name="T8" fmla="*/ 5 w 60"/>
                <a:gd name="T9" fmla="*/ 140 h 140"/>
                <a:gd name="T10" fmla="*/ 5 w 60"/>
                <a:gd name="T11" fmla="*/ 140 h 140"/>
                <a:gd name="T12" fmla="*/ 5 w 60"/>
                <a:gd name="T13" fmla="*/ 140 h 140"/>
                <a:gd name="T14" fmla="*/ 5 w 60"/>
                <a:gd name="T15" fmla="*/ 140 h 140"/>
                <a:gd name="T16" fmla="*/ 57 w 60"/>
                <a:gd name="T1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40">
                  <a:moveTo>
                    <a:pt x="57" y="0"/>
                  </a:moveTo>
                  <a:cubicBezTo>
                    <a:pt x="0" y="55"/>
                    <a:pt x="4" y="132"/>
                    <a:pt x="5" y="140"/>
                  </a:cubicBezTo>
                  <a:cubicBezTo>
                    <a:pt x="5" y="140"/>
                    <a:pt x="5" y="140"/>
                    <a:pt x="5" y="140"/>
                  </a:cubicBezTo>
                  <a:cubicBezTo>
                    <a:pt x="5" y="140"/>
                    <a:pt x="5" y="140"/>
                    <a:pt x="5" y="140"/>
                  </a:cubicBezTo>
                  <a:cubicBezTo>
                    <a:pt x="5" y="140"/>
                    <a:pt x="5" y="140"/>
                    <a:pt x="5" y="140"/>
                  </a:cubicBezTo>
                  <a:cubicBezTo>
                    <a:pt x="5" y="140"/>
                    <a:pt x="5" y="140"/>
                    <a:pt x="5" y="140"/>
                  </a:cubicBezTo>
                  <a:cubicBezTo>
                    <a:pt x="5" y="140"/>
                    <a:pt x="5" y="140"/>
                    <a:pt x="5" y="140"/>
                  </a:cubicBezTo>
                  <a:cubicBezTo>
                    <a:pt x="5" y="140"/>
                    <a:pt x="5" y="140"/>
                    <a:pt x="5" y="140"/>
                  </a:cubicBezTo>
                  <a:cubicBezTo>
                    <a:pt x="48" y="89"/>
                    <a:pt x="60" y="41"/>
                    <a:pt x="57" y="0"/>
                  </a:cubicBezTo>
                </a:path>
              </a:pathLst>
            </a:custGeom>
            <a:solidFill>
              <a:srgbClr val="A7D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4385245" y="2226902"/>
              <a:ext cx="1188447" cy="249871"/>
              <a:chOff x="4133139" y="3430065"/>
              <a:chExt cx="1427479" cy="300128"/>
            </a:xfrm>
          </p:grpSpPr>
          <p:cxnSp>
            <p:nvCxnSpPr>
              <p:cNvPr id="81" name="직선 연결선 80"/>
              <p:cNvCxnSpPr/>
              <p:nvPr/>
            </p:nvCxnSpPr>
            <p:spPr>
              <a:xfrm>
                <a:off x="4604231" y="3707121"/>
                <a:ext cx="57893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>
              <a:xfrm>
                <a:off x="4133139" y="3430065"/>
                <a:ext cx="1427479" cy="300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chemeClr val="bg1"/>
                    </a:solidFill>
                  </a:rPr>
                  <a:t>3.</a:t>
                </a:r>
                <a:r>
                  <a:rPr lang="ko-KR" altLang="en-US" sz="1600" dirty="0" smtClean="0">
                    <a:solidFill>
                      <a:schemeClr val="bg1"/>
                    </a:solidFill>
                  </a:rPr>
                  <a:t>개요 및 기능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2" name="그룹 81"/>
          <p:cNvGrpSpPr/>
          <p:nvPr/>
        </p:nvGrpSpPr>
        <p:grpSpPr>
          <a:xfrm>
            <a:off x="6084229" y="1284933"/>
            <a:ext cx="1731716" cy="2016287"/>
            <a:chOff x="5070954" y="2072125"/>
            <a:chExt cx="1419895" cy="1488127"/>
          </a:xfrm>
        </p:grpSpPr>
        <p:sp>
          <p:nvSpPr>
            <p:cNvPr id="83" name="Freeform 11"/>
            <p:cNvSpPr>
              <a:spLocks/>
            </p:cNvSpPr>
            <p:nvPr/>
          </p:nvSpPr>
          <p:spPr bwMode="auto">
            <a:xfrm>
              <a:off x="5070954" y="2072125"/>
              <a:ext cx="1419895" cy="1488127"/>
            </a:xfrm>
            <a:custGeom>
              <a:avLst/>
              <a:gdLst>
                <a:gd name="T0" fmla="*/ 179 w 184"/>
                <a:gd name="T1" fmla="*/ 0 h 193"/>
                <a:gd name="T2" fmla="*/ 52 w 184"/>
                <a:gd name="T3" fmla="*/ 53 h 193"/>
                <a:gd name="T4" fmla="*/ 0 w 184"/>
                <a:gd name="T5" fmla="*/ 193 h 193"/>
                <a:gd name="T6" fmla="*/ 133 w 184"/>
                <a:gd name="T7" fmla="*/ 130 h 193"/>
                <a:gd name="T8" fmla="*/ 135 w 184"/>
                <a:gd name="T9" fmla="*/ 130 h 193"/>
                <a:gd name="T10" fmla="*/ 179 w 184"/>
                <a:gd name="T1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193">
                  <a:moveTo>
                    <a:pt x="179" y="0"/>
                  </a:moveTo>
                  <a:cubicBezTo>
                    <a:pt x="119" y="7"/>
                    <a:pt x="79" y="28"/>
                    <a:pt x="52" y="53"/>
                  </a:cubicBezTo>
                  <a:cubicBezTo>
                    <a:pt x="55" y="94"/>
                    <a:pt x="43" y="142"/>
                    <a:pt x="0" y="193"/>
                  </a:cubicBezTo>
                  <a:cubicBezTo>
                    <a:pt x="5" y="187"/>
                    <a:pt x="55" y="130"/>
                    <a:pt x="133" y="130"/>
                  </a:cubicBezTo>
                  <a:cubicBezTo>
                    <a:pt x="134" y="130"/>
                    <a:pt x="135" y="130"/>
                    <a:pt x="135" y="130"/>
                  </a:cubicBezTo>
                  <a:cubicBezTo>
                    <a:pt x="184" y="74"/>
                    <a:pt x="179" y="0"/>
                    <a:pt x="179" y="0"/>
                  </a:cubicBezTo>
                </a:path>
              </a:pathLst>
            </a:custGeom>
            <a:solidFill>
              <a:srgbClr val="AED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5371558" y="2633124"/>
              <a:ext cx="936087" cy="249871"/>
              <a:chOff x="4337703" y="3421621"/>
              <a:chExt cx="1124361" cy="300127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4337703" y="3421621"/>
                <a:ext cx="1124361" cy="300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chemeClr val="bg1"/>
                    </a:solidFill>
                  </a:rPr>
                  <a:t>4.</a:t>
                </a:r>
                <a:r>
                  <a:rPr lang="ko-KR" altLang="en-US" sz="1600" dirty="0" smtClean="0">
                    <a:solidFill>
                      <a:schemeClr val="bg1"/>
                    </a:solidFill>
                  </a:rPr>
                  <a:t>시장분</a:t>
                </a:r>
                <a:r>
                  <a:rPr lang="ko-KR" altLang="en-US" sz="1600" dirty="0">
                    <a:solidFill>
                      <a:schemeClr val="bg1"/>
                    </a:solidFill>
                  </a:rPr>
                  <a:t>석</a:t>
                </a:r>
              </a:p>
            </p:txBody>
          </p:sp>
          <p:cxnSp>
            <p:nvCxnSpPr>
              <p:cNvPr id="86" name="직선 연결선 85"/>
              <p:cNvCxnSpPr/>
              <p:nvPr/>
            </p:nvCxnSpPr>
            <p:spPr>
              <a:xfrm>
                <a:off x="4604231" y="3707121"/>
                <a:ext cx="57893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7" name="그룹 86"/>
          <p:cNvGrpSpPr/>
          <p:nvPr/>
        </p:nvGrpSpPr>
        <p:grpSpPr>
          <a:xfrm>
            <a:off x="6075005" y="2652433"/>
            <a:ext cx="2472744" cy="1193044"/>
            <a:chOff x="5070954" y="3076124"/>
            <a:chExt cx="2027492" cy="880530"/>
          </a:xfrm>
        </p:grpSpPr>
        <p:sp>
          <p:nvSpPr>
            <p:cNvPr id="88" name="Freeform 14"/>
            <p:cNvSpPr>
              <a:spLocks/>
            </p:cNvSpPr>
            <p:nvPr/>
          </p:nvSpPr>
          <p:spPr bwMode="auto">
            <a:xfrm>
              <a:off x="5070954" y="3076124"/>
              <a:ext cx="2027492" cy="880530"/>
            </a:xfrm>
            <a:custGeom>
              <a:avLst/>
              <a:gdLst>
                <a:gd name="T0" fmla="*/ 135 w 263"/>
                <a:gd name="T1" fmla="*/ 0 h 114"/>
                <a:gd name="T2" fmla="*/ 0 w 263"/>
                <a:gd name="T3" fmla="*/ 63 h 114"/>
                <a:gd name="T4" fmla="*/ 127 w 263"/>
                <a:gd name="T5" fmla="*/ 114 h 114"/>
                <a:gd name="T6" fmla="*/ 263 w 263"/>
                <a:gd name="T7" fmla="*/ 52 h 114"/>
                <a:gd name="T8" fmla="*/ 135 w 263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114">
                  <a:moveTo>
                    <a:pt x="135" y="0"/>
                  </a:moveTo>
                  <a:cubicBezTo>
                    <a:pt x="109" y="31"/>
                    <a:pt x="67" y="57"/>
                    <a:pt x="0" y="63"/>
                  </a:cubicBezTo>
                  <a:cubicBezTo>
                    <a:pt x="46" y="101"/>
                    <a:pt x="89" y="114"/>
                    <a:pt x="127" y="114"/>
                  </a:cubicBezTo>
                  <a:cubicBezTo>
                    <a:pt x="209" y="114"/>
                    <a:pt x="263" y="52"/>
                    <a:pt x="263" y="52"/>
                  </a:cubicBezTo>
                  <a:cubicBezTo>
                    <a:pt x="216" y="14"/>
                    <a:pt x="173" y="1"/>
                    <a:pt x="135" y="0"/>
                  </a:cubicBezTo>
                </a:path>
              </a:pathLst>
            </a:custGeom>
            <a:solidFill>
              <a:srgbClr val="74CB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89" name="Freeform 15"/>
            <p:cNvSpPr>
              <a:spLocks/>
            </p:cNvSpPr>
            <p:nvPr/>
          </p:nvSpPr>
          <p:spPr bwMode="auto">
            <a:xfrm>
              <a:off x="5070954" y="3076124"/>
              <a:ext cx="1039739" cy="484130"/>
            </a:xfrm>
            <a:custGeom>
              <a:avLst/>
              <a:gdLst>
                <a:gd name="T0" fmla="*/ 133 w 135"/>
                <a:gd name="T1" fmla="*/ 0 h 63"/>
                <a:gd name="T2" fmla="*/ 0 w 135"/>
                <a:gd name="T3" fmla="*/ 63 h 63"/>
                <a:gd name="T4" fmla="*/ 0 w 135"/>
                <a:gd name="T5" fmla="*/ 63 h 63"/>
                <a:gd name="T6" fmla="*/ 0 w 135"/>
                <a:gd name="T7" fmla="*/ 63 h 63"/>
                <a:gd name="T8" fmla="*/ 135 w 135"/>
                <a:gd name="T9" fmla="*/ 0 h 63"/>
                <a:gd name="T10" fmla="*/ 133 w 135"/>
                <a:gd name="T1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63">
                  <a:moveTo>
                    <a:pt x="133" y="0"/>
                  </a:moveTo>
                  <a:cubicBezTo>
                    <a:pt x="55" y="0"/>
                    <a:pt x="5" y="57"/>
                    <a:pt x="0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67" y="57"/>
                    <a:pt x="109" y="31"/>
                    <a:pt x="135" y="0"/>
                  </a:cubicBezTo>
                  <a:cubicBezTo>
                    <a:pt x="135" y="0"/>
                    <a:pt x="134" y="0"/>
                    <a:pt x="133" y="0"/>
                  </a:cubicBezTo>
                </a:path>
              </a:pathLst>
            </a:custGeom>
            <a:solidFill>
              <a:srgbClr val="5CBF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5571469" y="3386479"/>
              <a:ext cx="1302795" cy="249871"/>
              <a:chOff x="4159464" y="3413177"/>
              <a:chExt cx="1564827" cy="300127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4159464" y="3413177"/>
                <a:ext cx="1564827" cy="300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chemeClr val="bg1"/>
                    </a:solidFill>
                  </a:rPr>
                  <a:t>5.</a:t>
                </a:r>
                <a:r>
                  <a:rPr lang="ko-KR" altLang="en-US" sz="1600" dirty="0" smtClean="0">
                    <a:solidFill>
                      <a:schemeClr val="bg1"/>
                    </a:solidFill>
                  </a:rPr>
                  <a:t>개발범위</a:t>
                </a:r>
                <a:r>
                  <a:rPr lang="en-US" altLang="ko-KR" sz="1600" dirty="0" smtClean="0">
                    <a:solidFill>
                      <a:schemeClr val="bg1"/>
                    </a:solidFill>
                  </a:rPr>
                  <a:t>,</a:t>
                </a:r>
                <a:r>
                  <a:rPr lang="ko-KR" altLang="en-US" sz="1600" dirty="0" smtClean="0">
                    <a:solidFill>
                      <a:schemeClr val="bg1"/>
                    </a:solidFill>
                  </a:rPr>
                  <a:t>일정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2" name="직선 연결선 91"/>
              <p:cNvCxnSpPr/>
              <p:nvPr/>
            </p:nvCxnSpPr>
            <p:spPr>
              <a:xfrm>
                <a:off x="4604231" y="3707121"/>
                <a:ext cx="57893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8" name="Freeform 29"/>
          <p:cNvSpPr>
            <a:spLocks/>
          </p:cNvSpPr>
          <p:nvPr/>
        </p:nvSpPr>
        <p:spPr bwMode="auto">
          <a:xfrm>
            <a:off x="5313938" y="2340121"/>
            <a:ext cx="1533577" cy="3125686"/>
          </a:xfrm>
          <a:custGeom>
            <a:avLst/>
            <a:gdLst>
              <a:gd name="T0" fmla="*/ 130 w 163"/>
              <a:gd name="T1" fmla="*/ 299 h 299"/>
              <a:gd name="T2" fmla="*/ 123 w 163"/>
              <a:gd name="T3" fmla="*/ 132 h 299"/>
              <a:gd name="T4" fmla="*/ 161 w 163"/>
              <a:gd name="T5" fmla="*/ 48 h 299"/>
              <a:gd name="T6" fmla="*/ 143 w 163"/>
              <a:gd name="T7" fmla="*/ 51 h 299"/>
              <a:gd name="T8" fmla="*/ 108 w 163"/>
              <a:gd name="T9" fmla="*/ 75 h 299"/>
              <a:gd name="T10" fmla="*/ 80 w 163"/>
              <a:gd name="T11" fmla="*/ 6 h 299"/>
              <a:gd name="T12" fmla="*/ 76 w 163"/>
              <a:gd name="T13" fmla="*/ 52 h 299"/>
              <a:gd name="T14" fmla="*/ 48 w 163"/>
              <a:gd name="T15" fmla="*/ 33 h 299"/>
              <a:gd name="T16" fmla="*/ 26 w 163"/>
              <a:gd name="T17" fmla="*/ 16 h 299"/>
              <a:gd name="T18" fmla="*/ 51 w 163"/>
              <a:gd name="T19" fmla="*/ 75 h 299"/>
              <a:gd name="T20" fmla="*/ 9 w 163"/>
              <a:gd name="T21" fmla="*/ 35 h 299"/>
              <a:gd name="T22" fmla="*/ 8 w 163"/>
              <a:gd name="T23" fmla="*/ 53 h 299"/>
              <a:gd name="T24" fmla="*/ 42 w 163"/>
              <a:gd name="T25" fmla="*/ 93 h 299"/>
              <a:gd name="T26" fmla="*/ 10 w 163"/>
              <a:gd name="T27" fmla="*/ 75 h 299"/>
              <a:gd name="T28" fmla="*/ 19 w 163"/>
              <a:gd name="T29" fmla="*/ 98 h 299"/>
              <a:gd name="T30" fmla="*/ 71 w 163"/>
              <a:gd name="T31" fmla="*/ 161 h 299"/>
              <a:gd name="T32" fmla="*/ 62 w 163"/>
              <a:gd name="T33" fmla="*/ 299 h 299"/>
              <a:gd name="T34" fmla="*/ 130 w 163"/>
              <a:gd name="T35" fmla="*/ 29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3" h="299">
                <a:moveTo>
                  <a:pt x="130" y="299"/>
                </a:moveTo>
                <a:cubicBezTo>
                  <a:pt x="130" y="299"/>
                  <a:pt x="107" y="195"/>
                  <a:pt x="123" y="132"/>
                </a:cubicBezTo>
                <a:cubicBezTo>
                  <a:pt x="139" y="70"/>
                  <a:pt x="163" y="57"/>
                  <a:pt x="161" y="48"/>
                </a:cubicBezTo>
                <a:cubicBezTo>
                  <a:pt x="159" y="38"/>
                  <a:pt x="147" y="42"/>
                  <a:pt x="143" y="51"/>
                </a:cubicBezTo>
                <a:cubicBezTo>
                  <a:pt x="139" y="60"/>
                  <a:pt x="122" y="79"/>
                  <a:pt x="108" y="75"/>
                </a:cubicBezTo>
                <a:cubicBezTo>
                  <a:pt x="93" y="72"/>
                  <a:pt x="91" y="12"/>
                  <a:pt x="80" y="6"/>
                </a:cubicBezTo>
                <a:cubicBezTo>
                  <a:pt x="69" y="0"/>
                  <a:pt x="73" y="28"/>
                  <a:pt x="76" y="52"/>
                </a:cubicBezTo>
                <a:cubicBezTo>
                  <a:pt x="80" y="76"/>
                  <a:pt x="60" y="62"/>
                  <a:pt x="48" y="33"/>
                </a:cubicBezTo>
                <a:cubicBezTo>
                  <a:pt x="36" y="4"/>
                  <a:pt x="28" y="12"/>
                  <a:pt x="26" y="16"/>
                </a:cubicBezTo>
                <a:cubicBezTo>
                  <a:pt x="25" y="21"/>
                  <a:pt x="53" y="72"/>
                  <a:pt x="51" y="75"/>
                </a:cubicBezTo>
                <a:cubicBezTo>
                  <a:pt x="49" y="77"/>
                  <a:pt x="13" y="34"/>
                  <a:pt x="9" y="35"/>
                </a:cubicBezTo>
                <a:cubicBezTo>
                  <a:pt x="6" y="36"/>
                  <a:pt x="0" y="40"/>
                  <a:pt x="8" y="53"/>
                </a:cubicBezTo>
                <a:cubicBezTo>
                  <a:pt x="17" y="67"/>
                  <a:pt x="44" y="89"/>
                  <a:pt x="42" y="93"/>
                </a:cubicBezTo>
                <a:cubicBezTo>
                  <a:pt x="40" y="97"/>
                  <a:pt x="18" y="76"/>
                  <a:pt x="10" y="75"/>
                </a:cubicBezTo>
                <a:cubicBezTo>
                  <a:pt x="1" y="75"/>
                  <a:pt x="4" y="87"/>
                  <a:pt x="19" y="98"/>
                </a:cubicBezTo>
                <a:cubicBezTo>
                  <a:pt x="34" y="108"/>
                  <a:pt x="70" y="121"/>
                  <a:pt x="71" y="161"/>
                </a:cubicBezTo>
                <a:cubicBezTo>
                  <a:pt x="71" y="201"/>
                  <a:pt x="62" y="299"/>
                  <a:pt x="62" y="299"/>
                </a:cubicBezTo>
                <a:lnTo>
                  <a:pt x="130" y="299"/>
                </a:lnTo>
                <a:close/>
              </a:path>
            </a:pathLst>
          </a:custGeom>
          <a:solidFill>
            <a:srgbClr val="A277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54106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1046280"/>
            <a:ext cx="2520000" cy="482400"/>
          </a:xfrm>
          <a:prstGeom prst="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9236" y="11028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2493480"/>
            <a:ext cx="482600" cy="482400"/>
            <a:chOff x="0" y="563880"/>
            <a:chExt cx="482600" cy="482400"/>
          </a:xfrm>
        </p:grpSpPr>
        <p:sp>
          <p:nvSpPr>
            <p:cNvPr id="38" name="직사각형 37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E4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0" y="2975880"/>
            <a:ext cx="482600" cy="482400"/>
            <a:chOff x="0" y="563880"/>
            <a:chExt cx="482600" cy="482400"/>
          </a:xfrm>
        </p:grpSpPr>
        <p:sp>
          <p:nvSpPr>
            <p:cNvPr id="41" name="직사각형 4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0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61836" y="1082494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팀원 소개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3893104" y="1591952"/>
            <a:ext cx="2088595" cy="20885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174" y="1591952"/>
            <a:ext cx="2088000" cy="2088000"/>
          </a:xfrm>
          <a:prstGeom prst="ellipse">
            <a:avLst/>
          </a:prstGeom>
        </p:spPr>
      </p:pic>
      <p:grpSp>
        <p:nvGrpSpPr>
          <p:cNvPr id="75" name="그룹 74"/>
          <p:cNvGrpSpPr/>
          <p:nvPr/>
        </p:nvGrpSpPr>
        <p:grpSpPr>
          <a:xfrm>
            <a:off x="7769779" y="1559849"/>
            <a:ext cx="2088595" cy="2088595"/>
            <a:chOff x="2016680" y="2421976"/>
            <a:chExt cx="1752600" cy="1752600"/>
          </a:xfrm>
        </p:grpSpPr>
        <p:sp>
          <p:nvSpPr>
            <p:cNvPr id="76" name="타원 75"/>
            <p:cNvSpPr/>
            <p:nvPr/>
          </p:nvSpPr>
          <p:spPr>
            <a:xfrm>
              <a:off x="2016680" y="2421976"/>
              <a:ext cx="1752600" cy="1752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Freeform 6"/>
            <p:cNvSpPr>
              <a:spLocks noEditPoints="1"/>
            </p:cNvSpPr>
            <p:nvPr/>
          </p:nvSpPr>
          <p:spPr bwMode="auto">
            <a:xfrm>
              <a:off x="2520000" y="2781300"/>
              <a:ext cx="745960" cy="980076"/>
            </a:xfrm>
            <a:custGeom>
              <a:avLst/>
              <a:gdLst>
                <a:gd name="T0" fmla="*/ 679 w 3900"/>
                <a:gd name="T1" fmla="*/ 3045 h 5124"/>
                <a:gd name="T2" fmla="*/ 420 w 3900"/>
                <a:gd name="T3" fmla="*/ 3277 h 5124"/>
                <a:gd name="T4" fmla="*/ 320 w 3900"/>
                <a:gd name="T5" fmla="*/ 3622 h 5124"/>
                <a:gd name="T6" fmla="*/ 771 w 3900"/>
                <a:gd name="T7" fmla="*/ 3965 h 5124"/>
                <a:gd name="T8" fmla="*/ 914 w 3900"/>
                <a:gd name="T9" fmla="*/ 3876 h 5124"/>
                <a:gd name="T10" fmla="*/ 1058 w 3900"/>
                <a:gd name="T11" fmla="*/ 3965 h 5124"/>
                <a:gd name="T12" fmla="*/ 2827 w 3900"/>
                <a:gd name="T13" fmla="*/ 4036 h 5124"/>
                <a:gd name="T14" fmla="*/ 2916 w 3900"/>
                <a:gd name="T15" fmla="*/ 3892 h 5124"/>
                <a:gd name="T16" fmla="*/ 3086 w 3900"/>
                <a:gd name="T17" fmla="*/ 3911 h 5124"/>
                <a:gd name="T18" fmla="*/ 3147 w 3900"/>
                <a:gd name="T19" fmla="*/ 4805 h 5124"/>
                <a:gd name="T20" fmla="*/ 3543 w 3900"/>
                <a:gd name="T21" fmla="*/ 3405 h 5124"/>
                <a:gd name="T22" fmla="*/ 3340 w 3900"/>
                <a:gd name="T23" fmla="*/ 3121 h 5124"/>
                <a:gd name="T24" fmla="*/ 3014 w 3900"/>
                <a:gd name="T25" fmla="*/ 2984 h 5124"/>
                <a:gd name="T26" fmla="*/ 2011 w 3900"/>
                <a:gd name="T27" fmla="*/ 3656 h 5124"/>
                <a:gd name="T28" fmla="*/ 1863 w 3900"/>
                <a:gd name="T29" fmla="*/ 3641 h 5124"/>
                <a:gd name="T30" fmla="*/ 1950 w 3900"/>
                <a:gd name="T31" fmla="*/ 3282 h 5124"/>
                <a:gd name="T32" fmla="*/ 2047 w 3900"/>
                <a:gd name="T33" fmla="*/ 2889 h 5124"/>
                <a:gd name="T34" fmla="*/ 1571 w 3900"/>
                <a:gd name="T35" fmla="*/ 2842 h 5124"/>
                <a:gd name="T36" fmla="*/ 1650 w 3900"/>
                <a:gd name="T37" fmla="*/ 360 h 5124"/>
                <a:gd name="T38" fmla="*/ 1225 w 3900"/>
                <a:gd name="T39" fmla="*/ 585 h 5124"/>
                <a:gd name="T40" fmla="*/ 933 w 3900"/>
                <a:gd name="T41" fmla="*/ 964 h 5124"/>
                <a:gd name="T42" fmla="*/ 824 w 3900"/>
                <a:gd name="T43" fmla="*/ 1446 h 5124"/>
                <a:gd name="T44" fmla="*/ 933 w 3900"/>
                <a:gd name="T45" fmla="*/ 1928 h 5124"/>
                <a:gd name="T46" fmla="*/ 1225 w 3900"/>
                <a:gd name="T47" fmla="*/ 2307 h 5124"/>
                <a:gd name="T48" fmla="*/ 1650 w 3900"/>
                <a:gd name="T49" fmla="*/ 2532 h 5124"/>
                <a:gd name="T50" fmla="*/ 2153 w 3900"/>
                <a:gd name="T51" fmla="*/ 2554 h 5124"/>
                <a:gd name="T52" fmla="*/ 2599 w 3900"/>
                <a:gd name="T53" fmla="*/ 2366 h 5124"/>
                <a:gd name="T54" fmla="*/ 2922 w 3900"/>
                <a:gd name="T55" fmla="*/ 2014 h 5124"/>
                <a:gd name="T56" fmla="*/ 3072 w 3900"/>
                <a:gd name="T57" fmla="*/ 1549 h 5124"/>
                <a:gd name="T58" fmla="*/ 3006 w 3900"/>
                <a:gd name="T59" fmla="*/ 1053 h 5124"/>
                <a:gd name="T60" fmla="*/ 2746 w 3900"/>
                <a:gd name="T61" fmla="*/ 650 h 5124"/>
                <a:gd name="T62" fmla="*/ 2343 w 3900"/>
                <a:gd name="T63" fmla="*/ 390 h 5124"/>
                <a:gd name="T64" fmla="*/ 1948 w 3900"/>
                <a:gd name="T65" fmla="*/ 0 h 5124"/>
                <a:gd name="T66" fmla="*/ 2407 w 3900"/>
                <a:gd name="T67" fmla="*/ 75 h 5124"/>
                <a:gd name="T68" fmla="*/ 2891 w 3900"/>
                <a:gd name="T69" fmla="*/ 349 h 5124"/>
                <a:gd name="T70" fmla="*/ 3234 w 3900"/>
                <a:gd name="T71" fmla="*/ 781 h 5124"/>
                <a:gd name="T72" fmla="*/ 3391 w 3900"/>
                <a:gd name="T73" fmla="*/ 1327 h 5124"/>
                <a:gd name="T74" fmla="*/ 3324 w 3900"/>
                <a:gd name="T75" fmla="*/ 1895 h 5124"/>
                <a:gd name="T76" fmla="*/ 3059 w 3900"/>
                <a:gd name="T77" fmla="*/ 2373 h 5124"/>
                <a:gd name="T78" fmla="*/ 2939 w 3900"/>
                <a:gd name="T79" fmla="*/ 2661 h 5124"/>
                <a:gd name="T80" fmla="*/ 3398 w 3900"/>
                <a:gd name="T81" fmla="*/ 2777 h 5124"/>
                <a:gd name="T82" fmla="*/ 3736 w 3900"/>
                <a:gd name="T83" fmla="*/ 3084 h 5124"/>
                <a:gd name="T84" fmla="*/ 3895 w 3900"/>
                <a:gd name="T85" fmla="*/ 3524 h 5124"/>
                <a:gd name="T86" fmla="*/ 3866 w 3900"/>
                <a:gd name="T87" fmla="*/ 5064 h 5124"/>
                <a:gd name="T88" fmla="*/ 159 w 3900"/>
                <a:gd name="T89" fmla="*/ 5124 h 5124"/>
                <a:gd name="T90" fmla="*/ 16 w 3900"/>
                <a:gd name="T91" fmla="*/ 5034 h 5124"/>
                <a:gd name="T92" fmla="*/ 19 w 3900"/>
                <a:gd name="T93" fmla="*/ 3429 h 5124"/>
                <a:gd name="T94" fmla="*/ 220 w 3900"/>
                <a:gd name="T95" fmla="*/ 3011 h 5124"/>
                <a:gd name="T96" fmla="*/ 587 w 3900"/>
                <a:gd name="T97" fmla="*/ 2736 h 5124"/>
                <a:gd name="T98" fmla="*/ 1167 w 3900"/>
                <a:gd name="T99" fmla="*/ 2661 h 5124"/>
                <a:gd name="T100" fmla="*/ 774 w 3900"/>
                <a:gd name="T101" fmla="*/ 2287 h 5124"/>
                <a:gd name="T102" fmla="*/ 544 w 3900"/>
                <a:gd name="T103" fmla="*/ 1788 h 5124"/>
                <a:gd name="T104" fmla="*/ 523 w 3900"/>
                <a:gd name="T105" fmla="*/ 1212 h 5124"/>
                <a:gd name="T106" fmla="*/ 721 w 3900"/>
                <a:gd name="T107" fmla="*/ 685 h 5124"/>
                <a:gd name="T108" fmla="*/ 1097 w 3900"/>
                <a:gd name="T109" fmla="*/ 279 h 5124"/>
                <a:gd name="T110" fmla="*/ 1604 w 3900"/>
                <a:gd name="T111" fmla="*/ 42 h 5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900" h="5124">
                  <a:moveTo>
                    <a:pt x="961" y="2981"/>
                  </a:moveTo>
                  <a:lnTo>
                    <a:pt x="886" y="2984"/>
                  </a:lnTo>
                  <a:lnTo>
                    <a:pt x="814" y="2997"/>
                  </a:lnTo>
                  <a:lnTo>
                    <a:pt x="744" y="3018"/>
                  </a:lnTo>
                  <a:lnTo>
                    <a:pt x="679" y="3045"/>
                  </a:lnTo>
                  <a:lnTo>
                    <a:pt x="618" y="3081"/>
                  </a:lnTo>
                  <a:lnTo>
                    <a:pt x="560" y="3121"/>
                  </a:lnTo>
                  <a:lnTo>
                    <a:pt x="507" y="3168"/>
                  </a:lnTo>
                  <a:lnTo>
                    <a:pt x="460" y="3221"/>
                  </a:lnTo>
                  <a:lnTo>
                    <a:pt x="420" y="3277"/>
                  </a:lnTo>
                  <a:lnTo>
                    <a:pt x="385" y="3340"/>
                  </a:lnTo>
                  <a:lnTo>
                    <a:pt x="357" y="3405"/>
                  </a:lnTo>
                  <a:lnTo>
                    <a:pt x="337" y="3475"/>
                  </a:lnTo>
                  <a:lnTo>
                    <a:pt x="323" y="3547"/>
                  </a:lnTo>
                  <a:lnTo>
                    <a:pt x="320" y="3622"/>
                  </a:lnTo>
                  <a:lnTo>
                    <a:pt x="320" y="4805"/>
                  </a:lnTo>
                  <a:lnTo>
                    <a:pt x="753" y="4805"/>
                  </a:lnTo>
                  <a:lnTo>
                    <a:pt x="753" y="4036"/>
                  </a:lnTo>
                  <a:lnTo>
                    <a:pt x="758" y="4000"/>
                  </a:lnTo>
                  <a:lnTo>
                    <a:pt x="771" y="3965"/>
                  </a:lnTo>
                  <a:lnTo>
                    <a:pt x="789" y="3936"/>
                  </a:lnTo>
                  <a:lnTo>
                    <a:pt x="814" y="3911"/>
                  </a:lnTo>
                  <a:lnTo>
                    <a:pt x="844" y="3892"/>
                  </a:lnTo>
                  <a:lnTo>
                    <a:pt x="877" y="3881"/>
                  </a:lnTo>
                  <a:lnTo>
                    <a:pt x="914" y="3876"/>
                  </a:lnTo>
                  <a:lnTo>
                    <a:pt x="950" y="3881"/>
                  </a:lnTo>
                  <a:lnTo>
                    <a:pt x="984" y="3892"/>
                  </a:lnTo>
                  <a:lnTo>
                    <a:pt x="1014" y="3911"/>
                  </a:lnTo>
                  <a:lnTo>
                    <a:pt x="1039" y="3936"/>
                  </a:lnTo>
                  <a:lnTo>
                    <a:pt x="1058" y="3965"/>
                  </a:lnTo>
                  <a:lnTo>
                    <a:pt x="1070" y="4000"/>
                  </a:lnTo>
                  <a:lnTo>
                    <a:pt x="1073" y="4036"/>
                  </a:lnTo>
                  <a:lnTo>
                    <a:pt x="1073" y="4805"/>
                  </a:lnTo>
                  <a:lnTo>
                    <a:pt x="2827" y="4805"/>
                  </a:lnTo>
                  <a:lnTo>
                    <a:pt x="2827" y="4036"/>
                  </a:lnTo>
                  <a:lnTo>
                    <a:pt x="2830" y="4000"/>
                  </a:lnTo>
                  <a:lnTo>
                    <a:pt x="2842" y="3965"/>
                  </a:lnTo>
                  <a:lnTo>
                    <a:pt x="2861" y="3936"/>
                  </a:lnTo>
                  <a:lnTo>
                    <a:pt x="2886" y="3911"/>
                  </a:lnTo>
                  <a:lnTo>
                    <a:pt x="2916" y="3892"/>
                  </a:lnTo>
                  <a:lnTo>
                    <a:pt x="2950" y="3881"/>
                  </a:lnTo>
                  <a:lnTo>
                    <a:pt x="2986" y="3876"/>
                  </a:lnTo>
                  <a:lnTo>
                    <a:pt x="3023" y="3881"/>
                  </a:lnTo>
                  <a:lnTo>
                    <a:pt x="3056" y="3892"/>
                  </a:lnTo>
                  <a:lnTo>
                    <a:pt x="3086" y="3911"/>
                  </a:lnTo>
                  <a:lnTo>
                    <a:pt x="3111" y="3936"/>
                  </a:lnTo>
                  <a:lnTo>
                    <a:pt x="3129" y="3965"/>
                  </a:lnTo>
                  <a:lnTo>
                    <a:pt x="3142" y="4000"/>
                  </a:lnTo>
                  <a:lnTo>
                    <a:pt x="3147" y="4036"/>
                  </a:lnTo>
                  <a:lnTo>
                    <a:pt x="3147" y="4805"/>
                  </a:lnTo>
                  <a:lnTo>
                    <a:pt x="3580" y="4805"/>
                  </a:lnTo>
                  <a:lnTo>
                    <a:pt x="3580" y="3622"/>
                  </a:lnTo>
                  <a:lnTo>
                    <a:pt x="3577" y="3547"/>
                  </a:lnTo>
                  <a:lnTo>
                    <a:pt x="3563" y="3475"/>
                  </a:lnTo>
                  <a:lnTo>
                    <a:pt x="3543" y="3405"/>
                  </a:lnTo>
                  <a:lnTo>
                    <a:pt x="3515" y="3340"/>
                  </a:lnTo>
                  <a:lnTo>
                    <a:pt x="3480" y="3277"/>
                  </a:lnTo>
                  <a:lnTo>
                    <a:pt x="3440" y="3221"/>
                  </a:lnTo>
                  <a:lnTo>
                    <a:pt x="3393" y="3168"/>
                  </a:lnTo>
                  <a:lnTo>
                    <a:pt x="3340" y="3121"/>
                  </a:lnTo>
                  <a:lnTo>
                    <a:pt x="3282" y="3081"/>
                  </a:lnTo>
                  <a:lnTo>
                    <a:pt x="3221" y="3045"/>
                  </a:lnTo>
                  <a:lnTo>
                    <a:pt x="3156" y="3018"/>
                  </a:lnTo>
                  <a:lnTo>
                    <a:pt x="3086" y="2997"/>
                  </a:lnTo>
                  <a:lnTo>
                    <a:pt x="3014" y="2984"/>
                  </a:lnTo>
                  <a:lnTo>
                    <a:pt x="2939" y="2981"/>
                  </a:lnTo>
                  <a:lnTo>
                    <a:pt x="2703" y="2981"/>
                  </a:lnTo>
                  <a:lnTo>
                    <a:pt x="2062" y="3621"/>
                  </a:lnTo>
                  <a:lnTo>
                    <a:pt x="2037" y="3641"/>
                  </a:lnTo>
                  <a:lnTo>
                    <a:pt x="2011" y="3656"/>
                  </a:lnTo>
                  <a:lnTo>
                    <a:pt x="1981" y="3664"/>
                  </a:lnTo>
                  <a:lnTo>
                    <a:pt x="1950" y="3667"/>
                  </a:lnTo>
                  <a:lnTo>
                    <a:pt x="1919" y="3664"/>
                  </a:lnTo>
                  <a:lnTo>
                    <a:pt x="1889" y="3656"/>
                  </a:lnTo>
                  <a:lnTo>
                    <a:pt x="1863" y="3641"/>
                  </a:lnTo>
                  <a:lnTo>
                    <a:pt x="1838" y="3621"/>
                  </a:lnTo>
                  <a:lnTo>
                    <a:pt x="1197" y="2981"/>
                  </a:lnTo>
                  <a:lnTo>
                    <a:pt x="961" y="2981"/>
                  </a:lnTo>
                  <a:close/>
                  <a:moveTo>
                    <a:pt x="1482" y="2814"/>
                  </a:moveTo>
                  <a:lnTo>
                    <a:pt x="1950" y="3282"/>
                  </a:lnTo>
                  <a:lnTo>
                    <a:pt x="2418" y="2814"/>
                  </a:lnTo>
                  <a:lnTo>
                    <a:pt x="2329" y="2841"/>
                  </a:lnTo>
                  <a:lnTo>
                    <a:pt x="2237" y="2862"/>
                  </a:lnTo>
                  <a:lnTo>
                    <a:pt x="2143" y="2878"/>
                  </a:lnTo>
                  <a:lnTo>
                    <a:pt x="2047" y="2889"/>
                  </a:lnTo>
                  <a:lnTo>
                    <a:pt x="1950" y="2892"/>
                  </a:lnTo>
                  <a:lnTo>
                    <a:pt x="1853" y="2889"/>
                  </a:lnTo>
                  <a:lnTo>
                    <a:pt x="1757" y="2880"/>
                  </a:lnTo>
                  <a:lnTo>
                    <a:pt x="1663" y="2862"/>
                  </a:lnTo>
                  <a:lnTo>
                    <a:pt x="1571" y="2842"/>
                  </a:lnTo>
                  <a:lnTo>
                    <a:pt x="1482" y="2814"/>
                  </a:lnTo>
                  <a:close/>
                  <a:moveTo>
                    <a:pt x="1950" y="320"/>
                  </a:moveTo>
                  <a:lnTo>
                    <a:pt x="1847" y="324"/>
                  </a:lnTo>
                  <a:lnTo>
                    <a:pt x="1747" y="338"/>
                  </a:lnTo>
                  <a:lnTo>
                    <a:pt x="1650" y="360"/>
                  </a:lnTo>
                  <a:lnTo>
                    <a:pt x="1557" y="390"/>
                  </a:lnTo>
                  <a:lnTo>
                    <a:pt x="1468" y="429"/>
                  </a:lnTo>
                  <a:lnTo>
                    <a:pt x="1382" y="474"/>
                  </a:lnTo>
                  <a:lnTo>
                    <a:pt x="1301" y="526"/>
                  </a:lnTo>
                  <a:lnTo>
                    <a:pt x="1225" y="585"/>
                  </a:lnTo>
                  <a:lnTo>
                    <a:pt x="1154" y="650"/>
                  </a:lnTo>
                  <a:lnTo>
                    <a:pt x="1089" y="721"/>
                  </a:lnTo>
                  <a:lnTo>
                    <a:pt x="1030" y="797"/>
                  </a:lnTo>
                  <a:lnTo>
                    <a:pt x="978" y="878"/>
                  </a:lnTo>
                  <a:lnTo>
                    <a:pt x="933" y="964"/>
                  </a:lnTo>
                  <a:lnTo>
                    <a:pt x="894" y="1053"/>
                  </a:lnTo>
                  <a:lnTo>
                    <a:pt x="864" y="1146"/>
                  </a:lnTo>
                  <a:lnTo>
                    <a:pt x="842" y="1243"/>
                  </a:lnTo>
                  <a:lnTo>
                    <a:pt x="828" y="1343"/>
                  </a:lnTo>
                  <a:lnTo>
                    <a:pt x="824" y="1446"/>
                  </a:lnTo>
                  <a:lnTo>
                    <a:pt x="828" y="1549"/>
                  </a:lnTo>
                  <a:lnTo>
                    <a:pt x="842" y="1649"/>
                  </a:lnTo>
                  <a:lnTo>
                    <a:pt x="864" y="1745"/>
                  </a:lnTo>
                  <a:lnTo>
                    <a:pt x="894" y="1839"/>
                  </a:lnTo>
                  <a:lnTo>
                    <a:pt x="933" y="1928"/>
                  </a:lnTo>
                  <a:lnTo>
                    <a:pt x="978" y="2014"/>
                  </a:lnTo>
                  <a:lnTo>
                    <a:pt x="1030" y="2095"/>
                  </a:lnTo>
                  <a:lnTo>
                    <a:pt x="1089" y="2171"/>
                  </a:lnTo>
                  <a:lnTo>
                    <a:pt x="1154" y="2242"/>
                  </a:lnTo>
                  <a:lnTo>
                    <a:pt x="1225" y="2307"/>
                  </a:lnTo>
                  <a:lnTo>
                    <a:pt x="1301" y="2366"/>
                  </a:lnTo>
                  <a:lnTo>
                    <a:pt x="1382" y="2418"/>
                  </a:lnTo>
                  <a:lnTo>
                    <a:pt x="1468" y="2463"/>
                  </a:lnTo>
                  <a:lnTo>
                    <a:pt x="1557" y="2502"/>
                  </a:lnTo>
                  <a:lnTo>
                    <a:pt x="1650" y="2532"/>
                  </a:lnTo>
                  <a:lnTo>
                    <a:pt x="1747" y="2554"/>
                  </a:lnTo>
                  <a:lnTo>
                    <a:pt x="1847" y="2568"/>
                  </a:lnTo>
                  <a:lnTo>
                    <a:pt x="1950" y="2572"/>
                  </a:lnTo>
                  <a:lnTo>
                    <a:pt x="2053" y="2568"/>
                  </a:lnTo>
                  <a:lnTo>
                    <a:pt x="2153" y="2554"/>
                  </a:lnTo>
                  <a:lnTo>
                    <a:pt x="2250" y="2532"/>
                  </a:lnTo>
                  <a:lnTo>
                    <a:pt x="2343" y="2502"/>
                  </a:lnTo>
                  <a:lnTo>
                    <a:pt x="2432" y="2463"/>
                  </a:lnTo>
                  <a:lnTo>
                    <a:pt x="2518" y="2418"/>
                  </a:lnTo>
                  <a:lnTo>
                    <a:pt x="2599" y="2366"/>
                  </a:lnTo>
                  <a:lnTo>
                    <a:pt x="2675" y="2307"/>
                  </a:lnTo>
                  <a:lnTo>
                    <a:pt x="2746" y="2242"/>
                  </a:lnTo>
                  <a:lnTo>
                    <a:pt x="2811" y="2171"/>
                  </a:lnTo>
                  <a:lnTo>
                    <a:pt x="2870" y="2095"/>
                  </a:lnTo>
                  <a:lnTo>
                    <a:pt x="2922" y="2014"/>
                  </a:lnTo>
                  <a:lnTo>
                    <a:pt x="2967" y="1928"/>
                  </a:lnTo>
                  <a:lnTo>
                    <a:pt x="3006" y="1839"/>
                  </a:lnTo>
                  <a:lnTo>
                    <a:pt x="3036" y="1745"/>
                  </a:lnTo>
                  <a:lnTo>
                    <a:pt x="3058" y="1649"/>
                  </a:lnTo>
                  <a:lnTo>
                    <a:pt x="3072" y="1549"/>
                  </a:lnTo>
                  <a:lnTo>
                    <a:pt x="3076" y="1446"/>
                  </a:lnTo>
                  <a:lnTo>
                    <a:pt x="3072" y="1343"/>
                  </a:lnTo>
                  <a:lnTo>
                    <a:pt x="3058" y="1243"/>
                  </a:lnTo>
                  <a:lnTo>
                    <a:pt x="3036" y="1146"/>
                  </a:lnTo>
                  <a:lnTo>
                    <a:pt x="3006" y="1053"/>
                  </a:lnTo>
                  <a:lnTo>
                    <a:pt x="2967" y="964"/>
                  </a:lnTo>
                  <a:lnTo>
                    <a:pt x="2922" y="878"/>
                  </a:lnTo>
                  <a:lnTo>
                    <a:pt x="2870" y="797"/>
                  </a:lnTo>
                  <a:lnTo>
                    <a:pt x="2811" y="721"/>
                  </a:lnTo>
                  <a:lnTo>
                    <a:pt x="2746" y="650"/>
                  </a:lnTo>
                  <a:lnTo>
                    <a:pt x="2675" y="585"/>
                  </a:lnTo>
                  <a:lnTo>
                    <a:pt x="2599" y="526"/>
                  </a:lnTo>
                  <a:lnTo>
                    <a:pt x="2518" y="474"/>
                  </a:lnTo>
                  <a:lnTo>
                    <a:pt x="2432" y="429"/>
                  </a:lnTo>
                  <a:lnTo>
                    <a:pt x="2343" y="390"/>
                  </a:lnTo>
                  <a:lnTo>
                    <a:pt x="2250" y="360"/>
                  </a:lnTo>
                  <a:lnTo>
                    <a:pt x="2153" y="338"/>
                  </a:lnTo>
                  <a:lnTo>
                    <a:pt x="2053" y="324"/>
                  </a:lnTo>
                  <a:lnTo>
                    <a:pt x="1950" y="320"/>
                  </a:lnTo>
                  <a:close/>
                  <a:moveTo>
                    <a:pt x="1948" y="0"/>
                  </a:moveTo>
                  <a:lnTo>
                    <a:pt x="1950" y="0"/>
                  </a:lnTo>
                  <a:lnTo>
                    <a:pt x="2069" y="4"/>
                  </a:lnTo>
                  <a:lnTo>
                    <a:pt x="2184" y="19"/>
                  </a:lnTo>
                  <a:lnTo>
                    <a:pt x="2296" y="42"/>
                  </a:lnTo>
                  <a:lnTo>
                    <a:pt x="2407" y="75"/>
                  </a:lnTo>
                  <a:lnTo>
                    <a:pt x="2512" y="114"/>
                  </a:lnTo>
                  <a:lnTo>
                    <a:pt x="2615" y="162"/>
                  </a:lnTo>
                  <a:lnTo>
                    <a:pt x="2711" y="217"/>
                  </a:lnTo>
                  <a:lnTo>
                    <a:pt x="2803" y="279"/>
                  </a:lnTo>
                  <a:lnTo>
                    <a:pt x="2891" y="349"/>
                  </a:lnTo>
                  <a:lnTo>
                    <a:pt x="2972" y="424"/>
                  </a:lnTo>
                  <a:lnTo>
                    <a:pt x="3047" y="505"/>
                  </a:lnTo>
                  <a:lnTo>
                    <a:pt x="3117" y="593"/>
                  </a:lnTo>
                  <a:lnTo>
                    <a:pt x="3179" y="685"/>
                  </a:lnTo>
                  <a:lnTo>
                    <a:pt x="3234" y="781"/>
                  </a:lnTo>
                  <a:lnTo>
                    <a:pt x="3282" y="884"/>
                  </a:lnTo>
                  <a:lnTo>
                    <a:pt x="3321" y="989"/>
                  </a:lnTo>
                  <a:lnTo>
                    <a:pt x="3354" y="1100"/>
                  </a:lnTo>
                  <a:lnTo>
                    <a:pt x="3377" y="1212"/>
                  </a:lnTo>
                  <a:lnTo>
                    <a:pt x="3391" y="1327"/>
                  </a:lnTo>
                  <a:lnTo>
                    <a:pt x="3396" y="1446"/>
                  </a:lnTo>
                  <a:lnTo>
                    <a:pt x="3391" y="1563"/>
                  </a:lnTo>
                  <a:lnTo>
                    <a:pt x="3377" y="1675"/>
                  </a:lnTo>
                  <a:lnTo>
                    <a:pt x="3356" y="1788"/>
                  </a:lnTo>
                  <a:lnTo>
                    <a:pt x="3324" y="1895"/>
                  </a:lnTo>
                  <a:lnTo>
                    <a:pt x="3285" y="1998"/>
                  </a:lnTo>
                  <a:lnTo>
                    <a:pt x="3240" y="2100"/>
                  </a:lnTo>
                  <a:lnTo>
                    <a:pt x="3186" y="2195"/>
                  </a:lnTo>
                  <a:lnTo>
                    <a:pt x="3126" y="2287"/>
                  </a:lnTo>
                  <a:lnTo>
                    <a:pt x="3059" y="2373"/>
                  </a:lnTo>
                  <a:lnTo>
                    <a:pt x="2986" y="2454"/>
                  </a:lnTo>
                  <a:lnTo>
                    <a:pt x="2908" y="2529"/>
                  </a:lnTo>
                  <a:lnTo>
                    <a:pt x="2822" y="2597"/>
                  </a:lnTo>
                  <a:lnTo>
                    <a:pt x="2733" y="2661"/>
                  </a:lnTo>
                  <a:lnTo>
                    <a:pt x="2939" y="2661"/>
                  </a:lnTo>
                  <a:lnTo>
                    <a:pt x="3037" y="2666"/>
                  </a:lnTo>
                  <a:lnTo>
                    <a:pt x="3132" y="2680"/>
                  </a:lnTo>
                  <a:lnTo>
                    <a:pt x="3225" y="2703"/>
                  </a:lnTo>
                  <a:lnTo>
                    <a:pt x="3313" y="2736"/>
                  </a:lnTo>
                  <a:lnTo>
                    <a:pt x="3398" y="2777"/>
                  </a:lnTo>
                  <a:lnTo>
                    <a:pt x="3476" y="2825"/>
                  </a:lnTo>
                  <a:lnTo>
                    <a:pt x="3551" y="2880"/>
                  </a:lnTo>
                  <a:lnTo>
                    <a:pt x="3619" y="2942"/>
                  </a:lnTo>
                  <a:lnTo>
                    <a:pt x="3680" y="3011"/>
                  </a:lnTo>
                  <a:lnTo>
                    <a:pt x="3736" y="3084"/>
                  </a:lnTo>
                  <a:lnTo>
                    <a:pt x="3785" y="3163"/>
                  </a:lnTo>
                  <a:lnTo>
                    <a:pt x="3825" y="3248"/>
                  </a:lnTo>
                  <a:lnTo>
                    <a:pt x="3858" y="3337"/>
                  </a:lnTo>
                  <a:lnTo>
                    <a:pt x="3881" y="3429"/>
                  </a:lnTo>
                  <a:lnTo>
                    <a:pt x="3895" y="3524"/>
                  </a:lnTo>
                  <a:lnTo>
                    <a:pt x="3900" y="3622"/>
                  </a:lnTo>
                  <a:lnTo>
                    <a:pt x="3900" y="4964"/>
                  </a:lnTo>
                  <a:lnTo>
                    <a:pt x="3897" y="5001"/>
                  </a:lnTo>
                  <a:lnTo>
                    <a:pt x="3884" y="5034"/>
                  </a:lnTo>
                  <a:lnTo>
                    <a:pt x="3866" y="5064"/>
                  </a:lnTo>
                  <a:lnTo>
                    <a:pt x="3841" y="5089"/>
                  </a:lnTo>
                  <a:lnTo>
                    <a:pt x="3811" y="5107"/>
                  </a:lnTo>
                  <a:lnTo>
                    <a:pt x="3777" y="5120"/>
                  </a:lnTo>
                  <a:lnTo>
                    <a:pt x="3741" y="5124"/>
                  </a:lnTo>
                  <a:lnTo>
                    <a:pt x="159" y="5124"/>
                  </a:lnTo>
                  <a:lnTo>
                    <a:pt x="123" y="5120"/>
                  </a:lnTo>
                  <a:lnTo>
                    <a:pt x="89" y="5107"/>
                  </a:lnTo>
                  <a:lnTo>
                    <a:pt x="59" y="5089"/>
                  </a:lnTo>
                  <a:lnTo>
                    <a:pt x="34" y="5064"/>
                  </a:lnTo>
                  <a:lnTo>
                    <a:pt x="16" y="5034"/>
                  </a:lnTo>
                  <a:lnTo>
                    <a:pt x="3" y="5001"/>
                  </a:lnTo>
                  <a:lnTo>
                    <a:pt x="0" y="4964"/>
                  </a:lnTo>
                  <a:lnTo>
                    <a:pt x="0" y="3622"/>
                  </a:lnTo>
                  <a:lnTo>
                    <a:pt x="5" y="3524"/>
                  </a:lnTo>
                  <a:lnTo>
                    <a:pt x="19" y="3429"/>
                  </a:lnTo>
                  <a:lnTo>
                    <a:pt x="42" y="3337"/>
                  </a:lnTo>
                  <a:lnTo>
                    <a:pt x="75" y="3248"/>
                  </a:lnTo>
                  <a:lnTo>
                    <a:pt x="115" y="3163"/>
                  </a:lnTo>
                  <a:lnTo>
                    <a:pt x="164" y="3084"/>
                  </a:lnTo>
                  <a:lnTo>
                    <a:pt x="220" y="3011"/>
                  </a:lnTo>
                  <a:lnTo>
                    <a:pt x="281" y="2942"/>
                  </a:lnTo>
                  <a:lnTo>
                    <a:pt x="349" y="2880"/>
                  </a:lnTo>
                  <a:lnTo>
                    <a:pt x="424" y="2825"/>
                  </a:lnTo>
                  <a:lnTo>
                    <a:pt x="502" y="2777"/>
                  </a:lnTo>
                  <a:lnTo>
                    <a:pt x="587" y="2736"/>
                  </a:lnTo>
                  <a:lnTo>
                    <a:pt x="675" y="2703"/>
                  </a:lnTo>
                  <a:lnTo>
                    <a:pt x="768" y="2680"/>
                  </a:lnTo>
                  <a:lnTo>
                    <a:pt x="863" y="2666"/>
                  </a:lnTo>
                  <a:lnTo>
                    <a:pt x="961" y="2661"/>
                  </a:lnTo>
                  <a:lnTo>
                    <a:pt x="1167" y="2661"/>
                  </a:lnTo>
                  <a:lnTo>
                    <a:pt x="1078" y="2597"/>
                  </a:lnTo>
                  <a:lnTo>
                    <a:pt x="992" y="2529"/>
                  </a:lnTo>
                  <a:lnTo>
                    <a:pt x="914" y="2454"/>
                  </a:lnTo>
                  <a:lnTo>
                    <a:pt x="841" y="2373"/>
                  </a:lnTo>
                  <a:lnTo>
                    <a:pt x="774" y="2287"/>
                  </a:lnTo>
                  <a:lnTo>
                    <a:pt x="714" y="2195"/>
                  </a:lnTo>
                  <a:lnTo>
                    <a:pt x="660" y="2100"/>
                  </a:lnTo>
                  <a:lnTo>
                    <a:pt x="615" y="1998"/>
                  </a:lnTo>
                  <a:lnTo>
                    <a:pt x="576" y="1895"/>
                  </a:lnTo>
                  <a:lnTo>
                    <a:pt x="544" y="1788"/>
                  </a:lnTo>
                  <a:lnTo>
                    <a:pt x="523" y="1675"/>
                  </a:lnTo>
                  <a:lnTo>
                    <a:pt x="509" y="1563"/>
                  </a:lnTo>
                  <a:lnTo>
                    <a:pt x="504" y="1446"/>
                  </a:lnTo>
                  <a:lnTo>
                    <a:pt x="509" y="1327"/>
                  </a:lnTo>
                  <a:lnTo>
                    <a:pt x="523" y="1212"/>
                  </a:lnTo>
                  <a:lnTo>
                    <a:pt x="546" y="1100"/>
                  </a:lnTo>
                  <a:lnTo>
                    <a:pt x="579" y="989"/>
                  </a:lnTo>
                  <a:lnTo>
                    <a:pt x="618" y="884"/>
                  </a:lnTo>
                  <a:lnTo>
                    <a:pt x="666" y="781"/>
                  </a:lnTo>
                  <a:lnTo>
                    <a:pt x="721" y="685"/>
                  </a:lnTo>
                  <a:lnTo>
                    <a:pt x="783" y="593"/>
                  </a:lnTo>
                  <a:lnTo>
                    <a:pt x="853" y="505"/>
                  </a:lnTo>
                  <a:lnTo>
                    <a:pt x="928" y="424"/>
                  </a:lnTo>
                  <a:lnTo>
                    <a:pt x="1009" y="349"/>
                  </a:lnTo>
                  <a:lnTo>
                    <a:pt x="1097" y="279"/>
                  </a:lnTo>
                  <a:lnTo>
                    <a:pt x="1189" y="217"/>
                  </a:lnTo>
                  <a:lnTo>
                    <a:pt x="1285" y="162"/>
                  </a:lnTo>
                  <a:lnTo>
                    <a:pt x="1388" y="114"/>
                  </a:lnTo>
                  <a:lnTo>
                    <a:pt x="1493" y="75"/>
                  </a:lnTo>
                  <a:lnTo>
                    <a:pt x="1604" y="42"/>
                  </a:lnTo>
                  <a:lnTo>
                    <a:pt x="1716" y="19"/>
                  </a:lnTo>
                  <a:lnTo>
                    <a:pt x="1831" y="4"/>
                  </a:lnTo>
                  <a:lnTo>
                    <a:pt x="19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716" y="1559849"/>
            <a:ext cx="1655175" cy="2088000"/>
          </a:xfrm>
          <a:prstGeom prst="ellipse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23752" y="4027407"/>
            <a:ext cx="1643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WOONGBIN, KIM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638102" y="3754261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팀 장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197151" y="4054247"/>
            <a:ext cx="148050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011233" y="4027407"/>
            <a:ext cx="1862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YURAN, HWANGBO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611308" y="3754261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팀 원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4" name="직선 연결선 83"/>
          <p:cNvCxnSpPr/>
          <p:nvPr/>
        </p:nvCxnSpPr>
        <p:spPr>
          <a:xfrm>
            <a:off x="8208457" y="4054247"/>
            <a:ext cx="148050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3940729" y="4641885"/>
            <a:ext cx="2088595" cy="20360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3959779" y="4641885"/>
            <a:ext cx="1479100" cy="190357"/>
          </a:xfrm>
          <a:prstGeom prst="roundRect">
            <a:avLst>
              <a:gd name="adj" fmla="val 50000"/>
            </a:avLst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3950254" y="5015586"/>
            <a:ext cx="2088595" cy="20360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3959779" y="5015586"/>
            <a:ext cx="1071398" cy="203603"/>
          </a:xfrm>
          <a:prstGeom prst="roundRect">
            <a:avLst>
              <a:gd name="adj" fmla="val 50000"/>
            </a:avLst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3959779" y="5389287"/>
            <a:ext cx="2088595" cy="20360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3969304" y="5389287"/>
            <a:ext cx="2002870" cy="203603"/>
          </a:xfrm>
          <a:prstGeom prst="roundRect">
            <a:avLst>
              <a:gd name="adj" fmla="val 50000"/>
            </a:avLst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3969304" y="5762988"/>
            <a:ext cx="2088595" cy="20360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3978828" y="5762988"/>
            <a:ext cx="1450525" cy="203603"/>
          </a:xfrm>
          <a:prstGeom prst="roundRect">
            <a:avLst>
              <a:gd name="adj" fmla="val 50000"/>
            </a:avLst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7826929" y="4615393"/>
            <a:ext cx="2088595" cy="20360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7835293" y="4615394"/>
            <a:ext cx="1707296" cy="203602"/>
          </a:xfrm>
          <a:prstGeom prst="roundRect">
            <a:avLst>
              <a:gd name="adj" fmla="val 50000"/>
            </a:avLst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7836454" y="4989094"/>
            <a:ext cx="2088595" cy="20360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7845978" y="4989094"/>
            <a:ext cx="1842979" cy="203603"/>
          </a:xfrm>
          <a:prstGeom prst="roundRect">
            <a:avLst>
              <a:gd name="adj" fmla="val 50000"/>
            </a:avLst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7845979" y="5362795"/>
            <a:ext cx="2088595" cy="20360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7855504" y="5362795"/>
            <a:ext cx="1679021" cy="203603"/>
          </a:xfrm>
          <a:prstGeom prst="roundRect">
            <a:avLst>
              <a:gd name="adj" fmla="val 50000"/>
            </a:avLst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7855504" y="5736496"/>
            <a:ext cx="2088595" cy="20360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7865028" y="5736496"/>
            <a:ext cx="1669497" cy="203603"/>
          </a:xfrm>
          <a:prstGeom prst="roundRect">
            <a:avLst>
              <a:gd name="adj" fmla="val 50000"/>
            </a:avLst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2520001" y="5337199"/>
            <a:ext cx="1194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시장분석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20000" y="4583174"/>
            <a:ext cx="119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기획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20000" y="5710900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프레젠테이션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20001" y="4963498"/>
            <a:ext cx="119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제작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8" grpId="0" animBg="1"/>
      <p:bldP spid="91" grpId="0" animBg="1"/>
      <p:bldP spid="94" grpId="0" animBg="1"/>
      <p:bldP spid="118" grpId="0" animBg="1"/>
      <p:bldP spid="110" grpId="0" animBg="1"/>
      <p:bldP spid="116" grpId="0" animBg="1"/>
      <p:bldP spid="1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0" y="1046280"/>
            <a:ext cx="482600" cy="482400"/>
            <a:chOff x="0" y="563880"/>
            <a:chExt cx="482600" cy="482400"/>
          </a:xfrm>
        </p:grpSpPr>
        <p:sp>
          <p:nvSpPr>
            <p:cNvPr id="29" name="직사각형 2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0" y="1528680"/>
            <a:ext cx="2520000" cy="482400"/>
          </a:xfrm>
          <a:prstGeom prst="rect">
            <a:avLst/>
          </a:prstGeom>
          <a:solidFill>
            <a:srgbClr val="74C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9236" y="15852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2493480"/>
            <a:ext cx="482600" cy="482400"/>
            <a:chOff x="0" y="563880"/>
            <a:chExt cx="482600" cy="482400"/>
          </a:xfrm>
        </p:grpSpPr>
        <p:sp>
          <p:nvSpPr>
            <p:cNvPr id="38" name="직사각형 37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E4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0" y="2975880"/>
            <a:ext cx="482600" cy="482400"/>
            <a:chOff x="0" y="563880"/>
            <a:chExt cx="482600" cy="482400"/>
          </a:xfrm>
        </p:grpSpPr>
        <p:sp>
          <p:nvSpPr>
            <p:cNvPr id="41" name="직사각형 4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0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61836" y="1551994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개</a:t>
            </a:r>
            <a:r>
              <a:rPr lang="ko-KR" altLang="en-US" b="1" dirty="0">
                <a:solidFill>
                  <a:schemeClr val="bg1"/>
                </a:solidFill>
              </a:rPr>
              <a:t>요</a:t>
            </a:r>
            <a:r>
              <a:rPr lang="ko-KR" altLang="en-US" b="1" dirty="0" smtClean="0">
                <a:solidFill>
                  <a:schemeClr val="bg1"/>
                </a:solidFill>
              </a:rPr>
              <a:t> 및 기</a:t>
            </a:r>
            <a:r>
              <a:rPr lang="ko-KR" altLang="en-US" b="1" dirty="0">
                <a:solidFill>
                  <a:schemeClr val="bg1"/>
                </a:solidFill>
              </a:rPr>
              <a:t>능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81375" y="5430855"/>
            <a:ext cx="813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dist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520000" y="554284"/>
            <a:ext cx="8622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 요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764103" y="4415283"/>
            <a:ext cx="813435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dist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식재료만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넣고 검색하면 그에 해당하는 요리법을 제안해줍니다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285750" indent="-285750" algn="dist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추천수 및 후기점수로 우선순위에 의거해 신뢰도가 높아집니다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285750" indent="-285750" algn="dist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자기만의 요리법을 업로드 할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수있어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데이터가 많아집니다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285750" indent="-285750" algn="dist">
              <a:buFont typeface="Arial" panose="020B0604020202020204" pitchFamily="34" charset="0"/>
              <a:buChar char="•"/>
            </a:pPr>
            <a:endParaRPr lang="en-US" altLang="ko-KR" sz="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 algn="dist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소유하고 있는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식재료로만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검색하여 만들 수 있는 요리법을 소개해 줍니다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285750" indent="-285750" algn="dist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요리법에 대한 후기 작성 및 추천기능으로 신뢰도가 상승합니다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285750" indent="-285750" algn="dist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사용자들의 요리법 추가로 더 많은 요리법 제공이 가능합니다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520000" y="3867893"/>
            <a:ext cx="8622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기능 및 특징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7" name="다이어그램 26"/>
          <p:cNvGraphicFramePr/>
          <p:nvPr>
            <p:extLst>
              <p:ext uri="{D42A27DB-BD31-4B8C-83A1-F6EECF244321}">
                <p14:modId xmlns:p14="http://schemas.microsoft.com/office/powerpoint/2010/main" val="3900897966"/>
              </p:ext>
            </p:extLst>
          </p:nvPr>
        </p:nvGraphicFramePr>
        <p:xfrm>
          <a:off x="2809875" y="1015949"/>
          <a:ext cx="8705850" cy="2670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073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0" y="1046280"/>
            <a:ext cx="482600" cy="482400"/>
            <a:chOff x="0" y="563880"/>
            <a:chExt cx="482600" cy="482400"/>
          </a:xfrm>
        </p:grpSpPr>
        <p:sp>
          <p:nvSpPr>
            <p:cNvPr id="29" name="직사각형 2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0" y="2011080"/>
            <a:ext cx="2520000" cy="482400"/>
          </a:xfrm>
          <a:prstGeom prst="rect">
            <a:avLst/>
          </a:prstGeom>
          <a:solidFill>
            <a:srgbClr val="FFD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9236" y="20676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0" y="2493480"/>
            <a:ext cx="482600" cy="482400"/>
            <a:chOff x="0" y="563880"/>
            <a:chExt cx="482600" cy="482400"/>
          </a:xfrm>
        </p:grpSpPr>
        <p:sp>
          <p:nvSpPr>
            <p:cNvPr id="38" name="직사각형 37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E4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0" y="2975880"/>
            <a:ext cx="482600" cy="482400"/>
            <a:chOff x="0" y="563880"/>
            <a:chExt cx="482600" cy="482400"/>
          </a:xfrm>
        </p:grpSpPr>
        <p:sp>
          <p:nvSpPr>
            <p:cNvPr id="41" name="직사각형 4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0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61835" y="2054914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시장 분석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2607416" y="557242"/>
            <a:ext cx="7812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Google Play</a:t>
            </a:r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에 있는 요리법 어플리케이션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927" y="1297305"/>
            <a:ext cx="1543050" cy="2314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275255"/>
            <a:ext cx="1543050" cy="2333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00" y="1284075"/>
            <a:ext cx="1485900" cy="2324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875" y="1273229"/>
            <a:ext cx="1562100" cy="237172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16875" y="4157692"/>
            <a:ext cx="7812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위의 어플리케이션들과의 차별성을 강화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16874" y="4920108"/>
            <a:ext cx="9061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위의 요리법 어플리케이션들은 요리법을 소개해주면 사용자들이 그에 맞는 식 재료를 사서 요리를 해야 합니다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하지만 저희의 어플리케이션은 </a:t>
            </a:r>
            <a:r>
              <a:rPr lang="ko-KR" altLang="en-US" dirty="0" smtClean="0">
                <a:solidFill>
                  <a:srgbClr val="FF0000"/>
                </a:solidFill>
              </a:rPr>
              <a:t>자신이 소유하고 있는 식 재료만으로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만들 수 있는 요리법을 소개해 드립니다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79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0" y="1046280"/>
            <a:ext cx="482600" cy="482400"/>
            <a:chOff x="0" y="563880"/>
            <a:chExt cx="482600" cy="482400"/>
          </a:xfrm>
        </p:grpSpPr>
        <p:sp>
          <p:nvSpPr>
            <p:cNvPr id="29" name="직사각형 2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0" y="2493480"/>
            <a:ext cx="2520000" cy="482400"/>
          </a:xfrm>
          <a:prstGeom prst="rect">
            <a:avLst/>
          </a:prstGeom>
          <a:solidFill>
            <a:srgbClr val="FE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79236" y="25500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0" y="2975880"/>
            <a:ext cx="482600" cy="482400"/>
            <a:chOff x="0" y="563880"/>
            <a:chExt cx="482600" cy="482400"/>
          </a:xfrm>
        </p:grpSpPr>
        <p:sp>
          <p:nvSpPr>
            <p:cNvPr id="41" name="직사각형 4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0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61835" y="2524814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개발 범위 및 일정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19999" y="528081"/>
            <a:ext cx="7812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 범위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20000" y="1084468"/>
            <a:ext cx="8134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 환경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안드로이드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기간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12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주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(4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월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~6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월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기록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github.com/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woongbini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github.com/yuran02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20000" y="3211156"/>
            <a:ext cx="7812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산출물 일정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911927"/>
              </p:ext>
            </p:extLst>
          </p:nvPr>
        </p:nvGraphicFramePr>
        <p:xfrm>
          <a:off x="2691450" y="3877380"/>
          <a:ext cx="8586152" cy="2247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294"/>
                <a:gridCol w="623078"/>
                <a:gridCol w="623078"/>
                <a:gridCol w="623078"/>
                <a:gridCol w="623078"/>
                <a:gridCol w="623078"/>
                <a:gridCol w="623078"/>
                <a:gridCol w="623078"/>
                <a:gridCol w="623078"/>
                <a:gridCol w="623078"/>
                <a:gridCol w="623078"/>
                <a:gridCol w="623078"/>
              </a:tblGrid>
              <a:tr h="533399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42881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600" dirty="0" smtClean="0"/>
                        <a:t>개발구상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</a:tr>
              <a:tr h="342881"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자료수집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</a:tr>
              <a:tr h="342881"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개발환경학습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</a:tr>
              <a:tr h="342881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600" dirty="0" smtClean="0"/>
                        <a:t>개발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</a:tr>
              <a:tr h="342881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600" dirty="0" smtClean="0"/>
                        <a:t>마무리 및 제출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31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0" y="1046280"/>
            <a:ext cx="482600" cy="482400"/>
            <a:chOff x="0" y="563880"/>
            <a:chExt cx="482600" cy="482400"/>
          </a:xfrm>
        </p:grpSpPr>
        <p:sp>
          <p:nvSpPr>
            <p:cNvPr id="29" name="직사각형 2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2493480"/>
            <a:ext cx="482600" cy="482400"/>
            <a:chOff x="0" y="563880"/>
            <a:chExt cx="482600" cy="482400"/>
          </a:xfrm>
        </p:grpSpPr>
        <p:sp>
          <p:nvSpPr>
            <p:cNvPr id="38" name="직사각형 37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E4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0" y="2975880"/>
            <a:ext cx="2520000" cy="482400"/>
          </a:xfrm>
          <a:prstGeom prst="rect">
            <a:avLst/>
          </a:prstGeom>
          <a:solidFill>
            <a:srgbClr val="70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79236" y="3032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1835" y="303281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감사합니다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20000" y="584615"/>
            <a:ext cx="7812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감사합니다</a:t>
            </a:r>
            <a:r>
              <a:rPr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6238875" y="584614"/>
            <a:ext cx="5259373" cy="5797135"/>
            <a:chOff x="4678924" y="1719353"/>
            <a:chExt cx="3528392" cy="3046061"/>
          </a:xfrm>
          <a:solidFill>
            <a:srgbClr val="D1D4D6"/>
          </a:solidFill>
        </p:grpSpPr>
        <p:sp>
          <p:nvSpPr>
            <p:cNvPr id="40" name="직사각형 39"/>
            <p:cNvSpPr/>
            <p:nvPr/>
          </p:nvSpPr>
          <p:spPr>
            <a:xfrm rot="151251">
              <a:off x="4678924" y="1719353"/>
              <a:ext cx="3528392" cy="304606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4779">
              <a:off x="4987179" y="1929118"/>
              <a:ext cx="2922088" cy="2053552"/>
            </a:xfrm>
            <a:prstGeom prst="rect">
              <a:avLst/>
            </a:prstGeom>
            <a:grpFill/>
          </p:spPr>
        </p:pic>
      </p:grpSp>
      <p:sp>
        <p:nvSpPr>
          <p:cNvPr id="2" name="직사각형 1"/>
          <p:cNvSpPr/>
          <p:nvPr/>
        </p:nvSpPr>
        <p:spPr>
          <a:xfrm>
            <a:off x="2520000" y="12874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발표를 들어주신 여러분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진심으로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감사드립니다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93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2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fault theme" id="{63D97651-9F09-4B96-A8BE-BCF06120534C}" vid="{32553D14-C644-4D00-8AF9-F760326BB16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1439</TotalTime>
  <Words>289</Words>
  <Application>Microsoft Office PowerPoint</Application>
  <PresentationFormat>사용자 지정</PresentationFormat>
  <Paragraphs>103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굴림</vt:lpstr>
      <vt:lpstr>Arial</vt:lpstr>
      <vt:lpstr>12롯데마트행복Bold</vt:lpstr>
      <vt:lpstr>나눔고딕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multimedia</cp:lastModifiedBy>
  <cp:revision>29</cp:revision>
  <dcterms:created xsi:type="dcterms:W3CDTF">2015-02-17T13:18:24Z</dcterms:created>
  <dcterms:modified xsi:type="dcterms:W3CDTF">2015-04-16T15:19:12Z</dcterms:modified>
</cp:coreProperties>
</file>