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AE6ED-E246-45C2-933F-063202D3815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F4EA-2B03-4821-BECC-B896DE5A8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11E32-B06F-408D-8000-98C12A80E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65262-50F2-41EB-BCF7-36C7A47FF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D6E98-5C8B-4BDD-BC37-FCE19E11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A0813-4893-4CD1-B9F8-D288C323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785F5-9BFB-4074-B4EA-E623281C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9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277C3-77D1-4C36-B416-68CB6915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5720E-7702-4670-A198-A3CB2BF49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D87-6AF3-4F6C-8906-4E30C20E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478A1-44B3-427F-A5C3-602AE9A5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C0647-4C3A-4EE3-94DB-ADCC1AA7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1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7AB325-ED6E-40C4-A938-24ED1F2E1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79839-09DD-4289-8956-1EB891080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5D530-CC67-4036-9F11-01547E64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DE21E-33A5-4EE3-841E-5A39CA46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89854-7638-48FB-B0E1-66299581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4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B50BB-B9A3-49D1-880A-3A24B79A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A1EA0-D43E-47C9-B625-8A676401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D7BEF-11EC-4BF3-809E-0116C125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E5FCE-BB7D-4514-A34A-DF5FB784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00620-0CDB-42B9-BCFB-5EA4F9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1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69D-7AD7-4A10-A182-EA0126D4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01153-F9E9-4C46-9685-830AEC87E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C0C02-5786-4B30-89DD-623B805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F23C4-145B-42E8-AA7F-9220E53B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0CDA8-B0DA-4689-A5F2-E919CEB0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7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B6F89-BD97-44E5-B380-5E30A3E4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6B3D8-960F-4BDC-8A37-6192514C5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52659-AE15-4C8F-9A90-D9801148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1CDDC-2537-4B17-9F43-F350DBBA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C05F9-18BE-41BA-B124-9C4862E8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D5D95-F620-4D03-AFA8-78423E25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6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EF8E3-EC69-41F6-9E88-A7A70947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2B740-56FE-4394-AAD1-A6E352C22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ACC4D-8545-4EBE-AF72-8F565116B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9A9FE9-62B7-4064-9988-1F39D66A8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CCAF03-BEA5-477E-90BE-423243EC1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99D897-CA1D-4B3C-BFBC-002EF08F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4B9650-86BC-416B-8D7B-B9CB8B33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E5DDAC-B140-4508-BA98-BBF79DC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2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16B2C-D221-400A-9355-126B66C8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2D477-AA7A-408B-9EB7-465A11F5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F5477E-3B97-4BE3-9038-8286B875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16119E-A1F1-422E-AB0A-1DF2B808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EAFFE7-F925-44F9-A3C4-55CCE657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90FA07-775A-42E3-9829-6D9D85A7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45F490-EF6C-4803-9C7C-0F49739F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55992-D046-4B48-B953-3AAB2EA2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EFC0A-21D1-48A4-BC0E-17093FE6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EB8EF-C18F-4495-B5CC-8BC2AA39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E0473-8ABC-4445-A37A-E910E897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0D698-4297-462C-BD1B-10DD4CBE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81ACE-0904-40CC-9ECE-8BE570AF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33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CF52-3AAA-4E65-AA89-7F1E1026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CA6AB7-97BA-4B9E-8F47-2639F0027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D694A-C21A-435B-8949-E9B7E07FA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9ADC35-7624-4D3A-95FE-7DD1C624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8F322-634F-4026-815D-0AB33DA3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A6230-B90A-4EFB-809A-478176C6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6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2261C6-C614-4506-9117-6364C1BA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C4D9A-A213-40A2-AFBB-51D85A5A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B991-CA9E-41E3-AF0F-2740CE19D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2757-6F84-4AD6-B735-FCAF9B8EEDF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D39FD-E03C-4339-9776-5DA902A6D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1D6D8-B0DD-4AF1-AC30-5EAC94ED3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B77C-26EB-4CB4-9207-AEB9495D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D24B2-479E-4942-981D-E8C2E338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FC </a:t>
            </a:r>
            <a:r>
              <a:rPr lang="ko-KR" altLang="en-US" dirty="0"/>
              <a:t>온라인 팀 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879B5-97F5-48EF-AD5F-1A764D3FC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371439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CBC5597-6B08-4F37-93F9-0AD3ABDB5DC3}"/>
              </a:ext>
            </a:extLst>
          </p:cNvPr>
          <p:cNvGrpSpPr/>
          <p:nvPr/>
        </p:nvGrpSpPr>
        <p:grpSpPr>
          <a:xfrm>
            <a:off x="353735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순서도: 저장 데이터 5">
              <a:extLst>
                <a:ext uri="{FF2B5EF4-FFF2-40B4-BE49-F238E27FC236}">
                  <a16:creationId xmlns:a16="http://schemas.microsoft.com/office/drawing/2014/main" id="{A4C8D55B-EC0F-4FD3-BD17-BC927D6BC1EA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BC927-9F4A-417B-9CC1-AB4D30DC7FA0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회원 정보 입력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5DD4-52DD-4F40-8757-268C80D5CB8C}"/>
              </a:ext>
            </a:extLst>
          </p:cNvPr>
          <p:cNvGrpSpPr/>
          <p:nvPr/>
        </p:nvGrpSpPr>
        <p:grpSpPr>
          <a:xfrm>
            <a:off x="2618764" y="512816"/>
            <a:ext cx="2265029" cy="714696"/>
            <a:chOff x="511726" y="1233181"/>
            <a:chExt cx="2265029" cy="714696"/>
          </a:xfrm>
        </p:grpSpPr>
        <p:sp>
          <p:nvSpPr>
            <p:cNvPr id="10" name="순서도: 저장 데이터 9">
              <a:extLst>
                <a:ext uri="{FF2B5EF4-FFF2-40B4-BE49-F238E27FC236}">
                  <a16:creationId xmlns:a16="http://schemas.microsoft.com/office/drawing/2014/main" id="{59255A86-59CD-4FBE-9C3C-C5490BE26A51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80D826-FB38-467E-AFFC-4808C0BE21A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9629C2-EAD0-412D-8D3A-447010E57FDB}"/>
              </a:ext>
            </a:extLst>
          </p:cNvPr>
          <p:cNvGrpSpPr/>
          <p:nvPr/>
        </p:nvGrpSpPr>
        <p:grpSpPr>
          <a:xfrm>
            <a:off x="4883793" y="512816"/>
            <a:ext cx="2265029" cy="714696"/>
            <a:chOff x="511726" y="1233181"/>
            <a:chExt cx="2265029" cy="714696"/>
          </a:xfrm>
        </p:grpSpPr>
        <p:sp>
          <p:nvSpPr>
            <p:cNvPr id="13" name="순서도: 저장 데이터 12">
              <a:extLst>
                <a:ext uri="{FF2B5EF4-FFF2-40B4-BE49-F238E27FC236}">
                  <a16:creationId xmlns:a16="http://schemas.microsoft.com/office/drawing/2014/main" id="{A585AAD4-35BC-4FEA-A52C-6B63F03D0428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39915-7788-46DB-91DF-AEF73776AF7C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243FE2-5A56-4403-B4C4-3D481F1B89EB}"/>
              </a:ext>
            </a:extLst>
          </p:cNvPr>
          <p:cNvGrpSpPr/>
          <p:nvPr/>
        </p:nvGrpSpPr>
        <p:grpSpPr>
          <a:xfrm>
            <a:off x="7148822" y="512816"/>
            <a:ext cx="2265029" cy="714696"/>
            <a:chOff x="511726" y="1233181"/>
            <a:chExt cx="2265029" cy="714696"/>
          </a:xfrm>
        </p:grpSpPr>
        <p:sp>
          <p:nvSpPr>
            <p:cNvPr id="16" name="순서도: 저장 데이터 15">
              <a:extLst>
                <a:ext uri="{FF2B5EF4-FFF2-40B4-BE49-F238E27FC236}">
                  <a16:creationId xmlns:a16="http://schemas.microsoft.com/office/drawing/2014/main" id="{6357BF87-AB22-47FC-9265-6448BED29985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2B5024-AA4D-4235-94A2-4448A16D0D8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32EE10-35C8-4300-809C-F718580B68FB}"/>
              </a:ext>
            </a:extLst>
          </p:cNvPr>
          <p:cNvGrpSpPr/>
          <p:nvPr/>
        </p:nvGrpSpPr>
        <p:grpSpPr>
          <a:xfrm>
            <a:off x="9413851" y="512816"/>
            <a:ext cx="2265029" cy="714696"/>
            <a:chOff x="511726" y="1233181"/>
            <a:chExt cx="2265029" cy="714696"/>
          </a:xfrm>
        </p:grpSpPr>
        <p:sp>
          <p:nvSpPr>
            <p:cNvPr id="20" name="순서도: 저장 데이터 19">
              <a:extLst>
                <a:ext uri="{FF2B5EF4-FFF2-40B4-BE49-F238E27FC236}">
                  <a16:creationId xmlns:a16="http://schemas.microsoft.com/office/drawing/2014/main" id="{D64097F7-9BAA-41D9-B3B6-F9781009B96F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E2238F-4FCD-4BA7-8813-F5C52C587EE2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DD9131F-FDCE-459D-A93C-4F827CD271B3}"/>
              </a:ext>
            </a:extLst>
          </p:cNvPr>
          <p:cNvGrpSpPr/>
          <p:nvPr/>
        </p:nvGrpSpPr>
        <p:grpSpPr>
          <a:xfrm>
            <a:off x="1863755" y="1298136"/>
            <a:ext cx="10201013" cy="5371111"/>
            <a:chOff x="1863755" y="1298136"/>
            <a:chExt cx="10201013" cy="537111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B8A78F0-C6CE-46CB-81FD-B4AA85A00C9E}"/>
                </a:ext>
              </a:extLst>
            </p:cNvPr>
            <p:cNvSpPr/>
            <p:nvPr/>
          </p:nvSpPr>
          <p:spPr>
            <a:xfrm>
              <a:off x="1863755" y="1298136"/>
              <a:ext cx="10201013" cy="53711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9481611-80C5-48D9-BDD4-988E534888BD}"/>
                </a:ext>
              </a:extLst>
            </p:cNvPr>
            <p:cNvGrpSpPr/>
            <p:nvPr/>
          </p:nvGrpSpPr>
          <p:grpSpPr>
            <a:xfrm>
              <a:off x="2065790" y="1676467"/>
              <a:ext cx="9364736" cy="2756815"/>
              <a:chOff x="2065790" y="1676467"/>
              <a:chExt cx="9364736" cy="275681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4FEF70-E55B-41D5-ADAD-3FBC69A7C24D}"/>
                  </a:ext>
                </a:extLst>
              </p:cNvPr>
              <p:cNvSpPr txBox="1"/>
              <p:nvPr/>
            </p:nvSpPr>
            <p:spPr>
              <a:xfrm>
                <a:off x="2065793" y="1677796"/>
                <a:ext cx="28179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Nexon</a:t>
                </a:r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842559-B93C-4519-81F4-1886F4E12EC6}"/>
                  </a:ext>
                </a:extLst>
              </p:cNvPr>
              <p:cNvSpPr txBox="1"/>
              <p:nvPr/>
            </p:nvSpPr>
            <p:spPr>
              <a:xfrm>
                <a:off x="4883784" y="2044496"/>
                <a:ext cx="281799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Naver</a:t>
                </a:r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4002C5-C8B9-43E9-BA9E-D61F3D15761D}"/>
                  </a:ext>
                </a:extLst>
              </p:cNvPr>
              <p:cNvSpPr txBox="1"/>
              <p:nvPr/>
            </p:nvSpPr>
            <p:spPr>
              <a:xfrm>
                <a:off x="7701776" y="1676467"/>
                <a:ext cx="28851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Apple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C86636-43C8-4D50-A1E4-723973769A32}"/>
                  </a:ext>
                </a:extLst>
              </p:cNvPr>
              <p:cNvSpPr txBox="1"/>
              <p:nvPr/>
            </p:nvSpPr>
            <p:spPr>
              <a:xfrm>
                <a:off x="2065792" y="2045825"/>
                <a:ext cx="28179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Facebook</a:t>
                </a:r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3412E6-CDDE-4A50-A9D9-E97A52B66411}"/>
                  </a:ext>
                </a:extLst>
              </p:cNvPr>
              <p:cNvSpPr txBox="1"/>
              <p:nvPr/>
            </p:nvSpPr>
            <p:spPr>
              <a:xfrm>
                <a:off x="4883784" y="1676467"/>
                <a:ext cx="28179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C9E0D3C-6F46-4FF4-9661-9344277E9D26}"/>
                  </a:ext>
                </a:extLst>
              </p:cNvPr>
              <p:cNvSpPr/>
              <p:nvPr/>
            </p:nvSpPr>
            <p:spPr>
              <a:xfrm>
                <a:off x="4605553" y="1786855"/>
                <a:ext cx="185956" cy="184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7B5E3B7-EC09-4F2A-8EF1-529A19E5A8EA}"/>
                  </a:ext>
                </a:extLst>
              </p:cNvPr>
              <p:cNvSpPr/>
              <p:nvPr/>
            </p:nvSpPr>
            <p:spPr>
              <a:xfrm>
                <a:off x="7420042" y="1781038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CA3219D-974B-4A81-96A4-F13EF172CF72}"/>
                  </a:ext>
                </a:extLst>
              </p:cNvPr>
              <p:cNvSpPr/>
              <p:nvPr/>
            </p:nvSpPr>
            <p:spPr>
              <a:xfrm>
                <a:off x="4606212" y="2132770"/>
                <a:ext cx="185956" cy="184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39EB4FD-49C4-43A1-A923-04FC387AE3F2}"/>
                  </a:ext>
                </a:extLst>
              </p:cNvPr>
              <p:cNvSpPr/>
              <p:nvPr/>
            </p:nvSpPr>
            <p:spPr>
              <a:xfrm>
                <a:off x="7420042" y="2134761"/>
                <a:ext cx="185956" cy="184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F62AAC27-416E-42A1-9BE6-8E4BB867F5D7}"/>
                  </a:ext>
                </a:extLst>
              </p:cNvPr>
              <p:cNvSpPr/>
              <p:nvPr/>
            </p:nvSpPr>
            <p:spPr>
              <a:xfrm>
                <a:off x="10241536" y="1786855"/>
                <a:ext cx="185956" cy="184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B75141B-61F2-41D9-8961-8181A23CDB77}"/>
                  </a:ext>
                </a:extLst>
              </p:cNvPr>
              <p:cNvSpPr txBox="1"/>
              <p:nvPr/>
            </p:nvSpPr>
            <p:spPr>
              <a:xfrm>
                <a:off x="3910668" y="2778062"/>
                <a:ext cx="46656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E21C35-66DA-41C8-8697-5691A3B024D8}"/>
                  </a:ext>
                </a:extLst>
              </p:cNvPr>
              <p:cNvSpPr txBox="1"/>
              <p:nvPr/>
            </p:nvSpPr>
            <p:spPr>
              <a:xfrm>
                <a:off x="3910668" y="3429000"/>
                <a:ext cx="46656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7CEFF0-C450-42D4-9F8D-DDFD125CB6A0}"/>
                  </a:ext>
                </a:extLst>
              </p:cNvPr>
              <p:cNvSpPr txBox="1"/>
              <p:nvPr/>
            </p:nvSpPr>
            <p:spPr>
              <a:xfrm>
                <a:off x="2065792" y="2778062"/>
                <a:ext cx="166730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계정이름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8191F6-7565-4FFF-ACB1-4E07AA7A764F}"/>
                  </a:ext>
                </a:extLst>
              </p:cNvPr>
              <p:cNvSpPr txBox="1"/>
              <p:nvPr/>
            </p:nvSpPr>
            <p:spPr>
              <a:xfrm>
                <a:off x="2065791" y="3429000"/>
                <a:ext cx="166730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비밀번호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4B2822-3140-4668-B3BC-C09571FEA26C}"/>
                  </a:ext>
                </a:extLst>
              </p:cNvPr>
              <p:cNvSpPr txBox="1"/>
              <p:nvPr/>
            </p:nvSpPr>
            <p:spPr>
              <a:xfrm>
                <a:off x="2065790" y="4063950"/>
                <a:ext cx="166730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회원 이름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9B5B3-244B-4CA1-9D92-AE4871DE6DE9}"/>
                  </a:ext>
                </a:extLst>
              </p:cNvPr>
              <p:cNvSpPr txBox="1"/>
              <p:nvPr/>
            </p:nvSpPr>
            <p:spPr>
              <a:xfrm>
                <a:off x="3910668" y="4062069"/>
                <a:ext cx="46656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9AB38A-C6D3-48CC-BE98-FB296718438D}"/>
                  </a:ext>
                </a:extLst>
              </p:cNvPr>
              <p:cNvSpPr txBox="1"/>
              <p:nvPr/>
            </p:nvSpPr>
            <p:spPr>
              <a:xfrm>
                <a:off x="8821891" y="3413611"/>
                <a:ext cx="26086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*정보가 다를 경우 이용에 제한이 있을 수 있습니다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192947" y="1677798"/>
            <a:ext cx="1610686" cy="2860082"/>
            <a:chOff x="192947" y="1677798"/>
            <a:chExt cx="1610686" cy="2860082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902B8D8-C604-4199-8460-DC8E9F0B9995}"/>
                </a:ext>
              </a:extLst>
            </p:cNvPr>
            <p:cNvGrpSpPr/>
            <p:nvPr/>
          </p:nvGrpSpPr>
          <p:grpSpPr>
            <a:xfrm>
              <a:off x="192947" y="1677798"/>
              <a:ext cx="1610686" cy="2490750"/>
              <a:chOff x="192947" y="1677798"/>
              <a:chExt cx="1610686" cy="2490750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E552571-023D-40DC-B982-5BB50A257B08}"/>
                  </a:ext>
                </a:extLst>
              </p:cNvPr>
              <p:cNvSpPr txBox="1"/>
              <p:nvPr/>
            </p:nvSpPr>
            <p:spPr>
              <a:xfrm>
                <a:off x="192947" y="1677798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계정 등록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A26661-EA23-41E2-B37F-306A10CCD0A8}"/>
                  </a:ext>
                </a:extLst>
              </p:cNvPr>
              <p:cNvSpPr txBox="1"/>
              <p:nvPr/>
            </p:nvSpPr>
            <p:spPr>
              <a:xfrm>
                <a:off x="192947" y="2047130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이용안내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6BE708-BB45-4B60-A3FE-B358AF172604}"/>
                  </a:ext>
                </a:extLst>
              </p:cNvPr>
              <p:cNvSpPr txBox="1"/>
              <p:nvPr/>
            </p:nvSpPr>
            <p:spPr>
              <a:xfrm>
                <a:off x="192947" y="2416462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조건 설정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26B1673-AABB-46C1-809F-574FBD304E0B}"/>
                  </a:ext>
                </a:extLst>
              </p:cNvPr>
              <p:cNvSpPr txBox="1"/>
              <p:nvPr/>
            </p:nvSpPr>
            <p:spPr>
              <a:xfrm>
                <a:off x="192947" y="2785794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기본적인 조건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E0A502-B5F0-4F73-A1CB-1FA985E8D40A}"/>
                  </a:ext>
                </a:extLst>
              </p:cNvPr>
              <p:cNvSpPr txBox="1"/>
              <p:nvPr/>
            </p:nvSpPr>
            <p:spPr>
              <a:xfrm>
                <a:off x="192947" y="312434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세부적인 조건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23A0701-0456-45C7-84CD-493D1524455B}"/>
                  </a:ext>
                </a:extLst>
              </p:cNvPr>
              <p:cNvSpPr txBox="1"/>
              <p:nvPr/>
            </p:nvSpPr>
            <p:spPr>
              <a:xfrm>
                <a:off x="192947" y="345851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기타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7E0D80-43BE-4A2E-9B3F-A3B74DC817A7}"/>
                  </a:ext>
                </a:extLst>
              </p:cNvPr>
              <p:cNvSpPr txBox="1"/>
              <p:nvPr/>
            </p:nvSpPr>
            <p:spPr>
              <a:xfrm>
                <a:off x="192947" y="3799216"/>
                <a:ext cx="161068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7E0D80-43BE-4A2E-9B3F-A3B74DC817A7}"/>
                </a:ext>
              </a:extLst>
            </p:cNvPr>
            <p:cNvSpPr txBox="1"/>
            <p:nvPr/>
          </p:nvSpPr>
          <p:spPr>
            <a:xfrm>
              <a:off x="192947" y="4168548"/>
              <a:ext cx="1610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신청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67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CBC5597-6B08-4F37-93F9-0AD3ABDB5DC3}"/>
              </a:ext>
            </a:extLst>
          </p:cNvPr>
          <p:cNvGrpSpPr/>
          <p:nvPr/>
        </p:nvGrpSpPr>
        <p:grpSpPr>
          <a:xfrm>
            <a:off x="353735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순서도: 저장 데이터 5">
              <a:extLst>
                <a:ext uri="{FF2B5EF4-FFF2-40B4-BE49-F238E27FC236}">
                  <a16:creationId xmlns:a16="http://schemas.microsoft.com/office/drawing/2014/main" id="{A4C8D55B-EC0F-4FD3-BD17-BC927D6BC1EA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BC927-9F4A-417B-9CC1-AB4D30DC7FA0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회원 정보 입력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5DD4-52DD-4F40-8757-268C80D5CB8C}"/>
              </a:ext>
            </a:extLst>
          </p:cNvPr>
          <p:cNvGrpSpPr/>
          <p:nvPr/>
        </p:nvGrpSpPr>
        <p:grpSpPr>
          <a:xfrm>
            <a:off x="2618764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" name="순서도: 저장 데이터 9">
              <a:extLst>
                <a:ext uri="{FF2B5EF4-FFF2-40B4-BE49-F238E27FC236}">
                  <a16:creationId xmlns:a16="http://schemas.microsoft.com/office/drawing/2014/main" id="{59255A86-59CD-4FBE-9C3C-C5490BE26A51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80D826-FB38-467E-AFFC-4808C0BE21A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이용 안내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9629C2-EAD0-412D-8D3A-447010E57FDB}"/>
              </a:ext>
            </a:extLst>
          </p:cNvPr>
          <p:cNvGrpSpPr/>
          <p:nvPr/>
        </p:nvGrpSpPr>
        <p:grpSpPr>
          <a:xfrm>
            <a:off x="4883793" y="512816"/>
            <a:ext cx="2265029" cy="714696"/>
            <a:chOff x="511726" y="1233181"/>
            <a:chExt cx="2265029" cy="714696"/>
          </a:xfrm>
        </p:grpSpPr>
        <p:sp>
          <p:nvSpPr>
            <p:cNvPr id="13" name="순서도: 저장 데이터 12">
              <a:extLst>
                <a:ext uri="{FF2B5EF4-FFF2-40B4-BE49-F238E27FC236}">
                  <a16:creationId xmlns:a16="http://schemas.microsoft.com/office/drawing/2014/main" id="{A585AAD4-35BC-4FEA-A52C-6B63F03D0428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39915-7788-46DB-91DF-AEF73776AF7C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243FE2-5A56-4403-B4C4-3D481F1B89EB}"/>
              </a:ext>
            </a:extLst>
          </p:cNvPr>
          <p:cNvGrpSpPr/>
          <p:nvPr/>
        </p:nvGrpSpPr>
        <p:grpSpPr>
          <a:xfrm>
            <a:off x="7148822" y="512816"/>
            <a:ext cx="2265029" cy="714696"/>
            <a:chOff x="511726" y="1233181"/>
            <a:chExt cx="2265029" cy="714696"/>
          </a:xfrm>
        </p:grpSpPr>
        <p:sp>
          <p:nvSpPr>
            <p:cNvPr id="16" name="순서도: 저장 데이터 15">
              <a:extLst>
                <a:ext uri="{FF2B5EF4-FFF2-40B4-BE49-F238E27FC236}">
                  <a16:creationId xmlns:a16="http://schemas.microsoft.com/office/drawing/2014/main" id="{6357BF87-AB22-47FC-9265-6448BED29985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2B5024-AA4D-4235-94A2-4448A16D0D8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32EE10-35C8-4300-809C-F718580B68FB}"/>
              </a:ext>
            </a:extLst>
          </p:cNvPr>
          <p:cNvGrpSpPr/>
          <p:nvPr/>
        </p:nvGrpSpPr>
        <p:grpSpPr>
          <a:xfrm>
            <a:off x="9413851" y="512816"/>
            <a:ext cx="2265029" cy="714696"/>
            <a:chOff x="511726" y="1233181"/>
            <a:chExt cx="2265029" cy="714696"/>
          </a:xfrm>
        </p:grpSpPr>
        <p:sp>
          <p:nvSpPr>
            <p:cNvPr id="20" name="순서도: 저장 데이터 19">
              <a:extLst>
                <a:ext uri="{FF2B5EF4-FFF2-40B4-BE49-F238E27FC236}">
                  <a16:creationId xmlns:a16="http://schemas.microsoft.com/office/drawing/2014/main" id="{D64097F7-9BAA-41D9-B3B6-F9781009B96F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E2238F-4FCD-4BA7-8813-F5C52C587EE2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B72DE4-F29D-4C35-93EF-FD7A2FF0FFB7}"/>
              </a:ext>
            </a:extLst>
          </p:cNvPr>
          <p:cNvGrpSpPr/>
          <p:nvPr/>
        </p:nvGrpSpPr>
        <p:grpSpPr>
          <a:xfrm>
            <a:off x="1863755" y="1298136"/>
            <a:ext cx="10201013" cy="5371111"/>
            <a:chOff x="1863755" y="1298136"/>
            <a:chExt cx="10201013" cy="5371111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156CCCB-4F9E-409B-AFD8-4162E6DA28DF}"/>
                </a:ext>
              </a:extLst>
            </p:cNvPr>
            <p:cNvSpPr/>
            <p:nvPr/>
          </p:nvSpPr>
          <p:spPr>
            <a:xfrm>
              <a:off x="1863755" y="1298136"/>
              <a:ext cx="10201013" cy="53711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5141B-61F2-41D9-8961-8181A23CDB77}"/>
                </a:ext>
              </a:extLst>
            </p:cNvPr>
            <p:cNvSpPr txBox="1"/>
            <p:nvPr/>
          </p:nvSpPr>
          <p:spPr>
            <a:xfrm>
              <a:off x="2190924" y="1677798"/>
              <a:ext cx="884059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이 사이트는 </a:t>
              </a:r>
              <a:r>
                <a:rPr lang="en-US" altLang="ko-KR" dirty="0"/>
                <a:t>FC</a:t>
              </a:r>
              <a:r>
                <a:rPr lang="ko-KR" altLang="en-US" dirty="0"/>
                <a:t>온라인 사이트에 로그인 하여 대신 팀을 짜주는 사이트로</a:t>
              </a:r>
              <a:r>
                <a:rPr lang="en-US" altLang="ko-KR" dirty="0"/>
                <a:t>, </a:t>
              </a:r>
              <a:r>
                <a:rPr lang="ko-KR" altLang="en-US" dirty="0"/>
                <a:t>여러 조건들을 골라 팀을 부탁 할 수 있습니다</a:t>
              </a:r>
              <a:r>
                <a:rPr lang="en-US" altLang="ko-KR" dirty="0"/>
                <a:t>. · · · · · ·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92947" y="1677798"/>
            <a:ext cx="1610686" cy="2860082"/>
            <a:chOff x="192947" y="1677798"/>
            <a:chExt cx="1610686" cy="286008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902B8D8-C604-4199-8460-DC8E9F0B9995}"/>
                </a:ext>
              </a:extLst>
            </p:cNvPr>
            <p:cNvGrpSpPr/>
            <p:nvPr/>
          </p:nvGrpSpPr>
          <p:grpSpPr>
            <a:xfrm>
              <a:off x="192947" y="1677798"/>
              <a:ext cx="1610686" cy="2490750"/>
              <a:chOff x="192947" y="1677798"/>
              <a:chExt cx="1610686" cy="249075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552571-023D-40DC-B982-5BB50A257B08}"/>
                  </a:ext>
                </a:extLst>
              </p:cNvPr>
              <p:cNvSpPr txBox="1"/>
              <p:nvPr/>
            </p:nvSpPr>
            <p:spPr>
              <a:xfrm>
                <a:off x="192947" y="1677798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계정 등록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A26661-EA23-41E2-B37F-306A10CCD0A8}"/>
                  </a:ext>
                </a:extLst>
              </p:cNvPr>
              <p:cNvSpPr txBox="1"/>
              <p:nvPr/>
            </p:nvSpPr>
            <p:spPr>
              <a:xfrm>
                <a:off x="192947" y="2047130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이용안내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6BE708-BB45-4B60-A3FE-B358AF172604}"/>
                  </a:ext>
                </a:extLst>
              </p:cNvPr>
              <p:cNvSpPr txBox="1"/>
              <p:nvPr/>
            </p:nvSpPr>
            <p:spPr>
              <a:xfrm>
                <a:off x="192947" y="2416462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조건 설정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6B1673-AABB-46C1-809F-574FBD304E0B}"/>
                  </a:ext>
                </a:extLst>
              </p:cNvPr>
              <p:cNvSpPr txBox="1"/>
              <p:nvPr/>
            </p:nvSpPr>
            <p:spPr>
              <a:xfrm>
                <a:off x="192947" y="2785794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기본적인 조건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E0A502-B5F0-4F73-A1CB-1FA985E8D40A}"/>
                  </a:ext>
                </a:extLst>
              </p:cNvPr>
              <p:cNvSpPr txBox="1"/>
              <p:nvPr/>
            </p:nvSpPr>
            <p:spPr>
              <a:xfrm>
                <a:off x="192947" y="312434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세부적인 조건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3A0701-0456-45C7-84CD-493D1524455B}"/>
                  </a:ext>
                </a:extLst>
              </p:cNvPr>
              <p:cNvSpPr txBox="1"/>
              <p:nvPr/>
            </p:nvSpPr>
            <p:spPr>
              <a:xfrm>
                <a:off x="192947" y="345851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기타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7E0D80-43BE-4A2E-9B3F-A3B74DC817A7}"/>
                  </a:ext>
                </a:extLst>
              </p:cNvPr>
              <p:cNvSpPr txBox="1"/>
              <p:nvPr/>
            </p:nvSpPr>
            <p:spPr>
              <a:xfrm>
                <a:off x="192947" y="3799216"/>
                <a:ext cx="161068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7E0D80-43BE-4A2E-9B3F-A3B74DC817A7}"/>
                </a:ext>
              </a:extLst>
            </p:cNvPr>
            <p:cNvSpPr txBox="1"/>
            <p:nvPr/>
          </p:nvSpPr>
          <p:spPr>
            <a:xfrm>
              <a:off x="192947" y="4168548"/>
              <a:ext cx="1610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신청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2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CBC5597-6B08-4F37-93F9-0AD3ABDB5DC3}"/>
              </a:ext>
            </a:extLst>
          </p:cNvPr>
          <p:cNvGrpSpPr/>
          <p:nvPr/>
        </p:nvGrpSpPr>
        <p:grpSpPr>
          <a:xfrm>
            <a:off x="353735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순서도: 저장 데이터 5">
              <a:extLst>
                <a:ext uri="{FF2B5EF4-FFF2-40B4-BE49-F238E27FC236}">
                  <a16:creationId xmlns:a16="http://schemas.microsoft.com/office/drawing/2014/main" id="{A4C8D55B-EC0F-4FD3-BD17-BC927D6BC1EA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BC927-9F4A-417B-9CC1-AB4D30DC7FA0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회원 정보 입력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5DD4-52DD-4F40-8757-268C80D5CB8C}"/>
              </a:ext>
            </a:extLst>
          </p:cNvPr>
          <p:cNvGrpSpPr/>
          <p:nvPr/>
        </p:nvGrpSpPr>
        <p:grpSpPr>
          <a:xfrm>
            <a:off x="2618764" y="512816"/>
            <a:ext cx="2265029" cy="714696"/>
            <a:chOff x="511726" y="1233181"/>
            <a:chExt cx="2265029" cy="714696"/>
          </a:xfrm>
          <a:solidFill>
            <a:schemeClr val="bg1"/>
          </a:solidFill>
        </p:grpSpPr>
        <p:sp>
          <p:nvSpPr>
            <p:cNvPr id="10" name="순서도: 저장 데이터 9">
              <a:extLst>
                <a:ext uri="{FF2B5EF4-FFF2-40B4-BE49-F238E27FC236}">
                  <a16:creationId xmlns:a16="http://schemas.microsoft.com/office/drawing/2014/main" id="{59255A86-59CD-4FBE-9C3C-C5490BE26A51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80D826-FB38-467E-AFFC-4808C0BE21A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이용 안내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9629C2-EAD0-412D-8D3A-447010E57FDB}"/>
              </a:ext>
            </a:extLst>
          </p:cNvPr>
          <p:cNvGrpSpPr/>
          <p:nvPr/>
        </p:nvGrpSpPr>
        <p:grpSpPr>
          <a:xfrm>
            <a:off x="4883793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순서도: 저장 데이터 12">
              <a:extLst>
                <a:ext uri="{FF2B5EF4-FFF2-40B4-BE49-F238E27FC236}">
                  <a16:creationId xmlns:a16="http://schemas.microsoft.com/office/drawing/2014/main" id="{A585AAD4-35BC-4FEA-A52C-6B63F03D0428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39915-7788-46DB-91DF-AEF73776AF7C}"/>
                </a:ext>
              </a:extLst>
            </p:cNvPr>
            <p:cNvSpPr txBox="1"/>
            <p:nvPr/>
          </p:nvSpPr>
          <p:spPr>
            <a:xfrm>
              <a:off x="1015065" y="1436640"/>
              <a:ext cx="157713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원하는 조건 설정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243FE2-5A56-4403-B4C4-3D481F1B89EB}"/>
              </a:ext>
            </a:extLst>
          </p:cNvPr>
          <p:cNvGrpSpPr/>
          <p:nvPr/>
        </p:nvGrpSpPr>
        <p:grpSpPr>
          <a:xfrm>
            <a:off x="7148822" y="512816"/>
            <a:ext cx="2265029" cy="714696"/>
            <a:chOff x="511726" y="1233181"/>
            <a:chExt cx="2265029" cy="714696"/>
          </a:xfrm>
        </p:grpSpPr>
        <p:sp>
          <p:nvSpPr>
            <p:cNvPr id="16" name="순서도: 저장 데이터 15">
              <a:extLst>
                <a:ext uri="{FF2B5EF4-FFF2-40B4-BE49-F238E27FC236}">
                  <a16:creationId xmlns:a16="http://schemas.microsoft.com/office/drawing/2014/main" id="{6357BF87-AB22-47FC-9265-6448BED29985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2B5024-AA4D-4235-94A2-4448A16D0D8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32EE10-35C8-4300-809C-F718580B68FB}"/>
              </a:ext>
            </a:extLst>
          </p:cNvPr>
          <p:cNvGrpSpPr/>
          <p:nvPr/>
        </p:nvGrpSpPr>
        <p:grpSpPr>
          <a:xfrm>
            <a:off x="9413851" y="512816"/>
            <a:ext cx="2265029" cy="714696"/>
            <a:chOff x="511726" y="1233181"/>
            <a:chExt cx="2265029" cy="714696"/>
          </a:xfrm>
        </p:grpSpPr>
        <p:sp>
          <p:nvSpPr>
            <p:cNvPr id="20" name="순서도: 저장 데이터 19">
              <a:extLst>
                <a:ext uri="{FF2B5EF4-FFF2-40B4-BE49-F238E27FC236}">
                  <a16:creationId xmlns:a16="http://schemas.microsoft.com/office/drawing/2014/main" id="{D64097F7-9BAA-41D9-B3B6-F9781009B96F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E2238F-4FCD-4BA7-8813-F5C52C587EE2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7B988EA-15AA-494E-A8C1-B89B7240D512}"/>
              </a:ext>
            </a:extLst>
          </p:cNvPr>
          <p:cNvGrpSpPr/>
          <p:nvPr/>
        </p:nvGrpSpPr>
        <p:grpSpPr>
          <a:xfrm>
            <a:off x="1863755" y="1298136"/>
            <a:ext cx="10201013" cy="5471337"/>
            <a:chOff x="1863755" y="1298136"/>
            <a:chExt cx="10201013" cy="547133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2CC0ACD-B251-49AC-AB53-4F2077210E0A}"/>
                </a:ext>
              </a:extLst>
            </p:cNvPr>
            <p:cNvSpPr/>
            <p:nvPr/>
          </p:nvSpPr>
          <p:spPr>
            <a:xfrm>
              <a:off x="1863755" y="1298136"/>
              <a:ext cx="10201013" cy="53711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FD9B84-AC27-4D03-9A28-B84A52F1DD1D}"/>
                </a:ext>
              </a:extLst>
            </p:cNvPr>
            <p:cNvGrpSpPr/>
            <p:nvPr/>
          </p:nvGrpSpPr>
          <p:grpSpPr>
            <a:xfrm>
              <a:off x="2121739" y="1677798"/>
              <a:ext cx="9203401" cy="5091675"/>
              <a:chOff x="2121739" y="1677798"/>
              <a:chExt cx="9203401" cy="509167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B7BF31-CEDD-4CF9-A3A7-756CF23C414E}"/>
                  </a:ext>
                </a:extLst>
              </p:cNvPr>
              <p:cNvSpPr txBox="1"/>
              <p:nvPr/>
            </p:nvSpPr>
            <p:spPr>
              <a:xfrm>
                <a:off x="2121739" y="1677798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원하는 </a:t>
                </a:r>
                <a:r>
                  <a:rPr lang="ko-KR" altLang="en-US" dirty="0" err="1"/>
                  <a:t>팀컬러</a:t>
                </a:r>
                <a:r>
                  <a:rPr lang="ko-KR" altLang="en-US" dirty="0"/>
                  <a:t> 선택</a:t>
                </a: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B560BDD3-7F93-41F8-A96E-76DB8248E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55953" y="1677798"/>
                <a:ext cx="3124636" cy="300079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1CF6F3-A1D0-493A-80A0-13649233BDB8}"/>
                  </a:ext>
                </a:extLst>
              </p:cNvPr>
              <p:cNvSpPr txBox="1"/>
              <p:nvPr/>
            </p:nvSpPr>
            <p:spPr>
              <a:xfrm>
                <a:off x="7736049" y="1677798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맞추는 금액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6B29FE-3148-4768-8F00-0AF2EB0F7362}"/>
                  </a:ext>
                </a:extLst>
              </p:cNvPr>
              <p:cNvSpPr txBox="1"/>
              <p:nvPr/>
            </p:nvSpPr>
            <p:spPr>
              <a:xfrm>
                <a:off x="7736049" y="2047130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· · · · · · </a:t>
                </a:r>
                <a:r>
                  <a:rPr lang="ko-KR" altLang="en-US" dirty="0"/>
                  <a:t>억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290338-E503-41D5-84FD-B9BFC309FBD3}"/>
                  </a:ext>
                </a:extLst>
              </p:cNvPr>
              <p:cNvSpPr txBox="1"/>
              <p:nvPr/>
            </p:nvSpPr>
            <p:spPr>
              <a:xfrm>
                <a:off x="2121739" y="4678592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관계</a:t>
                </a: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51B72A68-5914-4FC9-B136-4763E5C06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953" y="4678592"/>
                <a:ext cx="3107548" cy="2090881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4F0E782-6E75-4B1B-B85D-13FF92DB7A95}"/>
                  </a:ext>
                </a:extLst>
              </p:cNvPr>
              <p:cNvSpPr txBox="1"/>
              <p:nvPr/>
            </p:nvSpPr>
            <p:spPr>
              <a:xfrm>
                <a:off x="7736049" y="2948865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/>
                  <a:t>양발</a:t>
                </a:r>
                <a:r>
                  <a:rPr lang="ko-KR" altLang="en-US" dirty="0"/>
                  <a:t> 선호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807F57-F4C3-4D67-B77E-96400ED06CC8}"/>
                  </a:ext>
                </a:extLst>
              </p:cNvPr>
              <p:cNvSpPr txBox="1"/>
              <p:nvPr/>
            </p:nvSpPr>
            <p:spPr>
              <a:xfrm>
                <a:off x="8947434" y="2100991"/>
                <a:ext cx="932834" cy="2616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+- 1000</a:t>
                </a:r>
                <a:r>
                  <a:rPr lang="ko-KR" altLang="en-US" sz="1100" dirty="0"/>
                  <a:t>억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3B32DA-F801-4EAF-9F61-44807BFB6DD9}"/>
                  </a:ext>
                </a:extLst>
              </p:cNvPr>
              <p:cNvSpPr txBox="1"/>
              <p:nvPr/>
            </p:nvSpPr>
            <p:spPr>
              <a:xfrm>
                <a:off x="7736047" y="3318197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상관없음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C1796E9-248D-41FD-8077-25B31FA81EDC}"/>
                  </a:ext>
                </a:extLst>
              </p:cNvPr>
              <p:cNvSpPr txBox="1"/>
              <p:nvPr/>
            </p:nvSpPr>
            <p:spPr>
              <a:xfrm>
                <a:off x="7736047" y="3953149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스타일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5A0FC8-C85A-4BF2-AD34-4B09E5A9E5A7}"/>
                  </a:ext>
                </a:extLst>
              </p:cNvPr>
              <p:cNvSpPr txBox="1"/>
              <p:nvPr/>
            </p:nvSpPr>
            <p:spPr>
              <a:xfrm>
                <a:off x="7736047" y="2579533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약발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86ED25-C8F4-4ECB-BE7D-0E6B8C774D9D}"/>
                  </a:ext>
                </a:extLst>
              </p:cNvPr>
              <p:cNvSpPr txBox="1"/>
              <p:nvPr/>
            </p:nvSpPr>
            <p:spPr>
              <a:xfrm>
                <a:off x="7736047" y="4320688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메이킹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181BE33-070D-4150-A2FE-7D7283BBFB82}"/>
                  </a:ext>
                </a:extLst>
              </p:cNvPr>
              <p:cNvSpPr txBox="1"/>
              <p:nvPr/>
            </p:nvSpPr>
            <p:spPr>
              <a:xfrm>
                <a:off x="7736047" y="4690020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중거리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E0EDE4-312F-418E-80FE-9F64FAA37FF2}"/>
                  </a:ext>
                </a:extLst>
              </p:cNvPr>
              <p:cNvSpPr txBox="1"/>
              <p:nvPr/>
            </p:nvSpPr>
            <p:spPr>
              <a:xfrm>
                <a:off x="7736047" y="5059686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헤딩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257E29-9F89-44B0-A334-A929AD88F6BB}"/>
                  </a:ext>
                </a:extLst>
              </p:cNvPr>
              <p:cNvSpPr txBox="1"/>
              <p:nvPr/>
            </p:nvSpPr>
            <p:spPr>
              <a:xfrm>
                <a:off x="7736047" y="5426891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기타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3B30AF-D1A1-44DB-B510-F3C638FB0A54}"/>
                  </a:ext>
                </a:extLst>
              </p:cNvPr>
              <p:cNvSpPr txBox="1"/>
              <p:nvPr/>
            </p:nvSpPr>
            <p:spPr>
              <a:xfrm>
                <a:off x="10001076" y="4319625"/>
                <a:ext cx="13240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1~9</a:t>
                </a:r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CBC495A-C0B1-4586-B936-FC601BBD73D8}"/>
                  </a:ext>
                </a:extLst>
              </p:cNvPr>
              <p:cNvSpPr/>
              <p:nvPr/>
            </p:nvSpPr>
            <p:spPr>
              <a:xfrm>
                <a:off x="9695016" y="3049714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3DFC921-8B38-46C7-901B-35BB3CEFB453}"/>
                  </a:ext>
                </a:extLst>
              </p:cNvPr>
              <p:cNvSpPr/>
              <p:nvPr/>
            </p:nvSpPr>
            <p:spPr>
              <a:xfrm>
                <a:off x="9694312" y="3410476"/>
                <a:ext cx="185956" cy="184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30E6A6-51FD-4919-90BF-ECFCB31AA587}"/>
                  </a:ext>
                </a:extLst>
              </p:cNvPr>
              <p:cNvSpPr txBox="1"/>
              <p:nvPr/>
            </p:nvSpPr>
            <p:spPr>
              <a:xfrm>
                <a:off x="10001076" y="4688592"/>
                <a:ext cx="13240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1~9</a:t>
                </a:r>
                <a:endParaRPr lang="ko-KR" alt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12848CD-0BB1-4C27-B704-0C81719CDEB6}"/>
                  </a:ext>
                </a:extLst>
              </p:cNvPr>
              <p:cNvSpPr txBox="1"/>
              <p:nvPr/>
            </p:nvSpPr>
            <p:spPr>
              <a:xfrm>
                <a:off x="10001076" y="5059686"/>
                <a:ext cx="13240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1~9</a:t>
                </a:r>
                <a:endParaRPr lang="ko-KR" altLang="en-US" dirty="0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192947" y="1677798"/>
            <a:ext cx="1610686" cy="2860082"/>
            <a:chOff x="192947" y="1677798"/>
            <a:chExt cx="1610686" cy="286008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902B8D8-C604-4199-8460-DC8E9F0B9995}"/>
                </a:ext>
              </a:extLst>
            </p:cNvPr>
            <p:cNvGrpSpPr/>
            <p:nvPr/>
          </p:nvGrpSpPr>
          <p:grpSpPr>
            <a:xfrm>
              <a:off x="192947" y="1677798"/>
              <a:ext cx="1610686" cy="2490750"/>
              <a:chOff x="192947" y="1677798"/>
              <a:chExt cx="1610686" cy="249075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E552571-023D-40DC-B982-5BB50A257B08}"/>
                  </a:ext>
                </a:extLst>
              </p:cNvPr>
              <p:cNvSpPr txBox="1"/>
              <p:nvPr/>
            </p:nvSpPr>
            <p:spPr>
              <a:xfrm>
                <a:off x="192947" y="1677798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계정 등록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A26661-EA23-41E2-B37F-306A10CCD0A8}"/>
                  </a:ext>
                </a:extLst>
              </p:cNvPr>
              <p:cNvSpPr txBox="1"/>
              <p:nvPr/>
            </p:nvSpPr>
            <p:spPr>
              <a:xfrm>
                <a:off x="192947" y="2047130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이용안내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56BE708-BB45-4B60-A3FE-B358AF172604}"/>
                  </a:ext>
                </a:extLst>
              </p:cNvPr>
              <p:cNvSpPr txBox="1"/>
              <p:nvPr/>
            </p:nvSpPr>
            <p:spPr>
              <a:xfrm>
                <a:off x="192947" y="2416462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조건 설정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26B1673-AABB-46C1-809F-574FBD304E0B}"/>
                  </a:ext>
                </a:extLst>
              </p:cNvPr>
              <p:cNvSpPr txBox="1"/>
              <p:nvPr/>
            </p:nvSpPr>
            <p:spPr>
              <a:xfrm>
                <a:off x="192947" y="2785794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기본적인 조건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5E0A502-B5F0-4F73-A1CB-1FA985E8D40A}"/>
                  </a:ext>
                </a:extLst>
              </p:cNvPr>
              <p:cNvSpPr txBox="1"/>
              <p:nvPr/>
            </p:nvSpPr>
            <p:spPr>
              <a:xfrm>
                <a:off x="192947" y="312434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세부적인 조건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3A0701-0456-45C7-84CD-493D1524455B}"/>
                  </a:ext>
                </a:extLst>
              </p:cNvPr>
              <p:cNvSpPr txBox="1"/>
              <p:nvPr/>
            </p:nvSpPr>
            <p:spPr>
              <a:xfrm>
                <a:off x="192947" y="345851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기타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27E0D80-43BE-4A2E-9B3F-A3B74DC817A7}"/>
                  </a:ext>
                </a:extLst>
              </p:cNvPr>
              <p:cNvSpPr txBox="1"/>
              <p:nvPr/>
            </p:nvSpPr>
            <p:spPr>
              <a:xfrm>
                <a:off x="192947" y="3799216"/>
                <a:ext cx="161068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27E0D80-43BE-4A2E-9B3F-A3B74DC817A7}"/>
                </a:ext>
              </a:extLst>
            </p:cNvPr>
            <p:cNvSpPr txBox="1"/>
            <p:nvPr/>
          </p:nvSpPr>
          <p:spPr>
            <a:xfrm>
              <a:off x="192947" y="4168548"/>
              <a:ext cx="1610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신청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03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CBC5597-6B08-4F37-93F9-0AD3ABDB5DC3}"/>
              </a:ext>
            </a:extLst>
          </p:cNvPr>
          <p:cNvGrpSpPr/>
          <p:nvPr/>
        </p:nvGrpSpPr>
        <p:grpSpPr>
          <a:xfrm>
            <a:off x="353735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순서도: 저장 데이터 5">
              <a:extLst>
                <a:ext uri="{FF2B5EF4-FFF2-40B4-BE49-F238E27FC236}">
                  <a16:creationId xmlns:a16="http://schemas.microsoft.com/office/drawing/2014/main" id="{A4C8D55B-EC0F-4FD3-BD17-BC927D6BC1EA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BC927-9F4A-417B-9CC1-AB4D30DC7FA0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회원 정보 입력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5DD4-52DD-4F40-8757-268C80D5CB8C}"/>
              </a:ext>
            </a:extLst>
          </p:cNvPr>
          <p:cNvGrpSpPr/>
          <p:nvPr/>
        </p:nvGrpSpPr>
        <p:grpSpPr>
          <a:xfrm>
            <a:off x="2618764" y="512816"/>
            <a:ext cx="2265029" cy="714696"/>
            <a:chOff x="511726" y="1233181"/>
            <a:chExt cx="2265029" cy="714696"/>
          </a:xfrm>
          <a:solidFill>
            <a:schemeClr val="bg1"/>
          </a:solidFill>
        </p:grpSpPr>
        <p:sp>
          <p:nvSpPr>
            <p:cNvPr id="10" name="순서도: 저장 데이터 9">
              <a:extLst>
                <a:ext uri="{FF2B5EF4-FFF2-40B4-BE49-F238E27FC236}">
                  <a16:creationId xmlns:a16="http://schemas.microsoft.com/office/drawing/2014/main" id="{59255A86-59CD-4FBE-9C3C-C5490BE26A51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80D826-FB38-467E-AFFC-4808C0BE21A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이용 안내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9629C2-EAD0-412D-8D3A-447010E57FDB}"/>
              </a:ext>
            </a:extLst>
          </p:cNvPr>
          <p:cNvGrpSpPr/>
          <p:nvPr/>
        </p:nvGrpSpPr>
        <p:grpSpPr>
          <a:xfrm>
            <a:off x="4883793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순서도: 저장 데이터 12">
              <a:extLst>
                <a:ext uri="{FF2B5EF4-FFF2-40B4-BE49-F238E27FC236}">
                  <a16:creationId xmlns:a16="http://schemas.microsoft.com/office/drawing/2014/main" id="{A585AAD4-35BC-4FEA-A52C-6B63F03D0428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39915-7788-46DB-91DF-AEF73776AF7C}"/>
                </a:ext>
              </a:extLst>
            </p:cNvPr>
            <p:cNvSpPr txBox="1"/>
            <p:nvPr/>
          </p:nvSpPr>
          <p:spPr>
            <a:xfrm>
              <a:off x="1015065" y="1436640"/>
              <a:ext cx="157713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원하는 조건 설정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243FE2-5A56-4403-B4C4-3D481F1B89EB}"/>
              </a:ext>
            </a:extLst>
          </p:cNvPr>
          <p:cNvGrpSpPr/>
          <p:nvPr/>
        </p:nvGrpSpPr>
        <p:grpSpPr>
          <a:xfrm>
            <a:off x="7148822" y="512816"/>
            <a:ext cx="2265029" cy="714696"/>
            <a:chOff x="511726" y="1233181"/>
            <a:chExt cx="2265029" cy="714696"/>
          </a:xfrm>
        </p:grpSpPr>
        <p:sp>
          <p:nvSpPr>
            <p:cNvPr id="16" name="순서도: 저장 데이터 15">
              <a:extLst>
                <a:ext uri="{FF2B5EF4-FFF2-40B4-BE49-F238E27FC236}">
                  <a16:creationId xmlns:a16="http://schemas.microsoft.com/office/drawing/2014/main" id="{6357BF87-AB22-47FC-9265-6448BED29985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2B5024-AA4D-4235-94A2-4448A16D0D8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32EE10-35C8-4300-809C-F718580B68FB}"/>
              </a:ext>
            </a:extLst>
          </p:cNvPr>
          <p:cNvGrpSpPr/>
          <p:nvPr/>
        </p:nvGrpSpPr>
        <p:grpSpPr>
          <a:xfrm>
            <a:off x="9413851" y="512816"/>
            <a:ext cx="2265029" cy="714696"/>
            <a:chOff x="511726" y="1233181"/>
            <a:chExt cx="2265029" cy="714696"/>
          </a:xfrm>
        </p:grpSpPr>
        <p:sp>
          <p:nvSpPr>
            <p:cNvPr id="20" name="순서도: 저장 데이터 19">
              <a:extLst>
                <a:ext uri="{FF2B5EF4-FFF2-40B4-BE49-F238E27FC236}">
                  <a16:creationId xmlns:a16="http://schemas.microsoft.com/office/drawing/2014/main" id="{D64097F7-9BAA-41D9-B3B6-F9781009B96F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E2238F-4FCD-4BA7-8813-F5C52C587EE2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D08CC8A-AE66-46FB-B213-FC7193FC1616}"/>
              </a:ext>
            </a:extLst>
          </p:cNvPr>
          <p:cNvGrpSpPr/>
          <p:nvPr/>
        </p:nvGrpSpPr>
        <p:grpSpPr>
          <a:xfrm>
            <a:off x="1863755" y="1298136"/>
            <a:ext cx="10201013" cy="5371111"/>
            <a:chOff x="1863755" y="1298136"/>
            <a:chExt cx="10201013" cy="5371111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BE31F8E-799C-4A21-8DAE-345F4DB92FC3}"/>
                </a:ext>
              </a:extLst>
            </p:cNvPr>
            <p:cNvSpPr/>
            <p:nvPr/>
          </p:nvSpPr>
          <p:spPr>
            <a:xfrm>
              <a:off x="1863755" y="1298136"/>
              <a:ext cx="10201013" cy="53711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E34A20C-5290-40ED-B369-88F947345534}"/>
                </a:ext>
              </a:extLst>
            </p:cNvPr>
            <p:cNvGrpSpPr/>
            <p:nvPr/>
          </p:nvGrpSpPr>
          <p:grpSpPr>
            <a:xfrm>
              <a:off x="2434203" y="1670166"/>
              <a:ext cx="4235046" cy="3824062"/>
              <a:chOff x="2434203" y="1670166"/>
              <a:chExt cx="4235046" cy="382406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6A5A9E-9AC2-4B3C-8F0A-8C2BFBF0120C}"/>
                  </a:ext>
                </a:extLst>
              </p:cNvPr>
              <p:cNvSpPr txBox="1"/>
              <p:nvPr/>
            </p:nvSpPr>
            <p:spPr>
              <a:xfrm>
                <a:off x="2434204" y="3278236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성능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D76C20-F63F-47E4-B61D-A0A85AA4D53E}"/>
                  </a:ext>
                </a:extLst>
              </p:cNvPr>
              <p:cNvSpPr txBox="1"/>
              <p:nvPr/>
            </p:nvSpPr>
            <p:spPr>
              <a:xfrm>
                <a:off x="2434203" y="3647568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성능 위주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71B4A9-8077-4DD6-89C3-F6B4BFD5ECD8}"/>
                  </a:ext>
                </a:extLst>
              </p:cNvPr>
              <p:cNvSpPr txBox="1"/>
              <p:nvPr/>
            </p:nvSpPr>
            <p:spPr>
              <a:xfrm>
                <a:off x="2434203" y="5124896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감성 위주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C43B3C-D586-4518-BB96-C69E8084EDB0}"/>
                  </a:ext>
                </a:extLst>
              </p:cNvPr>
              <p:cNvSpPr txBox="1"/>
              <p:nvPr/>
            </p:nvSpPr>
            <p:spPr>
              <a:xfrm>
                <a:off x="2434203" y="4016900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중거리 중심</a:t>
                </a:r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6EDF29-3783-46FC-B125-613F8A426F99}"/>
                  </a:ext>
                </a:extLst>
              </p:cNvPr>
              <p:cNvSpPr txBox="1"/>
              <p:nvPr/>
            </p:nvSpPr>
            <p:spPr>
              <a:xfrm>
                <a:off x="2434203" y="4386232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메이킹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173BF7-0D76-45B2-AC8B-07A5A8A3C0D4}"/>
                  </a:ext>
                </a:extLst>
              </p:cNvPr>
              <p:cNvSpPr txBox="1"/>
              <p:nvPr/>
            </p:nvSpPr>
            <p:spPr>
              <a:xfrm>
                <a:off x="2434203" y="4755564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밸런스</a:t>
                </a: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65395DB0-0AF2-4883-AF0B-BDE903F153A3}"/>
                  </a:ext>
                </a:extLst>
              </p:cNvPr>
              <p:cNvSpPr/>
              <p:nvPr/>
            </p:nvSpPr>
            <p:spPr>
              <a:xfrm>
                <a:off x="4404220" y="3740928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8D9F755F-E875-403C-833F-C508880F1356}"/>
                  </a:ext>
                </a:extLst>
              </p:cNvPr>
              <p:cNvSpPr/>
              <p:nvPr/>
            </p:nvSpPr>
            <p:spPr>
              <a:xfrm>
                <a:off x="4404220" y="4109395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11484430-E299-4DDE-9AE5-28A5BA6E4540}"/>
                  </a:ext>
                </a:extLst>
              </p:cNvPr>
              <p:cNvSpPr/>
              <p:nvPr/>
            </p:nvSpPr>
            <p:spPr>
              <a:xfrm>
                <a:off x="4404220" y="4477646"/>
                <a:ext cx="185956" cy="184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8B63058-77C6-4574-9F76-168579EEAF4C}"/>
                  </a:ext>
                </a:extLst>
              </p:cNvPr>
              <p:cNvSpPr/>
              <p:nvPr/>
            </p:nvSpPr>
            <p:spPr>
              <a:xfrm>
                <a:off x="4404220" y="4841701"/>
                <a:ext cx="185956" cy="184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2E287DD2-4FC6-4400-9C9F-4DB81986D1DB}"/>
                  </a:ext>
                </a:extLst>
              </p:cNvPr>
              <p:cNvSpPr/>
              <p:nvPr/>
            </p:nvSpPr>
            <p:spPr>
              <a:xfrm>
                <a:off x="4404220" y="5211033"/>
                <a:ext cx="185956" cy="184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C3508F-DAB0-4AFB-8213-FB82D30362AF}"/>
                  </a:ext>
                </a:extLst>
              </p:cNvPr>
              <p:cNvSpPr txBox="1"/>
              <p:nvPr/>
            </p:nvSpPr>
            <p:spPr>
              <a:xfrm>
                <a:off x="2434203" y="1670166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/>
                  <a:t>포메이션</a:t>
                </a:r>
                <a:r>
                  <a:rPr lang="ko-KR" altLang="en-US" dirty="0"/>
                  <a:t> 선택</a:t>
                </a:r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3DE8F4F9-327C-49D3-AD11-F6F66F709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44930" y="1670166"/>
                <a:ext cx="1924319" cy="1590897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/>
          <p:cNvGrpSpPr/>
          <p:nvPr/>
        </p:nvGrpSpPr>
        <p:grpSpPr>
          <a:xfrm>
            <a:off x="192947" y="1677798"/>
            <a:ext cx="1610686" cy="2860082"/>
            <a:chOff x="192947" y="1677798"/>
            <a:chExt cx="1610686" cy="286008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902B8D8-C604-4199-8460-DC8E9F0B9995}"/>
                </a:ext>
              </a:extLst>
            </p:cNvPr>
            <p:cNvGrpSpPr/>
            <p:nvPr/>
          </p:nvGrpSpPr>
          <p:grpSpPr>
            <a:xfrm>
              <a:off x="192947" y="1677798"/>
              <a:ext cx="1610686" cy="2490750"/>
              <a:chOff x="192947" y="1677798"/>
              <a:chExt cx="1610686" cy="249075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552571-023D-40DC-B982-5BB50A257B08}"/>
                  </a:ext>
                </a:extLst>
              </p:cNvPr>
              <p:cNvSpPr txBox="1"/>
              <p:nvPr/>
            </p:nvSpPr>
            <p:spPr>
              <a:xfrm>
                <a:off x="192947" y="1677798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계정 등록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A26661-EA23-41E2-B37F-306A10CCD0A8}"/>
                  </a:ext>
                </a:extLst>
              </p:cNvPr>
              <p:cNvSpPr txBox="1"/>
              <p:nvPr/>
            </p:nvSpPr>
            <p:spPr>
              <a:xfrm>
                <a:off x="192947" y="2047130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이용안내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6BE708-BB45-4B60-A3FE-B358AF172604}"/>
                  </a:ext>
                </a:extLst>
              </p:cNvPr>
              <p:cNvSpPr txBox="1"/>
              <p:nvPr/>
            </p:nvSpPr>
            <p:spPr>
              <a:xfrm>
                <a:off x="192947" y="2416462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조건 설정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6B1673-AABB-46C1-809F-574FBD304E0B}"/>
                  </a:ext>
                </a:extLst>
              </p:cNvPr>
              <p:cNvSpPr txBox="1"/>
              <p:nvPr/>
            </p:nvSpPr>
            <p:spPr>
              <a:xfrm>
                <a:off x="192947" y="2785794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기본적인 조건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E0A502-B5F0-4F73-A1CB-1FA985E8D40A}"/>
                  </a:ext>
                </a:extLst>
              </p:cNvPr>
              <p:cNvSpPr txBox="1"/>
              <p:nvPr/>
            </p:nvSpPr>
            <p:spPr>
              <a:xfrm>
                <a:off x="192947" y="312434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세부적인 조건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3A0701-0456-45C7-84CD-493D1524455B}"/>
                  </a:ext>
                </a:extLst>
              </p:cNvPr>
              <p:cNvSpPr txBox="1"/>
              <p:nvPr/>
            </p:nvSpPr>
            <p:spPr>
              <a:xfrm>
                <a:off x="192947" y="345851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기타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7E0D80-43BE-4A2E-9B3F-A3B74DC817A7}"/>
                  </a:ext>
                </a:extLst>
              </p:cNvPr>
              <p:cNvSpPr txBox="1"/>
              <p:nvPr/>
            </p:nvSpPr>
            <p:spPr>
              <a:xfrm>
                <a:off x="192947" y="3799216"/>
                <a:ext cx="161068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7E0D80-43BE-4A2E-9B3F-A3B74DC817A7}"/>
                </a:ext>
              </a:extLst>
            </p:cNvPr>
            <p:cNvSpPr txBox="1"/>
            <p:nvPr/>
          </p:nvSpPr>
          <p:spPr>
            <a:xfrm>
              <a:off x="192947" y="4168548"/>
              <a:ext cx="1610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신청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5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CBC5597-6B08-4F37-93F9-0AD3ABDB5DC3}"/>
              </a:ext>
            </a:extLst>
          </p:cNvPr>
          <p:cNvGrpSpPr/>
          <p:nvPr/>
        </p:nvGrpSpPr>
        <p:grpSpPr>
          <a:xfrm>
            <a:off x="353735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순서도: 저장 데이터 5">
              <a:extLst>
                <a:ext uri="{FF2B5EF4-FFF2-40B4-BE49-F238E27FC236}">
                  <a16:creationId xmlns:a16="http://schemas.microsoft.com/office/drawing/2014/main" id="{A4C8D55B-EC0F-4FD3-BD17-BC927D6BC1EA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BC927-9F4A-417B-9CC1-AB4D30DC7FA0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회원 정보 입력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5DD4-52DD-4F40-8757-268C80D5CB8C}"/>
              </a:ext>
            </a:extLst>
          </p:cNvPr>
          <p:cNvGrpSpPr/>
          <p:nvPr/>
        </p:nvGrpSpPr>
        <p:grpSpPr>
          <a:xfrm>
            <a:off x="2618764" y="512816"/>
            <a:ext cx="2265029" cy="714696"/>
            <a:chOff x="511726" y="1233181"/>
            <a:chExt cx="2265029" cy="714696"/>
          </a:xfrm>
          <a:solidFill>
            <a:schemeClr val="bg1"/>
          </a:solidFill>
        </p:grpSpPr>
        <p:sp>
          <p:nvSpPr>
            <p:cNvPr id="10" name="순서도: 저장 데이터 9">
              <a:extLst>
                <a:ext uri="{FF2B5EF4-FFF2-40B4-BE49-F238E27FC236}">
                  <a16:creationId xmlns:a16="http://schemas.microsoft.com/office/drawing/2014/main" id="{59255A86-59CD-4FBE-9C3C-C5490BE26A51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80D826-FB38-467E-AFFC-4808C0BE21A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이용 안내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9629C2-EAD0-412D-8D3A-447010E57FDB}"/>
              </a:ext>
            </a:extLst>
          </p:cNvPr>
          <p:cNvGrpSpPr/>
          <p:nvPr/>
        </p:nvGrpSpPr>
        <p:grpSpPr>
          <a:xfrm>
            <a:off x="4883793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순서도: 저장 데이터 12">
              <a:extLst>
                <a:ext uri="{FF2B5EF4-FFF2-40B4-BE49-F238E27FC236}">
                  <a16:creationId xmlns:a16="http://schemas.microsoft.com/office/drawing/2014/main" id="{A585AAD4-35BC-4FEA-A52C-6B63F03D0428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39915-7788-46DB-91DF-AEF73776AF7C}"/>
                </a:ext>
              </a:extLst>
            </p:cNvPr>
            <p:cNvSpPr txBox="1"/>
            <p:nvPr/>
          </p:nvSpPr>
          <p:spPr>
            <a:xfrm>
              <a:off x="1015065" y="1436640"/>
              <a:ext cx="157713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원하는 조건 설정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243FE2-5A56-4403-B4C4-3D481F1B89EB}"/>
              </a:ext>
            </a:extLst>
          </p:cNvPr>
          <p:cNvGrpSpPr/>
          <p:nvPr/>
        </p:nvGrpSpPr>
        <p:grpSpPr>
          <a:xfrm>
            <a:off x="7148822" y="512816"/>
            <a:ext cx="2265029" cy="714696"/>
            <a:chOff x="511726" y="1233181"/>
            <a:chExt cx="2265029" cy="714696"/>
          </a:xfrm>
        </p:grpSpPr>
        <p:sp>
          <p:nvSpPr>
            <p:cNvPr id="16" name="순서도: 저장 데이터 15">
              <a:extLst>
                <a:ext uri="{FF2B5EF4-FFF2-40B4-BE49-F238E27FC236}">
                  <a16:creationId xmlns:a16="http://schemas.microsoft.com/office/drawing/2014/main" id="{6357BF87-AB22-47FC-9265-6448BED29985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2B5024-AA4D-4235-94A2-4448A16D0D8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32EE10-35C8-4300-809C-F718580B68FB}"/>
              </a:ext>
            </a:extLst>
          </p:cNvPr>
          <p:cNvGrpSpPr/>
          <p:nvPr/>
        </p:nvGrpSpPr>
        <p:grpSpPr>
          <a:xfrm>
            <a:off x="9413851" y="512816"/>
            <a:ext cx="2265029" cy="714696"/>
            <a:chOff x="511726" y="1233181"/>
            <a:chExt cx="2265029" cy="714696"/>
          </a:xfrm>
        </p:grpSpPr>
        <p:sp>
          <p:nvSpPr>
            <p:cNvPr id="20" name="순서도: 저장 데이터 19">
              <a:extLst>
                <a:ext uri="{FF2B5EF4-FFF2-40B4-BE49-F238E27FC236}">
                  <a16:creationId xmlns:a16="http://schemas.microsoft.com/office/drawing/2014/main" id="{D64097F7-9BAA-41D9-B3B6-F9781009B96F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E2238F-4FCD-4BA7-8813-F5C52C587EE2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BC80D4-1638-4556-BBB0-F6B132C9ABBA}"/>
              </a:ext>
            </a:extLst>
          </p:cNvPr>
          <p:cNvGrpSpPr/>
          <p:nvPr/>
        </p:nvGrpSpPr>
        <p:grpSpPr>
          <a:xfrm>
            <a:off x="1863755" y="1298136"/>
            <a:ext cx="10201013" cy="5371111"/>
            <a:chOff x="1863755" y="1298136"/>
            <a:chExt cx="10201013" cy="5371111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643BF7D-3AEA-4F2C-8829-6AD6B134EBCB}"/>
                </a:ext>
              </a:extLst>
            </p:cNvPr>
            <p:cNvSpPr/>
            <p:nvPr/>
          </p:nvSpPr>
          <p:spPr>
            <a:xfrm>
              <a:off x="1863755" y="1298136"/>
              <a:ext cx="10201013" cy="53711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7B99A54-0854-4F95-A1F1-5CEF0B8DD144}"/>
                </a:ext>
              </a:extLst>
            </p:cNvPr>
            <p:cNvGrpSpPr/>
            <p:nvPr/>
          </p:nvGrpSpPr>
          <p:grpSpPr>
            <a:xfrm>
              <a:off x="2434203" y="1670166"/>
              <a:ext cx="4530059" cy="369332"/>
              <a:chOff x="2434203" y="1670166"/>
              <a:chExt cx="4530059" cy="36933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C3508F-DAB0-4AFB-8213-FB82D30362AF}"/>
                  </a:ext>
                </a:extLst>
              </p:cNvPr>
              <p:cNvSpPr txBox="1"/>
              <p:nvPr/>
            </p:nvSpPr>
            <p:spPr>
              <a:xfrm>
                <a:off x="2434203" y="1670166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원하는 선수</a:t>
                </a:r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844306-7DF9-4A13-BB41-A1840BBDE728}"/>
                  </a:ext>
                </a:extLst>
              </p:cNvPr>
              <p:cNvSpPr txBox="1"/>
              <p:nvPr/>
            </p:nvSpPr>
            <p:spPr>
              <a:xfrm>
                <a:off x="4699233" y="1670166"/>
                <a:ext cx="2265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E975028-31DD-4A5C-851B-8C347556A242}"/>
                </a:ext>
              </a:extLst>
            </p:cNvPr>
            <p:cNvGrpSpPr/>
            <p:nvPr/>
          </p:nvGrpSpPr>
          <p:grpSpPr>
            <a:xfrm>
              <a:off x="2434203" y="2231796"/>
              <a:ext cx="4525276" cy="2994870"/>
              <a:chOff x="2722812" y="1677798"/>
              <a:chExt cx="7469937" cy="4798503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A4594744-8169-425D-AB77-2CA99A6F7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22812" y="1677798"/>
                <a:ext cx="7469937" cy="4798503"/>
              </a:xfrm>
              <a:prstGeom prst="rect">
                <a:avLst/>
              </a:prstGeom>
            </p:spPr>
          </p:pic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06C83B8-D933-42D9-912F-832EDF5B691F}"/>
                  </a:ext>
                </a:extLst>
              </p:cNvPr>
              <p:cNvSpPr/>
              <p:nvPr/>
            </p:nvSpPr>
            <p:spPr>
              <a:xfrm>
                <a:off x="2894202" y="1677798"/>
                <a:ext cx="1275126" cy="53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E8A274-2777-4E25-A830-FFCF09D45FBC}"/>
                </a:ext>
              </a:extLst>
            </p:cNvPr>
            <p:cNvGrpSpPr/>
            <p:nvPr/>
          </p:nvGrpSpPr>
          <p:grpSpPr>
            <a:xfrm>
              <a:off x="7148822" y="2398178"/>
              <a:ext cx="3078759" cy="4062652"/>
              <a:chOff x="7148822" y="2398178"/>
              <a:chExt cx="3078759" cy="406265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36B6FA-70B3-4344-90FC-E9B5624C7E34}"/>
                  </a:ext>
                </a:extLst>
              </p:cNvPr>
              <p:cNvSpPr txBox="1"/>
              <p:nvPr/>
            </p:nvSpPr>
            <p:spPr>
              <a:xfrm>
                <a:off x="7148822" y="2767510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/>
                  <a:t>역발</a:t>
                </a:r>
                <a:r>
                  <a:rPr lang="ko-KR" altLang="en-US" dirty="0"/>
                  <a:t> 상관없음</a:t>
                </a: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0EF2B8C-723D-48D8-9EDD-705A08AC8360}"/>
                  </a:ext>
                </a:extLst>
              </p:cNvPr>
              <p:cNvSpPr/>
              <p:nvPr/>
            </p:nvSpPr>
            <p:spPr>
              <a:xfrm>
                <a:off x="9918591" y="2859040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EBD2C5-D602-44A9-B97C-31CD3C581127}"/>
                  </a:ext>
                </a:extLst>
              </p:cNvPr>
              <p:cNvSpPr txBox="1"/>
              <p:nvPr/>
            </p:nvSpPr>
            <p:spPr>
              <a:xfrm>
                <a:off x="7148822" y="2398178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ST </a:t>
                </a:r>
                <a:r>
                  <a:rPr lang="ko-KR" altLang="en-US" dirty="0" err="1"/>
                  <a:t>양발</a:t>
                </a:r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DAFEE4A-ED52-4202-93A6-CF07CFA83254}"/>
                  </a:ext>
                </a:extLst>
              </p:cNvPr>
              <p:cNvSpPr/>
              <p:nvPr/>
            </p:nvSpPr>
            <p:spPr>
              <a:xfrm>
                <a:off x="9918591" y="2508849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9BD52D3-0697-4633-9968-4E4E230E88E3}"/>
                  </a:ext>
                </a:extLst>
              </p:cNvPr>
              <p:cNvSpPr txBox="1"/>
              <p:nvPr/>
            </p:nvSpPr>
            <p:spPr>
              <a:xfrm>
                <a:off x="7148822" y="3136842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CAM </a:t>
                </a:r>
                <a:r>
                  <a:rPr lang="ko-KR" altLang="en-US" dirty="0" err="1"/>
                  <a:t>양발</a:t>
                </a:r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F0860BD-CCF1-41C7-82BC-E370F4FC770C}"/>
                  </a:ext>
                </a:extLst>
              </p:cNvPr>
              <p:cNvSpPr/>
              <p:nvPr/>
            </p:nvSpPr>
            <p:spPr>
              <a:xfrm>
                <a:off x="9917190" y="3229229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E72684-2C04-425B-919F-D5E3C6131C15}"/>
                  </a:ext>
                </a:extLst>
              </p:cNvPr>
              <p:cNvSpPr txBox="1"/>
              <p:nvPr/>
            </p:nvSpPr>
            <p:spPr>
              <a:xfrm>
                <a:off x="7148822" y="3506174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CM,CDM </a:t>
                </a:r>
                <a:r>
                  <a:rPr lang="ko-KR" altLang="en-US" dirty="0"/>
                  <a:t>수비</a:t>
                </a: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A4EFDA1-4B7D-47B6-B69F-7A27F16E2A30}"/>
                  </a:ext>
                </a:extLst>
              </p:cNvPr>
              <p:cNvSpPr/>
              <p:nvPr/>
            </p:nvSpPr>
            <p:spPr>
              <a:xfrm>
                <a:off x="9917190" y="3598561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3A721C-CC4D-47C3-9A72-E6F2F24D92B2}"/>
                  </a:ext>
                </a:extLst>
              </p:cNvPr>
              <p:cNvSpPr txBox="1"/>
              <p:nvPr/>
            </p:nvSpPr>
            <p:spPr>
              <a:xfrm>
                <a:off x="7148823" y="3875506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CM,CDM </a:t>
                </a:r>
                <a:r>
                  <a:rPr lang="ko-KR" altLang="en-US" dirty="0"/>
                  <a:t>중거리</a:t>
                </a: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3FD28C2-65AE-4C89-AAA4-D0D1FB922183}"/>
                  </a:ext>
                </a:extLst>
              </p:cNvPr>
              <p:cNvSpPr/>
              <p:nvPr/>
            </p:nvSpPr>
            <p:spPr>
              <a:xfrm>
                <a:off x="9917190" y="3967893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18CC5A-377C-4568-99D1-E45091A98F71}"/>
                  </a:ext>
                </a:extLst>
              </p:cNvPr>
              <p:cNvSpPr txBox="1"/>
              <p:nvPr/>
            </p:nvSpPr>
            <p:spPr>
              <a:xfrm>
                <a:off x="7148822" y="4244838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CM,CDM </a:t>
                </a:r>
                <a:r>
                  <a:rPr lang="ko-KR" altLang="en-US" dirty="0" err="1"/>
                  <a:t>역발</a:t>
                </a:r>
                <a:endParaRPr lang="ko-KR" altLang="en-US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E3EC56D-EBB6-4443-B401-142DCC8AD1D6}"/>
                  </a:ext>
                </a:extLst>
              </p:cNvPr>
              <p:cNvSpPr/>
              <p:nvPr/>
            </p:nvSpPr>
            <p:spPr>
              <a:xfrm>
                <a:off x="9919292" y="4337225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9FF7AEE-EC5A-4D8D-B779-DDED78D56C4E}"/>
                  </a:ext>
                </a:extLst>
              </p:cNvPr>
              <p:cNvSpPr txBox="1"/>
              <p:nvPr/>
            </p:nvSpPr>
            <p:spPr>
              <a:xfrm>
                <a:off x="7150223" y="4614170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RB, LB </a:t>
                </a:r>
                <a:r>
                  <a:rPr lang="ko-KR" altLang="en-US" dirty="0" err="1"/>
                  <a:t>역발</a:t>
                </a:r>
                <a:endParaRPr lang="ko-KR" altLang="en-US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B96C4C2-2B44-4364-9151-4C0BBE2AE8E1}"/>
                  </a:ext>
                </a:extLst>
              </p:cNvPr>
              <p:cNvSpPr/>
              <p:nvPr/>
            </p:nvSpPr>
            <p:spPr>
              <a:xfrm>
                <a:off x="9920693" y="4706557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6780A54-1F97-4457-8C50-93EE9C78E3FD}"/>
                  </a:ext>
                </a:extLst>
              </p:cNvPr>
              <p:cNvSpPr txBox="1"/>
              <p:nvPr/>
            </p:nvSpPr>
            <p:spPr>
              <a:xfrm>
                <a:off x="7148822" y="4979718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CB </a:t>
                </a:r>
                <a:r>
                  <a:rPr lang="ko-KR" altLang="en-US" dirty="0" err="1"/>
                  <a:t>역발</a:t>
                </a:r>
                <a:endParaRPr lang="ko-KR" altLang="en-US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D79188AF-E8A5-4657-BC5E-BD1D146EEBC9}"/>
                  </a:ext>
                </a:extLst>
              </p:cNvPr>
              <p:cNvSpPr/>
              <p:nvPr/>
            </p:nvSpPr>
            <p:spPr>
              <a:xfrm>
                <a:off x="9920693" y="5072105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76660D3-BDCA-4A6F-BB1D-7B08EE74D582}"/>
                  </a:ext>
                </a:extLst>
              </p:cNvPr>
              <p:cNvSpPr txBox="1"/>
              <p:nvPr/>
            </p:nvSpPr>
            <p:spPr>
              <a:xfrm>
                <a:off x="7149523" y="5352834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CB </a:t>
                </a:r>
                <a:r>
                  <a:rPr lang="ko-KR" altLang="en-US" dirty="0"/>
                  <a:t>속도</a:t>
                </a: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40702DB-438C-4795-B5A7-4FC944B04AA9}"/>
                  </a:ext>
                </a:extLst>
              </p:cNvPr>
              <p:cNvSpPr/>
              <p:nvPr/>
            </p:nvSpPr>
            <p:spPr>
              <a:xfrm>
                <a:off x="9919993" y="5445221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14866C2-E09A-4B78-AACE-C1E0FD3D6FFB}"/>
                  </a:ext>
                </a:extLst>
              </p:cNvPr>
              <p:cNvSpPr txBox="1"/>
              <p:nvPr/>
            </p:nvSpPr>
            <p:spPr>
              <a:xfrm>
                <a:off x="7148822" y="5722166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CB </a:t>
                </a:r>
                <a:r>
                  <a:rPr lang="ko-KR" altLang="en-US" dirty="0"/>
                  <a:t>피지컬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0AC06011-F23F-447F-A242-BDE7A9778D01}"/>
                  </a:ext>
                </a:extLst>
              </p:cNvPr>
              <p:cNvSpPr/>
              <p:nvPr/>
            </p:nvSpPr>
            <p:spPr>
              <a:xfrm>
                <a:off x="9917190" y="5815427"/>
                <a:ext cx="185956" cy="18455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4BD573D-D92E-4774-8E47-74ADAEA0083D}"/>
                  </a:ext>
                </a:extLst>
              </p:cNvPr>
              <p:cNvSpPr txBox="1"/>
              <p:nvPr/>
            </p:nvSpPr>
            <p:spPr>
              <a:xfrm>
                <a:off x="7148822" y="6091498"/>
                <a:ext cx="30773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GK </a:t>
                </a:r>
                <a:r>
                  <a:rPr lang="ko-KR" altLang="en-US" dirty="0"/>
                  <a:t>키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221D90-4F13-4AA8-8704-5DA05C6A1DA7}"/>
                  </a:ext>
                </a:extLst>
              </p:cNvPr>
              <p:cNvSpPr txBox="1"/>
              <p:nvPr/>
            </p:nvSpPr>
            <p:spPr>
              <a:xfrm>
                <a:off x="9160778" y="6091498"/>
                <a:ext cx="10654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· · · · · ·</a:t>
                </a:r>
                <a:endParaRPr lang="ko-KR" altLang="en-US" dirty="0"/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192947" y="1677798"/>
            <a:ext cx="1610686" cy="2860082"/>
            <a:chOff x="192947" y="1677798"/>
            <a:chExt cx="1610686" cy="286008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902B8D8-C604-4199-8460-DC8E9F0B9995}"/>
                </a:ext>
              </a:extLst>
            </p:cNvPr>
            <p:cNvGrpSpPr/>
            <p:nvPr/>
          </p:nvGrpSpPr>
          <p:grpSpPr>
            <a:xfrm>
              <a:off x="192947" y="1677798"/>
              <a:ext cx="1610686" cy="2490750"/>
              <a:chOff x="192947" y="1677798"/>
              <a:chExt cx="1610686" cy="249075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552571-023D-40DC-B982-5BB50A257B08}"/>
                  </a:ext>
                </a:extLst>
              </p:cNvPr>
              <p:cNvSpPr txBox="1"/>
              <p:nvPr/>
            </p:nvSpPr>
            <p:spPr>
              <a:xfrm>
                <a:off x="192947" y="1677798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계정 등록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A26661-EA23-41E2-B37F-306A10CCD0A8}"/>
                  </a:ext>
                </a:extLst>
              </p:cNvPr>
              <p:cNvSpPr txBox="1"/>
              <p:nvPr/>
            </p:nvSpPr>
            <p:spPr>
              <a:xfrm>
                <a:off x="192947" y="2047130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이용안내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6BE708-BB45-4B60-A3FE-B358AF172604}"/>
                  </a:ext>
                </a:extLst>
              </p:cNvPr>
              <p:cNvSpPr txBox="1"/>
              <p:nvPr/>
            </p:nvSpPr>
            <p:spPr>
              <a:xfrm>
                <a:off x="192947" y="2416462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조건 설정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26B1673-AABB-46C1-809F-574FBD304E0B}"/>
                  </a:ext>
                </a:extLst>
              </p:cNvPr>
              <p:cNvSpPr txBox="1"/>
              <p:nvPr/>
            </p:nvSpPr>
            <p:spPr>
              <a:xfrm>
                <a:off x="192947" y="2785794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기본적인 조건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E0A502-B5F0-4F73-A1CB-1FA985E8D40A}"/>
                  </a:ext>
                </a:extLst>
              </p:cNvPr>
              <p:cNvSpPr txBox="1"/>
              <p:nvPr/>
            </p:nvSpPr>
            <p:spPr>
              <a:xfrm>
                <a:off x="192947" y="312434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세부적인 조건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23A0701-0456-45C7-84CD-493D1524455B}"/>
                  </a:ext>
                </a:extLst>
              </p:cNvPr>
              <p:cNvSpPr txBox="1"/>
              <p:nvPr/>
            </p:nvSpPr>
            <p:spPr>
              <a:xfrm>
                <a:off x="192947" y="345851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기타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27E0D80-43BE-4A2E-9B3F-A3B74DC817A7}"/>
                  </a:ext>
                </a:extLst>
              </p:cNvPr>
              <p:cNvSpPr txBox="1"/>
              <p:nvPr/>
            </p:nvSpPr>
            <p:spPr>
              <a:xfrm>
                <a:off x="192947" y="3799216"/>
                <a:ext cx="161068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27E0D80-43BE-4A2E-9B3F-A3B74DC817A7}"/>
                </a:ext>
              </a:extLst>
            </p:cNvPr>
            <p:cNvSpPr txBox="1"/>
            <p:nvPr/>
          </p:nvSpPr>
          <p:spPr>
            <a:xfrm>
              <a:off x="192947" y="4168548"/>
              <a:ext cx="1610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신청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20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CBC5597-6B08-4F37-93F9-0AD3ABDB5DC3}"/>
              </a:ext>
            </a:extLst>
          </p:cNvPr>
          <p:cNvGrpSpPr/>
          <p:nvPr/>
        </p:nvGrpSpPr>
        <p:grpSpPr>
          <a:xfrm>
            <a:off x="353735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순서도: 저장 데이터 5">
              <a:extLst>
                <a:ext uri="{FF2B5EF4-FFF2-40B4-BE49-F238E27FC236}">
                  <a16:creationId xmlns:a16="http://schemas.microsoft.com/office/drawing/2014/main" id="{A4C8D55B-EC0F-4FD3-BD17-BC927D6BC1EA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BC927-9F4A-417B-9CC1-AB4D30DC7FA0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회원 정보 입력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5DD4-52DD-4F40-8757-268C80D5CB8C}"/>
              </a:ext>
            </a:extLst>
          </p:cNvPr>
          <p:cNvGrpSpPr/>
          <p:nvPr/>
        </p:nvGrpSpPr>
        <p:grpSpPr>
          <a:xfrm>
            <a:off x="2618764" y="512816"/>
            <a:ext cx="2265029" cy="714696"/>
            <a:chOff x="511726" y="1233181"/>
            <a:chExt cx="2265029" cy="714696"/>
          </a:xfrm>
          <a:solidFill>
            <a:schemeClr val="bg1"/>
          </a:solidFill>
        </p:grpSpPr>
        <p:sp>
          <p:nvSpPr>
            <p:cNvPr id="10" name="순서도: 저장 데이터 9">
              <a:extLst>
                <a:ext uri="{FF2B5EF4-FFF2-40B4-BE49-F238E27FC236}">
                  <a16:creationId xmlns:a16="http://schemas.microsoft.com/office/drawing/2014/main" id="{59255A86-59CD-4FBE-9C3C-C5490BE26A51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80D826-FB38-467E-AFFC-4808C0BE21A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이용 안내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9629C2-EAD0-412D-8D3A-447010E57FDB}"/>
              </a:ext>
            </a:extLst>
          </p:cNvPr>
          <p:cNvGrpSpPr/>
          <p:nvPr/>
        </p:nvGrpSpPr>
        <p:grpSpPr>
          <a:xfrm>
            <a:off x="4883793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순서도: 저장 데이터 12">
              <a:extLst>
                <a:ext uri="{FF2B5EF4-FFF2-40B4-BE49-F238E27FC236}">
                  <a16:creationId xmlns:a16="http://schemas.microsoft.com/office/drawing/2014/main" id="{A585AAD4-35BC-4FEA-A52C-6B63F03D0428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39915-7788-46DB-91DF-AEF73776AF7C}"/>
                </a:ext>
              </a:extLst>
            </p:cNvPr>
            <p:cNvSpPr txBox="1"/>
            <p:nvPr/>
          </p:nvSpPr>
          <p:spPr>
            <a:xfrm>
              <a:off x="1015065" y="1436640"/>
              <a:ext cx="157713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원하는 조건 설정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243FE2-5A56-4403-B4C4-3D481F1B89EB}"/>
              </a:ext>
            </a:extLst>
          </p:cNvPr>
          <p:cNvGrpSpPr/>
          <p:nvPr/>
        </p:nvGrpSpPr>
        <p:grpSpPr>
          <a:xfrm>
            <a:off x="7148822" y="512816"/>
            <a:ext cx="2265029" cy="714696"/>
            <a:chOff x="511726" y="1233181"/>
            <a:chExt cx="2265029" cy="714696"/>
          </a:xfrm>
        </p:grpSpPr>
        <p:sp>
          <p:nvSpPr>
            <p:cNvPr id="16" name="순서도: 저장 데이터 15">
              <a:extLst>
                <a:ext uri="{FF2B5EF4-FFF2-40B4-BE49-F238E27FC236}">
                  <a16:creationId xmlns:a16="http://schemas.microsoft.com/office/drawing/2014/main" id="{6357BF87-AB22-47FC-9265-6448BED29985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2B5024-AA4D-4235-94A2-4448A16D0D8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32EE10-35C8-4300-809C-F718580B68FB}"/>
              </a:ext>
            </a:extLst>
          </p:cNvPr>
          <p:cNvGrpSpPr/>
          <p:nvPr/>
        </p:nvGrpSpPr>
        <p:grpSpPr>
          <a:xfrm>
            <a:off x="9413851" y="512816"/>
            <a:ext cx="2265029" cy="714696"/>
            <a:chOff x="511726" y="1233181"/>
            <a:chExt cx="2265029" cy="714696"/>
          </a:xfrm>
        </p:grpSpPr>
        <p:sp>
          <p:nvSpPr>
            <p:cNvPr id="20" name="순서도: 저장 데이터 19">
              <a:extLst>
                <a:ext uri="{FF2B5EF4-FFF2-40B4-BE49-F238E27FC236}">
                  <a16:creationId xmlns:a16="http://schemas.microsoft.com/office/drawing/2014/main" id="{D64097F7-9BAA-41D9-B3B6-F9781009B96F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E2238F-4FCD-4BA7-8813-F5C52C587EE2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C8B956-3B08-4E5C-A609-58D6EFFBF0D1}"/>
              </a:ext>
            </a:extLst>
          </p:cNvPr>
          <p:cNvGrpSpPr/>
          <p:nvPr/>
        </p:nvGrpSpPr>
        <p:grpSpPr>
          <a:xfrm>
            <a:off x="1863755" y="1298136"/>
            <a:ext cx="10201013" cy="5371111"/>
            <a:chOff x="1863755" y="1298136"/>
            <a:chExt cx="10201013" cy="5371111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7B3EA42-6E5E-4A78-A13A-1A4CAED53F34}"/>
                </a:ext>
              </a:extLst>
            </p:cNvPr>
            <p:cNvSpPr/>
            <p:nvPr/>
          </p:nvSpPr>
          <p:spPr>
            <a:xfrm>
              <a:off x="1863755" y="1298136"/>
              <a:ext cx="10201013" cy="53711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0603DC-884B-4E8D-BBF5-C1050975AEF7}"/>
                </a:ext>
              </a:extLst>
            </p:cNvPr>
            <p:cNvSpPr txBox="1"/>
            <p:nvPr/>
          </p:nvSpPr>
          <p:spPr>
            <a:xfrm>
              <a:off x="2434204" y="1677798"/>
              <a:ext cx="8555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원하는 조건 </a:t>
              </a:r>
              <a:r>
                <a:rPr lang="en-US" altLang="ko-KR" dirty="0"/>
                <a:t>: · · · · · ·</a:t>
              </a:r>
              <a:endParaRPr lang="ko-KR" altLang="en-US" dirty="0"/>
            </a:p>
            <a:p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92947" y="1677798"/>
            <a:ext cx="1610686" cy="2860082"/>
            <a:chOff x="192947" y="1677798"/>
            <a:chExt cx="1610686" cy="286008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902B8D8-C604-4199-8460-DC8E9F0B9995}"/>
                </a:ext>
              </a:extLst>
            </p:cNvPr>
            <p:cNvGrpSpPr/>
            <p:nvPr/>
          </p:nvGrpSpPr>
          <p:grpSpPr>
            <a:xfrm>
              <a:off x="192947" y="1677798"/>
              <a:ext cx="1610686" cy="2490750"/>
              <a:chOff x="192947" y="1677798"/>
              <a:chExt cx="1610686" cy="249075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552571-023D-40DC-B982-5BB50A257B08}"/>
                  </a:ext>
                </a:extLst>
              </p:cNvPr>
              <p:cNvSpPr txBox="1"/>
              <p:nvPr/>
            </p:nvSpPr>
            <p:spPr>
              <a:xfrm>
                <a:off x="192947" y="1677798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계정 등록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A26661-EA23-41E2-B37F-306A10CCD0A8}"/>
                  </a:ext>
                </a:extLst>
              </p:cNvPr>
              <p:cNvSpPr txBox="1"/>
              <p:nvPr/>
            </p:nvSpPr>
            <p:spPr>
              <a:xfrm>
                <a:off x="192947" y="2047130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이용안내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6BE708-BB45-4B60-A3FE-B358AF172604}"/>
                  </a:ext>
                </a:extLst>
              </p:cNvPr>
              <p:cNvSpPr txBox="1"/>
              <p:nvPr/>
            </p:nvSpPr>
            <p:spPr>
              <a:xfrm>
                <a:off x="192947" y="2416462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조건 설정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6B1673-AABB-46C1-809F-574FBD304E0B}"/>
                  </a:ext>
                </a:extLst>
              </p:cNvPr>
              <p:cNvSpPr txBox="1"/>
              <p:nvPr/>
            </p:nvSpPr>
            <p:spPr>
              <a:xfrm>
                <a:off x="192947" y="2785794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기본적인 조건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E0A502-B5F0-4F73-A1CB-1FA985E8D40A}"/>
                  </a:ext>
                </a:extLst>
              </p:cNvPr>
              <p:cNvSpPr txBox="1"/>
              <p:nvPr/>
            </p:nvSpPr>
            <p:spPr>
              <a:xfrm>
                <a:off x="192947" y="312434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세부적인 조건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3A0701-0456-45C7-84CD-493D1524455B}"/>
                  </a:ext>
                </a:extLst>
              </p:cNvPr>
              <p:cNvSpPr txBox="1"/>
              <p:nvPr/>
            </p:nvSpPr>
            <p:spPr>
              <a:xfrm>
                <a:off x="192947" y="345851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기타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27E0D80-43BE-4A2E-9B3F-A3B74DC817A7}"/>
                  </a:ext>
                </a:extLst>
              </p:cNvPr>
              <p:cNvSpPr txBox="1"/>
              <p:nvPr/>
            </p:nvSpPr>
            <p:spPr>
              <a:xfrm>
                <a:off x="192947" y="3799216"/>
                <a:ext cx="161068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7E0D80-43BE-4A2E-9B3F-A3B74DC817A7}"/>
                </a:ext>
              </a:extLst>
            </p:cNvPr>
            <p:cNvSpPr txBox="1"/>
            <p:nvPr/>
          </p:nvSpPr>
          <p:spPr>
            <a:xfrm>
              <a:off x="192947" y="4168548"/>
              <a:ext cx="1610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신청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1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2947" y="1677798"/>
            <a:ext cx="1610686" cy="2860082"/>
            <a:chOff x="192947" y="1677798"/>
            <a:chExt cx="1610686" cy="286008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902B8D8-C604-4199-8460-DC8E9F0B9995}"/>
                </a:ext>
              </a:extLst>
            </p:cNvPr>
            <p:cNvGrpSpPr/>
            <p:nvPr/>
          </p:nvGrpSpPr>
          <p:grpSpPr>
            <a:xfrm>
              <a:off x="192947" y="1677798"/>
              <a:ext cx="1610686" cy="2490750"/>
              <a:chOff x="192947" y="1677798"/>
              <a:chExt cx="1610686" cy="249075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552571-023D-40DC-B982-5BB50A257B08}"/>
                  </a:ext>
                </a:extLst>
              </p:cNvPr>
              <p:cNvSpPr txBox="1"/>
              <p:nvPr/>
            </p:nvSpPr>
            <p:spPr>
              <a:xfrm>
                <a:off x="192947" y="1677798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계정 등록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A26661-EA23-41E2-B37F-306A10CCD0A8}"/>
                  </a:ext>
                </a:extLst>
              </p:cNvPr>
              <p:cNvSpPr txBox="1"/>
              <p:nvPr/>
            </p:nvSpPr>
            <p:spPr>
              <a:xfrm>
                <a:off x="192947" y="2047130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이용안내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6BE708-BB45-4B60-A3FE-B358AF172604}"/>
                  </a:ext>
                </a:extLst>
              </p:cNvPr>
              <p:cNvSpPr txBox="1"/>
              <p:nvPr/>
            </p:nvSpPr>
            <p:spPr>
              <a:xfrm>
                <a:off x="192947" y="2416462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조건 설정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B1673-AABB-46C1-809F-574FBD304E0B}"/>
                  </a:ext>
                </a:extLst>
              </p:cNvPr>
              <p:cNvSpPr txBox="1"/>
              <p:nvPr/>
            </p:nvSpPr>
            <p:spPr>
              <a:xfrm>
                <a:off x="192947" y="2785794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기본적인 조건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E0A502-B5F0-4F73-A1CB-1FA985E8D40A}"/>
                  </a:ext>
                </a:extLst>
              </p:cNvPr>
              <p:cNvSpPr txBox="1"/>
              <p:nvPr/>
            </p:nvSpPr>
            <p:spPr>
              <a:xfrm>
                <a:off x="192947" y="312434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세부적인 조건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3A0701-0456-45C7-84CD-493D1524455B}"/>
                  </a:ext>
                </a:extLst>
              </p:cNvPr>
              <p:cNvSpPr txBox="1"/>
              <p:nvPr/>
            </p:nvSpPr>
            <p:spPr>
              <a:xfrm>
                <a:off x="192947" y="345851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기타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7E0D80-43BE-4A2E-9B3F-A3B74DC817A7}"/>
                  </a:ext>
                </a:extLst>
              </p:cNvPr>
              <p:cNvSpPr txBox="1"/>
              <p:nvPr/>
            </p:nvSpPr>
            <p:spPr>
              <a:xfrm>
                <a:off x="192947" y="3799216"/>
                <a:ext cx="161068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7E0D80-43BE-4A2E-9B3F-A3B74DC817A7}"/>
                </a:ext>
              </a:extLst>
            </p:cNvPr>
            <p:cNvSpPr txBox="1"/>
            <p:nvPr/>
          </p:nvSpPr>
          <p:spPr>
            <a:xfrm>
              <a:off x="192947" y="4168548"/>
              <a:ext cx="1610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신청 완료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BC5597-6B08-4F37-93F9-0AD3ABDB5DC3}"/>
              </a:ext>
            </a:extLst>
          </p:cNvPr>
          <p:cNvGrpSpPr/>
          <p:nvPr/>
        </p:nvGrpSpPr>
        <p:grpSpPr>
          <a:xfrm>
            <a:off x="353735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순서도: 저장 데이터 12">
              <a:extLst>
                <a:ext uri="{FF2B5EF4-FFF2-40B4-BE49-F238E27FC236}">
                  <a16:creationId xmlns:a16="http://schemas.microsoft.com/office/drawing/2014/main" id="{A4C8D55B-EC0F-4FD3-BD17-BC927D6BC1EA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1BC927-9F4A-417B-9CC1-AB4D30DC7FA0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회원 정보 입력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655DD4-52DD-4F40-8757-268C80D5CB8C}"/>
              </a:ext>
            </a:extLst>
          </p:cNvPr>
          <p:cNvGrpSpPr/>
          <p:nvPr/>
        </p:nvGrpSpPr>
        <p:grpSpPr>
          <a:xfrm>
            <a:off x="2618764" y="512816"/>
            <a:ext cx="2265029" cy="714696"/>
            <a:chOff x="511726" y="1233181"/>
            <a:chExt cx="2265029" cy="714696"/>
          </a:xfrm>
          <a:solidFill>
            <a:schemeClr val="bg1"/>
          </a:solidFill>
        </p:grpSpPr>
        <p:sp>
          <p:nvSpPr>
            <p:cNvPr id="16" name="순서도: 저장 데이터 15">
              <a:extLst>
                <a:ext uri="{FF2B5EF4-FFF2-40B4-BE49-F238E27FC236}">
                  <a16:creationId xmlns:a16="http://schemas.microsoft.com/office/drawing/2014/main" id="{59255A86-59CD-4FBE-9C3C-C5490BE26A51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80D826-FB38-467E-AFFC-4808C0BE21A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이용 안내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9629C2-EAD0-412D-8D3A-447010E57FDB}"/>
              </a:ext>
            </a:extLst>
          </p:cNvPr>
          <p:cNvGrpSpPr/>
          <p:nvPr/>
        </p:nvGrpSpPr>
        <p:grpSpPr>
          <a:xfrm>
            <a:off x="4883793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9" name="순서도: 저장 데이터 18">
              <a:extLst>
                <a:ext uri="{FF2B5EF4-FFF2-40B4-BE49-F238E27FC236}">
                  <a16:creationId xmlns:a16="http://schemas.microsoft.com/office/drawing/2014/main" id="{A585AAD4-35BC-4FEA-A52C-6B63F03D0428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539915-7788-46DB-91DF-AEF73776AF7C}"/>
                </a:ext>
              </a:extLst>
            </p:cNvPr>
            <p:cNvSpPr txBox="1"/>
            <p:nvPr/>
          </p:nvSpPr>
          <p:spPr>
            <a:xfrm>
              <a:off x="1015065" y="1436640"/>
              <a:ext cx="157713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원하는 조건 설정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243FE2-5A56-4403-B4C4-3D481F1B89EB}"/>
              </a:ext>
            </a:extLst>
          </p:cNvPr>
          <p:cNvGrpSpPr/>
          <p:nvPr/>
        </p:nvGrpSpPr>
        <p:grpSpPr>
          <a:xfrm>
            <a:off x="7148822" y="512816"/>
            <a:ext cx="2265029" cy="714696"/>
            <a:chOff x="511726" y="1233181"/>
            <a:chExt cx="2265029" cy="714696"/>
          </a:xfrm>
        </p:grpSpPr>
        <p:sp>
          <p:nvSpPr>
            <p:cNvPr id="22" name="순서도: 저장 데이터 21">
              <a:extLst>
                <a:ext uri="{FF2B5EF4-FFF2-40B4-BE49-F238E27FC236}">
                  <a16:creationId xmlns:a16="http://schemas.microsoft.com/office/drawing/2014/main" id="{6357BF87-AB22-47FC-9265-6448BED29985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2B5024-AA4D-4235-94A2-4448A16D0D8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2EE10-35C8-4300-809C-F718580B68FB}"/>
              </a:ext>
            </a:extLst>
          </p:cNvPr>
          <p:cNvGrpSpPr/>
          <p:nvPr/>
        </p:nvGrpSpPr>
        <p:grpSpPr>
          <a:xfrm>
            <a:off x="9413851" y="512816"/>
            <a:ext cx="2265029" cy="714696"/>
            <a:chOff x="511726" y="1233181"/>
            <a:chExt cx="2265029" cy="714696"/>
          </a:xfrm>
        </p:grpSpPr>
        <p:sp>
          <p:nvSpPr>
            <p:cNvPr id="25" name="순서도: 저장 데이터 24">
              <a:extLst>
                <a:ext uri="{FF2B5EF4-FFF2-40B4-BE49-F238E27FC236}">
                  <a16:creationId xmlns:a16="http://schemas.microsoft.com/office/drawing/2014/main" id="{D64097F7-9BAA-41D9-B3B6-F9781009B96F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E2238F-4FCD-4BA7-8813-F5C52C587EE2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DC8B956-3B08-4E5C-A609-58D6EFFBF0D1}"/>
              </a:ext>
            </a:extLst>
          </p:cNvPr>
          <p:cNvGrpSpPr/>
          <p:nvPr/>
        </p:nvGrpSpPr>
        <p:grpSpPr>
          <a:xfrm>
            <a:off x="1863755" y="1298136"/>
            <a:ext cx="10201013" cy="5371111"/>
            <a:chOff x="1863755" y="1298136"/>
            <a:chExt cx="10201013" cy="5371111"/>
          </a:xfrm>
        </p:grpSpPr>
        <p:sp>
          <p:nvSpPr>
            <p:cNvPr id="28" name="사각형: 둥근 모서리 51">
              <a:extLst>
                <a:ext uri="{FF2B5EF4-FFF2-40B4-BE49-F238E27FC236}">
                  <a16:creationId xmlns:a16="http://schemas.microsoft.com/office/drawing/2014/main" id="{C7B3EA42-6E5E-4A78-A13A-1A4CAED53F34}"/>
                </a:ext>
              </a:extLst>
            </p:cNvPr>
            <p:cNvSpPr/>
            <p:nvPr/>
          </p:nvSpPr>
          <p:spPr>
            <a:xfrm>
              <a:off x="1863755" y="1298136"/>
              <a:ext cx="10201013" cy="53711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0603DC-884B-4E8D-BBF5-C1050975AEF7}"/>
                </a:ext>
              </a:extLst>
            </p:cNvPr>
            <p:cNvSpPr txBox="1"/>
            <p:nvPr/>
          </p:nvSpPr>
          <p:spPr>
            <a:xfrm>
              <a:off x="2434204" y="1677798"/>
              <a:ext cx="85553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게시판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여러 글들을 적으며 소통할 수 있는 게시판</a:t>
              </a:r>
              <a:endParaRPr lang="ko-KR" altLang="en-US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103120" y="2876204"/>
            <a:ext cx="9484822" cy="3408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CBC5597-6B08-4F37-93F9-0AD3ABDB5DC3}"/>
              </a:ext>
            </a:extLst>
          </p:cNvPr>
          <p:cNvGrpSpPr/>
          <p:nvPr/>
        </p:nvGrpSpPr>
        <p:grpSpPr>
          <a:xfrm>
            <a:off x="353735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순서도: 저장 데이터 5">
              <a:extLst>
                <a:ext uri="{FF2B5EF4-FFF2-40B4-BE49-F238E27FC236}">
                  <a16:creationId xmlns:a16="http://schemas.microsoft.com/office/drawing/2014/main" id="{A4C8D55B-EC0F-4FD3-BD17-BC927D6BC1EA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BC927-9F4A-417B-9CC1-AB4D30DC7FA0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회원 정보 입력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5DD4-52DD-4F40-8757-268C80D5CB8C}"/>
              </a:ext>
            </a:extLst>
          </p:cNvPr>
          <p:cNvGrpSpPr/>
          <p:nvPr/>
        </p:nvGrpSpPr>
        <p:grpSpPr>
          <a:xfrm>
            <a:off x="2618764" y="512816"/>
            <a:ext cx="2265029" cy="714696"/>
            <a:chOff x="511726" y="1233181"/>
            <a:chExt cx="2265029" cy="714696"/>
          </a:xfrm>
          <a:solidFill>
            <a:schemeClr val="bg1"/>
          </a:solidFill>
        </p:grpSpPr>
        <p:sp>
          <p:nvSpPr>
            <p:cNvPr id="10" name="순서도: 저장 데이터 9">
              <a:extLst>
                <a:ext uri="{FF2B5EF4-FFF2-40B4-BE49-F238E27FC236}">
                  <a16:creationId xmlns:a16="http://schemas.microsoft.com/office/drawing/2014/main" id="{59255A86-59CD-4FBE-9C3C-C5490BE26A51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80D826-FB38-467E-AFFC-4808C0BE21A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이용 안내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9629C2-EAD0-412D-8D3A-447010E57FDB}"/>
              </a:ext>
            </a:extLst>
          </p:cNvPr>
          <p:cNvGrpSpPr/>
          <p:nvPr/>
        </p:nvGrpSpPr>
        <p:grpSpPr>
          <a:xfrm>
            <a:off x="4883793" y="512816"/>
            <a:ext cx="2265029" cy="714696"/>
            <a:chOff x="511726" y="1233181"/>
            <a:chExt cx="2265029" cy="7146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순서도: 저장 데이터 12">
              <a:extLst>
                <a:ext uri="{FF2B5EF4-FFF2-40B4-BE49-F238E27FC236}">
                  <a16:creationId xmlns:a16="http://schemas.microsoft.com/office/drawing/2014/main" id="{A585AAD4-35BC-4FEA-A52C-6B63F03D0428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39915-7788-46DB-91DF-AEF73776AF7C}"/>
                </a:ext>
              </a:extLst>
            </p:cNvPr>
            <p:cNvSpPr txBox="1"/>
            <p:nvPr/>
          </p:nvSpPr>
          <p:spPr>
            <a:xfrm>
              <a:off x="1015065" y="1436640"/>
              <a:ext cx="157713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원하는 조건 설정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243FE2-5A56-4403-B4C4-3D481F1B89EB}"/>
              </a:ext>
            </a:extLst>
          </p:cNvPr>
          <p:cNvGrpSpPr/>
          <p:nvPr/>
        </p:nvGrpSpPr>
        <p:grpSpPr>
          <a:xfrm>
            <a:off x="7148822" y="512816"/>
            <a:ext cx="2265029" cy="714696"/>
            <a:chOff x="511726" y="1233181"/>
            <a:chExt cx="2265029" cy="714696"/>
          </a:xfrm>
        </p:grpSpPr>
        <p:sp>
          <p:nvSpPr>
            <p:cNvPr id="16" name="순서도: 저장 데이터 15">
              <a:extLst>
                <a:ext uri="{FF2B5EF4-FFF2-40B4-BE49-F238E27FC236}">
                  <a16:creationId xmlns:a16="http://schemas.microsoft.com/office/drawing/2014/main" id="{6357BF87-AB22-47FC-9265-6448BED29985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2B5024-AA4D-4235-94A2-4448A16D0D8E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32EE10-35C8-4300-809C-F718580B68FB}"/>
              </a:ext>
            </a:extLst>
          </p:cNvPr>
          <p:cNvGrpSpPr/>
          <p:nvPr/>
        </p:nvGrpSpPr>
        <p:grpSpPr>
          <a:xfrm>
            <a:off x="9413851" y="512816"/>
            <a:ext cx="2265029" cy="714696"/>
            <a:chOff x="511726" y="1233181"/>
            <a:chExt cx="2265029" cy="714696"/>
          </a:xfrm>
        </p:grpSpPr>
        <p:sp>
          <p:nvSpPr>
            <p:cNvPr id="20" name="순서도: 저장 데이터 19">
              <a:extLst>
                <a:ext uri="{FF2B5EF4-FFF2-40B4-BE49-F238E27FC236}">
                  <a16:creationId xmlns:a16="http://schemas.microsoft.com/office/drawing/2014/main" id="{D64097F7-9BAA-41D9-B3B6-F9781009B96F}"/>
                </a:ext>
              </a:extLst>
            </p:cNvPr>
            <p:cNvSpPr/>
            <p:nvPr/>
          </p:nvSpPr>
          <p:spPr>
            <a:xfrm flipH="1">
              <a:off x="511726" y="1233181"/>
              <a:ext cx="2265029" cy="71469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E2238F-4FCD-4BA7-8813-F5C52C587EE2}"/>
                </a:ext>
              </a:extLst>
            </p:cNvPr>
            <p:cNvSpPr txBox="1"/>
            <p:nvPr/>
          </p:nvSpPr>
          <p:spPr>
            <a:xfrm>
              <a:off x="1015065" y="1421252"/>
              <a:ext cx="1577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본인 계정 확인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ECB8F9-D8D8-4AC3-A846-D5DCAD3435EC}"/>
              </a:ext>
            </a:extLst>
          </p:cNvPr>
          <p:cNvGrpSpPr/>
          <p:nvPr/>
        </p:nvGrpSpPr>
        <p:grpSpPr>
          <a:xfrm>
            <a:off x="1863755" y="1298136"/>
            <a:ext cx="10201013" cy="5371111"/>
            <a:chOff x="1863755" y="1298136"/>
            <a:chExt cx="10201013" cy="537111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D254C22-DB67-40FE-9080-D42CCD47B638}"/>
                </a:ext>
              </a:extLst>
            </p:cNvPr>
            <p:cNvSpPr/>
            <p:nvPr/>
          </p:nvSpPr>
          <p:spPr>
            <a:xfrm>
              <a:off x="1863755" y="1298136"/>
              <a:ext cx="10201013" cy="53711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D8C019-1830-4EE9-B6C7-AC6BD3587EB7}"/>
                </a:ext>
              </a:extLst>
            </p:cNvPr>
            <p:cNvSpPr txBox="1"/>
            <p:nvPr/>
          </p:nvSpPr>
          <p:spPr>
            <a:xfrm>
              <a:off x="2971799" y="3449529"/>
              <a:ext cx="79849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신청이 완료 되었습니다</a:t>
              </a:r>
              <a:r>
                <a:rPr lang="en-US" altLang="ko-KR" sz="4000" dirty="0"/>
                <a:t>.</a:t>
              </a:r>
              <a:endParaRPr lang="ko-KR" altLang="en-US" sz="4000" dirty="0"/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52C3284B-A0A1-4C24-91A2-979C30ACFEDE}"/>
                </a:ext>
              </a:extLst>
            </p:cNvPr>
            <p:cNvSpPr/>
            <p:nvPr/>
          </p:nvSpPr>
          <p:spPr>
            <a:xfrm>
              <a:off x="5333304" y="4591210"/>
              <a:ext cx="3261915" cy="291184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8189EC-3586-4059-A90E-4A975A6C7EFA}"/>
                </a:ext>
              </a:extLst>
            </p:cNvPr>
            <p:cNvSpPr txBox="1"/>
            <p:nvPr/>
          </p:nvSpPr>
          <p:spPr>
            <a:xfrm>
              <a:off x="6016307" y="4582913"/>
              <a:ext cx="1928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92947" y="1677798"/>
            <a:ext cx="1610686" cy="2860082"/>
            <a:chOff x="192947" y="1677798"/>
            <a:chExt cx="1610686" cy="286008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902B8D8-C604-4199-8460-DC8E9F0B9995}"/>
                </a:ext>
              </a:extLst>
            </p:cNvPr>
            <p:cNvGrpSpPr/>
            <p:nvPr/>
          </p:nvGrpSpPr>
          <p:grpSpPr>
            <a:xfrm>
              <a:off x="192947" y="1677798"/>
              <a:ext cx="1610686" cy="2490750"/>
              <a:chOff x="192947" y="1677798"/>
              <a:chExt cx="1610686" cy="249075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552571-023D-40DC-B982-5BB50A257B08}"/>
                  </a:ext>
                </a:extLst>
              </p:cNvPr>
              <p:cNvSpPr txBox="1"/>
              <p:nvPr/>
            </p:nvSpPr>
            <p:spPr>
              <a:xfrm>
                <a:off x="192947" y="1677798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계정 등록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A26661-EA23-41E2-B37F-306A10CCD0A8}"/>
                  </a:ext>
                </a:extLst>
              </p:cNvPr>
              <p:cNvSpPr txBox="1"/>
              <p:nvPr/>
            </p:nvSpPr>
            <p:spPr>
              <a:xfrm>
                <a:off x="192947" y="2047130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이용안내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6BE708-BB45-4B60-A3FE-B358AF172604}"/>
                  </a:ext>
                </a:extLst>
              </p:cNvPr>
              <p:cNvSpPr txBox="1"/>
              <p:nvPr/>
            </p:nvSpPr>
            <p:spPr>
              <a:xfrm>
                <a:off x="192947" y="2416462"/>
                <a:ext cx="1610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조건 설정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6B1673-AABB-46C1-809F-574FBD304E0B}"/>
                  </a:ext>
                </a:extLst>
              </p:cNvPr>
              <p:cNvSpPr txBox="1"/>
              <p:nvPr/>
            </p:nvSpPr>
            <p:spPr>
              <a:xfrm>
                <a:off x="192947" y="2785794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기본적인 조건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E0A502-B5F0-4F73-A1CB-1FA985E8D40A}"/>
                  </a:ext>
                </a:extLst>
              </p:cNvPr>
              <p:cNvSpPr txBox="1"/>
              <p:nvPr/>
            </p:nvSpPr>
            <p:spPr>
              <a:xfrm>
                <a:off x="192947" y="312434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세부적인 조건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23A0701-0456-45C7-84CD-493D1524455B}"/>
                  </a:ext>
                </a:extLst>
              </p:cNvPr>
              <p:cNvSpPr txBox="1"/>
              <p:nvPr/>
            </p:nvSpPr>
            <p:spPr>
              <a:xfrm>
                <a:off x="192947" y="3458518"/>
                <a:ext cx="1610686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기타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7E0D80-43BE-4A2E-9B3F-A3B74DC817A7}"/>
                  </a:ext>
                </a:extLst>
              </p:cNvPr>
              <p:cNvSpPr txBox="1"/>
              <p:nvPr/>
            </p:nvSpPr>
            <p:spPr>
              <a:xfrm>
                <a:off x="192947" y="3799216"/>
                <a:ext cx="161068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7E0D80-43BE-4A2E-9B3F-A3B74DC817A7}"/>
                </a:ext>
              </a:extLst>
            </p:cNvPr>
            <p:cNvSpPr txBox="1"/>
            <p:nvPr/>
          </p:nvSpPr>
          <p:spPr>
            <a:xfrm>
              <a:off x="192947" y="4168548"/>
              <a:ext cx="1610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신청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54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363</Words>
  <Application>Microsoft Office PowerPoint</Application>
  <PresentationFormat>와이드스크린</PresentationFormat>
  <Paragraphs>158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FC 온라인 팀 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 온라인 팀 대리</dc:title>
  <dc:creator>ST-USER</dc:creator>
  <cp:lastModifiedBy>USER</cp:lastModifiedBy>
  <cp:revision>2</cp:revision>
  <dcterms:created xsi:type="dcterms:W3CDTF">2024-04-25T21:02:09Z</dcterms:created>
  <dcterms:modified xsi:type="dcterms:W3CDTF">2024-06-21T01:00:35Z</dcterms:modified>
</cp:coreProperties>
</file>