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80351-A9DB-426B-A8E7-3BAB056DD1B1}" v="3" dt="2020-07-12T11:26:0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운성" userId="93f8771b-d0a3-4b28-9b80-5e017e576f77" providerId="ADAL" clId="{DEF80351-A9DB-426B-A8E7-3BAB056DD1B1}"/>
    <pc:docChg chg="undo custSel addSld delSld modSld">
      <pc:chgData name="정운성" userId="93f8771b-d0a3-4b28-9b80-5e017e576f77" providerId="ADAL" clId="{DEF80351-A9DB-426B-A8E7-3BAB056DD1B1}" dt="2020-07-12T11:44:47.320" v="234" actId="20577"/>
      <pc:docMkLst>
        <pc:docMk/>
      </pc:docMkLst>
      <pc:sldChg chg="modSp">
        <pc:chgData name="정운성" userId="93f8771b-d0a3-4b28-9b80-5e017e576f77" providerId="ADAL" clId="{DEF80351-A9DB-426B-A8E7-3BAB056DD1B1}" dt="2020-07-12T11:44:47.320" v="234" actId="20577"/>
        <pc:sldMkLst>
          <pc:docMk/>
          <pc:sldMk cId="3404309254" sldId="256"/>
        </pc:sldMkLst>
        <pc:graphicFrameChg chg="mod modGraphic">
          <ac:chgData name="정운성" userId="93f8771b-d0a3-4b28-9b80-5e017e576f77" providerId="ADAL" clId="{DEF80351-A9DB-426B-A8E7-3BAB056DD1B1}" dt="2020-07-12T11:44:47.320" v="234" actId="20577"/>
          <ac:graphicFrameMkLst>
            <pc:docMk/>
            <pc:sldMk cId="3404309254" sldId="256"/>
            <ac:graphicFrameMk id="4" creationId="{58778639-5854-46EF-AA14-DC224700233A}"/>
          </ac:graphicFrameMkLst>
        </pc:graphicFrameChg>
      </pc:sldChg>
      <pc:sldChg chg="new del">
        <pc:chgData name="정운성" userId="93f8771b-d0a3-4b28-9b80-5e017e576f77" providerId="ADAL" clId="{DEF80351-A9DB-426B-A8E7-3BAB056DD1B1}" dt="2020-07-12T11:25:48.130" v="160" actId="680"/>
        <pc:sldMkLst>
          <pc:docMk/>
          <pc:sldMk cId="134716241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D0E9D-E2AC-4BAF-949B-87BE0DF29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7AD7F-4E92-41E6-ACC2-D55880A3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3A344-E484-400D-83DB-500549B1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0E9F-770D-422F-AB72-23D75888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609AB-B958-4724-8C79-B89BD1F7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8545-1241-45E1-9734-85CC234B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FAB34D-82BE-484D-8515-ACF1E85E1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965A8-0915-4528-935F-95993FBA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BD437-F532-457E-858F-0EF4744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D239C-5488-4ABE-BD85-95C32053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925B4-3388-4185-A3B1-D8AECA7A5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06742-E30E-4CC3-BE9E-7E16D986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CCD94-ECF3-4390-9E92-124F4C0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D88CB-5072-48D1-89AD-99774FC6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7DCEC-AB8A-44EF-9CA1-AD408DC2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F999D-FFFD-4CDF-AD31-6AFFA39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0FE2-B48E-47DE-A218-27288C42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865A0-8281-4A94-80C9-57D05B0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ED1A-030B-4964-9ED4-51C58443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08FFA-1081-46E3-BAAA-B1A144E3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8D05-013E-4D76-97A9-98FD1D40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1AEAF-992C-4EE7-92D6-BB036EB4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E33DC-6FF1-47FE-B32D-C92A78F0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7FA7-4D3E-4502-A522-79DA9F25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FD8B9-1F0A-48B3-BF6B-5842C60D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3A575-FBDE-4AFB-B3B0-FAF15D42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EEA5A-2F95-4E61-A8A7-25E9728D5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237BA-C830-45D0-AB41-47892F3B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4EE73-B13A-419C-8042-9ABA6507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9F3DC-A13F-460B-B6BB-CA469A9C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3B2EC-23BD-40B1-8ACA-D76704B9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1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BAC5-63C7-40FA-8B1D-BB5FF1F6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D2FCA-48DC-441F-A3EB-5872BFF8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5D8BE-988F-4735-993C-F98B1B6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E77B1-A6A3-4F0B-8F19-B8C94A69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BBE9D7-95DE-41FF-8D69-27783CFC7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05DDAD-325F-47CD-A54B-F31AA638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0EF41-0D7B-4414-B722-3732C7A8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BBDC1-E973-442C-99E9-7CF704B7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5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ED87-0FEE-4F50-B12C-1EE37984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C556F8-751C-458E-9553-E657BA29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7AA4D-B432-4231-886C-F6D185BF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C7805-BCBE-4DF7-944F-F8B5AAD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D9DAA2-AA8C-497F-A37A-412A5E54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E37C2-EBEC-4A47-BDE5-C36997F3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B8A73-B30D-4E92-9509-5122F131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DEE4B-459B-4495-A5D0-D81C401F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1D056-C063-49E9-9C58-0BCE4A0B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CC4B0-213A-438F-A6FD-1DE6B6EE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CDAF6-8215-423D-BA3A-9E57FC58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75EAB-6BF3-4E0D-BE4F-29D3E326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D50C0-FD15-4A76-BBF9-F014EE1D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C9C4-8C48-4418-9888-C49B548C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AC083F-B459-41E9-A604-526C994C2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28A70-4D9C-482F-88AB-DF516F9B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E34B6-48FD-4469-A316-21A63E2A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27379-9115-490B-99DA-9C3F1780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849C9-A7DC-42CB-97B3-175B14C4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CFC38-8875-4911-87C5-D486FEE8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EA447-4B82-4437-A649-A696FFC3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A723-745D-45C5-814E-BD795F81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4031-162A-40BA-873A-FBF6E9BFA9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231E1-6887-46BB-BF3E-106505807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C4D0D-FAED-491D-97D2-522934AA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1DEC-16A7-4F61-8EE1-77F4B3440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0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778639-5854-46EF-AA14-DC224700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99196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417489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135257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312375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674152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53418198"/>
                    </a:ext>
                  </a:extLst>
                </a:gridCol>
              </a:tblGrid>
              <a:tr h="1071167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19880"/>
                  </a:ext>
                </a:extLst>
              </a:tr>
              <a:tr h="82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 Telnet, SMTP, 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09490"/>
                  </a:ext>
                </a:extLst>
              </a:tr>
              <a:tr h="82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03548"/>
                  </a:ext>
                </a:extLst>
              </a:tr>
              <a:tr h="82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4047"/>
                  </a:ext>
                </a:extLst>
              </a:tr>
              <a:tr h="82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99533"/>
                  </a:ext>
                </a:extLst>
              </a:tr>
              <a:tr h="82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1012"/>
                  </a:ext>
                </a:extLst>
              </a:tr>
              <a:tr h="82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</a:t>
                      </a:r>
                      <a:r>
                        <a:rPr lang="en-US" altLang="ko-KR" sz="2400"/>
                        <a:t>, </a:t>
                      </a:r>
                    </a:p>
                    <a:p>
                      <a:pPr algn="ctr" latinLnBrk="1"/>
                      <a:r>
                        <a:rPr lang="en-US" altLang="ko-KR" sz="2400"/>
                        <a:t>Frame </a:t>
                      </a:r>
                      <a:r>
                        <a:rPr lang="en-US" altLang="ko-KR" sz="2400" dirty="0"/>
                        <a:t>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1636"/>
                  </a:ext>
                </a:extLst>
              </a:tr>
              <a:tr h="82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0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439C4D20805024FB85A16B93026CC00" ma:contentTypeVersion="2" ma:contentTypeDescription="새 문서를 만듭니다." ma:contentTypeScope="" ma:versionID="d21ab42f62a1df80baec9b8d1cec33a5">
  <xsd:schema xmlns:xsd="http://www.w3.org/2001/XMLSchema" xmlns:xs="http://www.w3.org/2001/XMLSchema" xmlns:p="http://schemas.microsoft.com/office/2006/metadata/properties" xmlns:ns3="4e3c00c1-66e2-493f-a302-41d71e92322e" targetNamespace="http://schemas.microsoft.com/office/2006/metadata/properties" ma:root="true" ma:fieldsID="f9260d57068d78062641c7b49c2df10d" ns3:_="">
    <xsd:import namespace="4e3c00c1-66e2-493f-a302-41d71e9232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c00c1-66e2-493f-a302-41d71e923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CCBC85-4514-47C3-8BE6-E4E3401D92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0551E6-69D7-49FF-A212-2A58E783E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8AB75-1DB0-4211-85B9-78488BCE7C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3c00c1-66e2-493f-a302-41d71e9232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운성</dc:creator>
  <cp:lastModifiedBy>운성 정</cp:lastModifiedBy>
  <cp:revision>2</cp:revision>
  <dcterms:created xsi:type="dcterms:W3CDTF">2020-07-12T11:02:58Z</dcterms:created>
  <dcterms:modified xsi:type="dcterms:W3CDTF">2020-07-12T11:44:57Z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0x010100B439C4D20805024FB85A16B93026CC00</vt:lpwstr>
  </property>
</Properties>
</file>