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6" r:id="rId3"/>
    <p:sldId id="28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3763"/>
    <a:srgbClr val="001642"/>
    <a:srgbClr val="1A2E52"/>
    <a:srgbClr val="ACA9B3"/>
    <a:srgbClr val="D3DEF1"/>
    <a:srgbClr val="096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55DCA-D49F-4FF9-92C5-957490E224B1}" type="datetimeFigureOut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4B74A-B0E5-4363-971E-8BFEB7715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122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E898E-669F-4CB7-A858-7BDC50C79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0ADC0A-7768-4979-8BC6-D2F5026FA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E96D32-977A-4000-A415-E91B36B96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C0AD-3E75-4617-BC89-60CCC7E12DED}" type="datetimeFigureOut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0BF59-6F2A-4DF5-948C-38F09F1E8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09C734-DF02-4BF8-9FAB-EA6799CFC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4B0EE-BE43-489D-9BC8-77330D4F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11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434FC-55D1-43E1-8BB1-6D62A9DE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E78B66-7C35-4C7C-9FF5-353EE7CF0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CB09C0-C453-4289-BE7D-63A1A1F9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C0AD-3E75-4617-BC89-60CCC7E12DED}" type="datetimeFigureOut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20C1A-C47D-4C50-934F-CBAD42D3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021B8-B032-441E-9C54-C9E8C45E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4B0EE-BE43-489D-9BC8-77330D4F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81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139814-9933-4648-AE97-E19068A764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E94C12-1C86-49AF-99AB-AA583E5CE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F20692-3D3B-44E4-8F2F-6572CAC31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C0AD-3E75-4617-BC89-60CCC7E12DED}" type="datetimeFigureOut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E67AB5-ECA3-45BE-877F-A3656F9F2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054E18-40E3-4915-801C-48FB27EA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4B0EE-BE43-489D-9BC8-77330D4F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348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1874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29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54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E3923-647F-4509-B8CD-5D46FD064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C26BE1-8EE7-44F7-9D7D-012AD081E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2C8DF0-E781-46F2-846E-3B53A0A9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C0AD-3E75-4617-BC89-60CCC7E12DED}" type="datetimeFigureOut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0A46D-60A4-4A61-A1FD-66FC1B9C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4C87E-6A6E-44B4-BAF5-DF70482D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4B0EE-BE43-489D-9BC8-77330D4F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37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DC1BB-38D7-4D0B-A3E9-0394D4F6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F8F44-37A6-4561-A762-1E4EC96D5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86C0A-B4DA-4181-BD29-6E9E4323B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C0AD-3E75-4617-BC89-60CCC7E12DED}" type="datetimeFigureOut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3A1358-3687-4C23-BEAB-339E64498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335B0-4E97-447F-8E0B-C88A663F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4B0EE-BE43-489D-9BC8-77330D4F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8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B6987-BCCC-4D19-8F75-AD48822F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0FF71-1A54-44E6-B795-D80E99B2E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362FA4-954D-49B9-AB3A-22DD28641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7AA100-0A2D-44A3-926F-0F85D0F5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C0AD-3E75-4617-BC89-60CCC7E12DED}" type="datetimeFigureOut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877EDF-FE55-44FA-97DC-9044775F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537A81-9522-4C7B-AD72-81FC40EB7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4B0EE-BE43-489D-9BC8-77330D4F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91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E139C-AFAC-41B6-B474-6A015A7C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D7B2EF-5A71-44B4-9780-499F1E7C3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CF3DA2-328F-48B7-8D8D-75291B9C1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87FA54-4124-4938-B050-B50FA73E1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C4959B-44C9-44C1-A63E-105070009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433198-193B-4272-B4D6-C0A3643B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C0AD-3E75-4617-BC89-60CCC7E12DED}" type="datetimeFigureOut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64A74C-FAED-4945-B9AA-9F2F7F8B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9F127B-E2E3-41FD-9AEF-B24E9A3E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4B0EE-BE43-489D-9BC8-77330D4F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90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05918-C07E-465B-B0FB-98FDDC55E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95A1FF-4508-42DF-9D0B-C69AE79A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C0AD-3E75-4617-BC89-60CCC7E12DED}" type="datetimeFigureOut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2D6491-27A6-49AF-A5D6-E968B194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2A2D32-15D4-4155-8BD0-605DF054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4B0EE-BE43-489D-9BC8-77330D4F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03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53DE7B-8403-422B-B66A-0112891E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C0AD-3E75-4617-BC89-60CCC7E12DED}" type="datetimeFigureOut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BC7247-5F0A-4A49-950D-5037FCE19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1BFE8A-F48F-42AF-A3EC-767E5D10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4B0EE-BE43-489D-9BC8-77330D4F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33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7A0EB-8CB3-47BC-BBA0-44D87BC88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689AEB-9C4B-49FA-8C18-F7AEE9768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D9EF26-D263-49FD-9284-58E64E8E0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F81110-B417-4064-82DC-12EE4F2F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C0AD-3E75-4617-BC89-60CCC7E12DED}" type="datetimeFigureOut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9A6FFF-3726-47EB-9605-ED6B0CC8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8199A2-F94A-4E67-9D9D-EA424848F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4B0EE-BE43-489D-9BC8-77330D4F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061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59BE1-D0F4-481D-AE76-83382DD6A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67E8E4-893F-420A-83A5-27DA2B97D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59B749-42F1-4163-9A4E-03D7891F5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2BA819-0566-448E-9666-3C49CE8F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C0AD-3E75-4617-BC89-60CCC7E12DED}" type="datetimeFigureOut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7E7FE2-6868-4311-A7E9-E3B9C98C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D94FC9-F5B6-4D98-BC9D-997F50108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4B0EE-BE43-489D-9BC8-77330D4F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76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16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5DC328-034C-4D78-A592-F64662BB2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16CF77-66DE-4990-AB21-EAAAD937A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40DA2E-02C9-4A41-93E0-291EAD8D9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0C0AD-3E75-4617-BC89-60CCC7E12DED}" type="datetimeFigureOut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5BBAD0-2A36-4215-95B7-CD573E8AB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AF25C9-2C1C-4464-91A2-76028F2A6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4B0EE-BE43-489D-9BC8-77330D4F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10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16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19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B80719C-8CAE-4FF6-AF7C-1DCD2C4AC432}"/>
              </a:ext>
            </a:extLst>
          </p:cNvPr>
          <p:cNvSpPr/>
          <p:nvPr/>
        </p:nvSpPr>
        <p:spPr>
          <a:xfrm>
            <a:off x="102870" y="137160"/>
            <a:ext cx="11967210" cy="65608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8FCAC-FA06-4275-9EF3-307041EAF58D}"/>
              </a:ext>
            </a:extLst>
          </p:cNvPr>
          <p:cNvSpPr txBox="1"/>
          <p:nvPr/>
        </p:nvSpPr>
        <p:spPr>
          <a:xfrm>
            <a:off x="1674492" y="2391041"/>
            <a:ext cx="8823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0968B7"/>
                </a:solidFill>
                <a:latin typeface="a흑진주B" panose="02020600000000000000" pitchFamily="18" charset="-127"/>
                <a:ea typeface="a흑진주B" panose="02020600000000000000" pitchFamily="18" charset="-127"/>
              </a:rPr>
              <a:t>About Honeypot</a:t>
            </a:r>
            <a:endParaRPr lang="ko-KR" altLang="en-US" sz="4800" dirty="0">
              <a:solidFill>
                <a:srgbClr val="0968B7"/>
              </a:solidFill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287CD5-7CCD-4FB4-83EF-FE26BD98373D}"/>
              </a:ext>
            </a:extLst>
          </p:cNvPr>
          <p:cNvSpPr/>
          <p:nvPr/>
        </p:nvSpPr>
        <p:spPr>
          <a:xfrm>
            <a:off x="2612002" y="4567594"/>
            <a:ext cx="6948955" cy="92333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/>
            <a:r>
              <a:rPr lang="en-US" altLang="ko-KR" b="1" spc="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흑진주M" panose="02020600000000000000" pitchFamily="18" charset="-127"/>
                <a:ea typeface="a흑진주M" panose="02020600000000000000" pitchFamily="18" charset="-127"/>
              </a:rPr>
              <a:t>Cuckoo sandbox</a:t>
            </a:r>
          </a:p>
          <a:p>
            <a:pPr lvl="0" algn="ctr" fontAlgn="base"/>
            <a:br>
              <a:rPr lang="en-US" altLang="ko-KR" b="1" spc="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흑진주M" panose="02020600000000000000" pitchFamily="18" charset="-127"/>
                <a:ea typeface="a흑진주M" panose="02020600000000000000" pitchFamily="18" charset="-127"/>
              </a:rPr>
            </a:br>
            <a:r>
              <a:rPr lang="en-US" altLang="ko-KR" b="1" spc="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흑진주M" panose="02020600000000000000" pitchFamily="18" charset="-127"/>
                <a:ea typeface="a흑진주M" panose="02020600000000000000" pitchFamily="18" charset="-127"/>
              </a:rPr>
              <a:t>[BoB6th][Forensics][Woonseon-Yoo]</a:t>
            </a:r>
          </a:p>
        </p:txBody>
      </p:sp>
    </p:spTree>
    <p:extLst>
      <p:ext uri="{BB962C8B-B14F-4D97-AF65-F5344CB8AC3E}">
        <p14:creationId xmlns:p14="http://schemas.microsoft.com/office/powerpoint/2010/main" val="261947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5D03931-F1CF-4196-AA45-FF85B3384B63}"/>
              </a:ext>
            </a:extLst>
          </p:cNvPr>
          <p:cNvSpPr/>
          <p:nvPr/>
        </p:nvSpPr>
        <p:spPr>
          <a:xfrm>
            <a:off x="102870" y="137160"/>
            <a:ext cx="11967210" cy="65608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0C24261-6C1C-4007-9D04-4D17AEB0D288}"/>
              </a:ext>
            </a:extLst>
          </p:cNvPr>
          <p:cNvCxnSpPr/>
          <p:nvPr/>
        </p:nvCxnSpPr>
        <p:spPr>
          <a:xfrm>
            <a:off x="404037" y="861238"/>
            <a:ext cx="11376837" cy="0"/>
          </a:xfrm>
          <a:prstGeom prst="line">
            <a:avLst/>
          </a:prstGeom>
          <a:ln w="19050">
            <a:solidFill>
              <a:srgbClr val="1F37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B5DB421-8FC5-4B94-A4AC-91D180B74F47}"/>
              </a:ext>
            </a:extLst>
          </p:cNvPr>
          <p:cNvSpPr txBox="1"/>
          <p:nvPr/>
        </p:nvSpPr>
        <p:spPr>
          <a:xfrm>
            <a:off x="1084517" y="361512"/>
            <a:ext cx="2599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흑진주B" panose="02020600000000000000" pitchFamily="18" charset="-127"/>
                <a:ea typeface="a흑진주B" panose="02020600000000000000" pitchFamily="18" charset="-127"/>
              </a:rPr>
              <a:t>Cuckoo Sandbox</a:t>
            </a:r>
            <a:endParaRPr lang="ko-KR" altLang="en-US" sz="2000" dirty="0">
              <a:latin typeface="a흑진주B" panose="02020600000000000000" pitchFamily="18" charset="-127"/>
              <a:ea typeface="a흑진주B" panose="02020600000000000000" pitchFamily="18" charset="-127"/>
            </a:endParaRPr>
          </a:p>
        </p:txBody>
      </p:sp>
      <p:pic>
        <p:nvPicPr>
          <p:cNvPr id="7" name="Picture 4" descr="https://image.flaticon.com/icons/png/512/449/449586.png">
            <a:extLst>
              <a:ext uri="{FF2B5EF4-FFF2-40B4-BE49-F238E27FC236}">
                <a16:creationId xmlns:a16="http://schemas.microsoft.com/office/drawing/2014/main" id="{71B7F1F0-89B2-441C-AFDA-E1CBCAE00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4150" y="376383"/>
            <a:ext cx="370367" cy="37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C477EE-CA19-411D-A5C8-E5C89DAFB5D1}"/>
              </a:ext>
            </a:extLst>
          </p:cNvPr>
          <p:cNvSpPr txBox="1"/>
          <p:nvPr/>
        </p:nvSpPr>
        <p:spPr>
          <a:xfrm>
            <a:off x="9823944" y="361512"/>
            <a:ext cx="1586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흑진주B" panose="02020600000000000000" pitchFamily="18" charset="-127"/>
                <a:ea typeface="a흑진주B" panose="02020600000000000000" pitchFamily="18" charset="-127"/>
              </a:rPr>
              <a:t>Honeypot</a:t>
            </a:r>
          </a:p>
        </p:txBody>
      </p:sp>
      <p:pic>
        <p:nvPicPr>
          <p:cNvPr id="11" name="Picture 8" descr="https://image.flaticon.com/icons/png/512/287/287423.png">
            <a:extLst>
              <a:ext uri="{FF2B5EF4-FFF2-40B4-BE49-F238E27FC236}">
                <a16:creationId xmlns:a16="http://schemas.microsoft.com/office/drawing/2014/main" id="{9B098BD9-39B1-4D2E-A2AA-FFFFEC5F1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335" y="361512"/>
            <a:ext cx="374609" cy="37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5077438-A6B7-4C72-943A-257BF0C2F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15" y="1145595"/>
            <a:ext cx="6640268" cy="28035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63B58AF-2B57-40B4-A121-A0C8644D52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0297" y="4449864"/>
            <a:ext cx="6219825" cy="1562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840430-ED13-4D4F-BEF1-CDB872BAF7B7}"/>
              </a:ext>
            </a:extLst>
          </p:cNvPr>
          <p:cNvSpPr txBox="1"/>
          <p:nvPr/>
        </p:nvSpPr>
        <p:spPr>
          <a:xfrm>
            <a:off x="7553739" y="1585317"/>
            <a:ext cx="3644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Cuckoo Sandbox is open </a:t>
            </a:r>
            <a:r>
              <a:rPr lang="en-US" altLang="ko-KR" dirty="0" err="1"/>
              <a:t>src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So, we can easily use this honeypot.</a:t>
            </a:r>
          </a:p>
          <a:p>
            <a:endParaRPr lang="en-US" altLang="ko-KR" dirty="0"/>
          </a:p>
          <a:p>
            <a:r>
              <a:rPr lang="en-US" altLang="ko-KR" dirty="0"/>
              <a:t>It’s so interesting!!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277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스토리보드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A2E5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26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a흑진주B</vt:lpstr>
      <vt:lpstr>a흑진주M</vt:lpstr>
      <vt:lpstr>맑은 고딕</vt:lpstr>
      <vt:lpstr>Arial</vt:lpstr>
      <vt:lpstr>Office 테마</vt:lpstr>
      <vt:lpstr>스토리보드 레이아웃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woonseon yoo</dc:creator>
  <cp:lastModifiedBy>woonseon yoo</cp:lastModifiedBy>
  <cp:revision>86</cp:revision>
  <dcterms:created xsi:type="dcterms:W3CDTF">2017-06-10T06:41:28Z</dcterms:created>
  <dcterms:modified xsi:type="dcterms:W3CDTF">2017-07-30T13:57:45Z</dcterms:modified>
</cp:coreProperties>
</file>