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06C8-6C15-49F4-9F69-D7380F66DC20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C9E4-FE72-456F-9DA2-E1DEEF0D3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75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06C8-6C15-49F4-9F69-D7380F66DC20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C9E4-FE72-456F-9DA2-E1DEEF0D3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2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06C8-6C15-49F4-9F69-D7380F66DC20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C9E4-FE72-456F-9DA2-E1DEEF0D3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83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06C8-6C15-49F4-9F69-D7380F66DC20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C9E4-FE72-456F-9DA2-E1DEEF0D3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56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06C8-6C15-49F4-9F69-D7380F66DC20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C9E4-FE72-456F-9DA2-E1DEEF0D3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40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06C8-6C15-49F4-9F69-D7380F66DC20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C9E4-FE72-456F-9DA2-E1DEEF0D3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41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06C8-6C15-49F4-9F69-D7380F66DC20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C9E4-FE72-456F-9DA2-E1DEEF0D3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15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06C8-6C15-49F4-9F69-D7380F66DC20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C9E4-FE72-456F-9DA2-E1DEEF0D3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27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06C8-6C15-49F4-9F69-D7380F66DC20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C9E4-FE72-456F-9DA2-E1DEEF0D3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66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06C8-6C15-49F4-9F69-D7380F66DC20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C9E4-FE72-456F-9DA2-E1DEEF0D3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13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06C8-6C15-49F4-9F69-D7380F66DC20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C9E4-FE72-456F-9DA2-E1DEEF0D3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60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C06C8-6C15-49F4-9F69-D7380F66DC20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9C9E4-FE72-456F-9DA2-E1DEEF0D3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94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그룹 120"/>
          <p:cNvGrpSpPr/>
          <p:nvPr/>
        </p:nvGrpSpPr>
        <p:grpSpPr>
          <a:xfrm>
            <a:off x="5323542" y="2308381"/>
            <a:ext cx="1822222" cy="1639543"/>
            <a:chOff x="3648556" y="2479492"/>
            <a:chExt cx="1822222" cy="1639543"/>
          </a:xfrm>
        </p:grpSpPr>
        <p:sp>
          <p:nvSpPr>
            <p:cNvPr id="24" name="TextBox 23"/>
            <p:cNvSpPr txBox="1"/>
            <p:nvPr/>
          </p:nvSpPr>
          <p:spPr>
            <a:xfrm>
              <a:off x="4147103" y="2837356"/>
              <a:ext cx="9264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핫스팟</a:t>
              </a:r>
              <a:endParaRPr lang="en-US" altLang="ko-KR" sz="1600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64844" y="3760440"/>
              <a:ext cx="11260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중고장터</a:t>
              </a:r>
              <a:endParaRPr lang="en-US" altLang="ko-KR" sz="1600" dirty="0" smtClean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86542" y="3457100"/>
              <a:ext cx="882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분실물</a:t>
              </a:r>
              <a:endParaRPr lang="en-US" altLang="ko-KR" sz="1600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92902" y="3160737"/>
              <a:ext cx="1373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아르바이트</a:t>
              </a:r>
              <a:endParaRPr lang="en-US" altLang="ko-KR" sz="1600" dirty="0" smtClean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061200" y="2479492"/>
              <a:ext cx="11752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생활정보</a:t>
              </a:r>
              <a:endParaRPr lang="en-US" altLang="ko-KR" sz="1600" dirty="0" smtClean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3648556" y="2859818"/>
              <a:ext cx="1822222" cy="1259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ㅍ</a:t>
              </a:r>
              <a:endParaRPr lang="ko-KR" altLang="en-US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7334517" y="2306216"/>
            <a:ext cx="1822222" cy="1621667"/>
            <a:chOff x="6618372" y="2543036"/>
            <a:chExt cx="1822222" cy="1621667"/>
          </a:xfrm>
        </p:grpSpPr>
        <p:sp>
          <p:nvSpPr>
            <p:cNvPr id="23" name="TextBox 22"/>
            <p:cNvSpPr txBox="1"/>
            <p:nvPr/>
          </p:nvSpPr>
          <p:spPr>
            <a:xfrm>
              <a:off x="6944604" y="2543036"/>
              <a:ext cx="1116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주거정보</a:t>
              </a:r>
              <a:endParaRPr lang="en-US" altLang="ko-KR" sz="1600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20518" y="3210001"/>
              <a:ext cx="856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/>
                <a:t>자취방</a:t>
              </a:r>
              <a:endParaRPr lang="en-US" altLang="ko-KR" sz="1600" dirty="0" smtClean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20518" y="2912602"/>
              <a:ext cx="856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기숙사</a:t>
              </a:r>
              <a:endParaRPr lang="en-US" altLang="ko-KR" sz="1600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44604" y="3507400"/>
              <a:ext cx="10945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룸메이트</a:t>
              </a:r>
              <a:endParaRPr lang="en-US" altLang="ko-KR" sz="1600" dirty="0" smtClean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37725" y="3812075"/>
              <a:ext cx="11069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매물정보</a:t>
              </a:r>
              <a:endParaRPr lang="en-US" altLang="ko-KR" sz="1600" dirty="0" smtClean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618372" y="2905486"/>
              <a:ext cx="1822222" cy="1259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ㅍ</a:t>
              </a:r>
              <a:endParaRPr lang="ko-KR" altLang="en-US" dirty="0"/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3281653" y="2326258"/>
            <a:ext cx="1822222" cy="1621666"/>
            <a:chOff x="3434967" y="362800"/>
            <a:chExt cx="1822222" cy="1621666"/>
          </a:xfrm>
        </p:grpSpPr>
        <p:sp>
          <p:nvSpPr>
            <p:cNvPr id="26" name="TextBox 25"/>
            <p:cNvSpPr txBox="1"/>
            <p:nvPr/>
          </p:nvSpPr>
          <p:spPr>
            <a:xfrm>
              <a:off x="3774752" y="362800"/>
              <a:ext cx="1129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강의정보</a:t>
              </a:r>
              <a:endParaRPr lang="en-US" altLang="ko-KR" sz="1600" dirty="0" smtClean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94171" y="761595"/>
              <a:ext cx="11260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강의평가</a:t>
              </a:r>
              <a:endParaRPr lang="en-US" altLang="ko-KR" sz="1600" dirty="0" smtClean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797022" y="1047309"/>
              <a:ext cx="11260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강의자료</a:t>
              </a:r>
              <a:endParaRPr lang="en-US" altLang="ko-KR" sz="1600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92789" y="1328499"/>
              <a:ext cx="11260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강의교환</a:t>
              </a:r>
              <a:endParaRPr lang="en-US" altLang="ko-KR" sz="1600" dirty="0" smtClean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434967" y="737929"/>
              <a:ext cx="1822222" cy="12465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ㅍ</a:t>
              </a:r>
              <a:endParaRPr lang="ko-KR" alt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690816" y="1613517"/>
              <a:ext cx="1318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시간표</a:t>
              </a:r>
              <a:r>
                <a:rPr lang="en-US" altLang="ko-KR" sz="1600" dirty="0" smtClean="0"/>
                <a:t>(</a:t>
              </a:r>
              <a:r>
                <a:rPr lang="ko-KR" altLang="en-US" sz="1600" dirty="0" err="1" smtClean="0"/>
                <a:t>한표</a:t>
              </a:r>
              <a:r>
                <a:rPr lang="en-US" altLang="ko-KR" sz="1600" dirty="0" smtClean="0"/>
                <a:t>)</a:t>
              </a: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9345492" y="2304353"/>
            <a:ext cx="1822222" cy="1785549"/>
            <a:chOff x="9521426" y="362800"/>
            <a:chExt cx="1822222" cy="1785549"/>
          </a:xfrm>
        </p:grpSpPr>
        <p:sp>
          <p:nvSpPr>
            <p:cNvPr id="25" name="TextBox 24"/>
            <p:cNvSpPr txBox="1"/>
            <p:nvPr/>
          </p:nvSpPr>
          <p:spPr>
            <a:xfrm>
              <a:off x="9791821" y="1546294"/>
              <a:ext cx="1343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자유게시판</a:t>
              </a:r>
              <a:endParaRPr lang="en-US" altLang="ko-KR" sz="1600" dirty="0" smtClean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900336" y="701354"/>
              <a:ext cx="12345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공지사항</a:t>
              </a:r>
              <a:endParaRPr lang="en-US" altLang="ko-KR" sz="1600" dirty="0" smtClean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058227" y="1244710"/>
              <a:ext cx="9187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Q&amp;A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080139" y="964855"/>
              <a:ext cx="6994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FAQ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938228" y="362800"/>
              <a:ext cx="1300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koHUB</a:t>
              </a:r>
              <a:endParaRPr lang="en-US" altLang="ko-KR" sz="1600" dirty="0" smtClean="0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9521426" y="712792"/>
              <a:ext cx="1822222" cy="14355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ㅍ</a:t>
              </a:r>
              <a:endParaRPr lang="ko-KR" alt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9992713" y="1809795"/>
              <a:ext cx="1343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실험실</a:t>
              </a:r>
              <a:endParaRPr lang="en-US" altLang="ko-KR" sz="1600" dirty="0" smtClean="0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642585" y="1473027"/>
            <a:ext cx="2691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koHUB</a:t>
            </a:r>
            <a:r>
              <a:rPr lang="en-US" altLang="ko-KR" sz="2400" dirty="0" smtClean="0"/>
              <a:t> - </a:t>
            </a:r>
            <a:r>
              <a:rPr lang="ko-KR" altLang="en-US" sz="2400" dirty="0" err="1" smtClean="0"/>
              <a:t>사이트맵</a:t>
            </a:r>
            <a:endParaRPr lang="en-US" altLang="ko-KR" sz="2400" dirty="0" smtClean="0"/>
          </a:p>
        </p:txBody>
      </p:sp>
      <p:grpSp>
        <p:nvGrpSpPr>
          <p:cNvPr id="139" name="그룹 138"/>
          <p:cNvGrpSpPr/>
          <p:nvPr/>
        </p:nvGrpSpPr>
        <p:grpSpPr>
          <a:xfrm>
            <a:off x="1269976" y="2341012"/>
            <a:ext cx="1844620" cy="2578655"/>
            <a:chOff x="1149326" y="797962"/>
            <a:chExt cx="1844620" cy="2578655"/>
          </a:xfrm>
        </p:grpSpPr>
        <p:sp>
          <p:nvSpPr>
            <p:cNvPr id="91" name="TextBox 90"/>
            <p:cNvSpPr txBox="1"/>
            <p:nvPr/>
          </p:nvSpPr>
          <p:spPr>
            <a:xfrm>
              <a:off x="1319391" y="797962"/>
              <a:ext cx="15762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캠퍼스라이프</a:t>
              </a:r>
              <a:endParaRPr lang="en-US" altLang="ko-KR" sz="1600" dirty="0" smtClean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1149326" y="1164353"/>
              <a:ext cx="1822222" cy="2212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590907" y="2433895"/>
              <a:ext cx="9242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스터디</a:t>
              </a:r>
              <a:endParaRPr lang="en-US" altLang="ko-KR" sz="1600" dirty="0" smtClean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328946" y="1558253"/>
              <a:ext cx="15181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동아리</a:t>
              </a:r>
              <a:r>
                <a:rPr lang="en-US" altLang="ko-KR" sz="1600" dirty="0" smtClean="0"/>
                <a:t>/</a:t>
              </a:r>
              <a:r>
                <a:rPr lang="ko-KR" altLang="en-US" sz="1600" dirty="0" smtClean="0"/>
                <a:t>소모임</a:t>
              </a:r>
              <a:endParaRPr lang="en-US" altLang="ko-KR" sz="1600" dirty="0" smtClean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444514" y="2714503"/>
              <a:ext cx="1250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/>
                <a:t>팀프로젝트</a:t>
              </a:r>
              <a:endParaRPr lang="en-US" altLang="ko-KR" sz="1600" dirty="0" smtClean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538476" y="2986967"/>
              <a:ext cx="14554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대외활동</a:t>
              </a:r>
              <a:endParaRPr lang="en-US" altLang="ko-KR" sz="1600" dirty="0" smtClean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714274" y="2163243"/>
              <a:ext cx="756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랩실</a:t>
              </a:r>
              <a:endParaRPr lang="en-US" altLang="ko-KR" sz="1600" dirty="0" smtClean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348951" y="1877002"/>
              <a:ext cx="1473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학생자치단체</a:t>
              </a:r>
              <a:endParaRPr lang="en-US" altLang="ko-KR" sz="1600" dirty="0" smtClean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531865" y="1247847"/>
              <a:ext cx="10781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학교시설</a:t>
              </a:r>
              <a:endParaRPr lang="en-US" altLang="ko-KR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507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49159" y="982736"/>
            <a:ext cx="350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캠퍼스라이프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카테고리</a:t>
            </a:r>
            <a:endParaRPr lang="en-US" altLang="ko-KR" sz="2400" dirty="0" smtClean="0"/>
          </a:p>
        </p:txBody>
      </p:sp>
      <p:grpSp>
        <p:nvGrpSpPr>
          <p:cNvPr id="52" name="그룹 51"/>
          <p:cNvGrpSpPr/>
          <p:nvPr/>
        </p:nvGrpSpPr>
        <p:grpSpPr>
          <a:xfrm>
            <a:off x="2202115" y="1668536"/>
            <a:ext cx="6343319" cy="1159547"/>
            <a:chOff x="3065133" y="2582936"/>
            <a:chExt cx="6343319" cy="1159547"/>
          </a:xfrm>
        </p:grpSpPr>
        <p:grpSp>
          <p:nvGrpSpPr>
            <p:cNvPr id="14" name="그룹 13"/>
            <p:cNvGrpSpPr/>
            <p:nvPr/>
          </p:nvGrpSpPr>
          <p:grpSpPr>
            <a:xfrm>
              <a:off x="3065133" y="2582936"/>
              <a:ext cx="1822222" cy="1159547"/>
              <a:chOff x="1174726" y="2034503"/>
              <a:chExt cx="1822222" cy="1159547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293154" y="2034503"/>
                <a:ext cx="15181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동아리</a:t>
                </a:r>
                <a:r>
                  <a:rPr lang="en-US" altLang="ko-KR" sz="1600" dirty="0" smtClean="0"/>
                  <a:t>/</a:t>
                </a:r>
                <a:r>
                  <a:rPr lang="ko-KR" altLang="en-US" sz="1600" dirty="0" smtClean="0"/>
                  <a:t>소모임</a:t>
                </a:r>
                <a:endParaRPr lang="en-US" altLang="ko-KR" sz="1600" dirty="0" smtClean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83174" y="2449257"/>
                <a:ext cx="12049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 smtClean="0"/>
                  <a:t>동아리정보</a:t>
                </a:r>
                <a:endParaRPr lang="en-US" altLang="ko-KR" sz="1600" dirty="0" smtClean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659825" y="2788396"/>
                <a:ext cx="852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게시판</a:t>
                </a:r>
                <a:endParaRPr lang="en-US" altLang="ko-KR" sz="1600" dirty="0" smtClean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174726" y="2398457"/>
                <a:ext cx="1822222" cy="795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" name="직선 화살표 연결선 11"/>
            <p:cNvCxnSpPr>
              <a:stCxn id="8" idx="3"/>
            </p:cNvCxnSpPr>
            <p:nvPr/>
          </p:nvCxnSpPr>
          <p:spPr>
            <a:xfrm flipV="1">
              <a:off x="4887355" y="3344686"/>
              <a:ext cx="68159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5568950" y="3079068"/>
              <a:ext cx="3839502" cy="514351"/>
              <a:chOff x="4617574" y="2184399"/>
              <a:chExt cx="3839502" cy="514351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4617574" y="2184399"/>
                <a:ext cx="3839502" cy="5143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617574" y="2279980"/>
                <a:ext cx="6402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smtClean="0"/>
                  <a:t>공연</a:t>
                </a:r>
                <a:endParaRPr lang="en-US" altLang="ko-KR" sz="1600" dirty="0" smtClean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144624" y="2279980"/>
                <a:ext cx="6402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학술</a:t>
                </a:r>
                <a:endParaRPr lang="en-US" altLang="ko-KR" sz="1600" dirty="0" smtClean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627224" y="2279980"/>
                <a:ext cx="6402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봉사</a:t>
                </a:r>
                <a:endParaRPr lang="en-US" altLang="ko-KR" sz="1600" dirty="0" smtClean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129998" y="2279980"/>
                <a:ext cx="6402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smtClean="0"/>
                  <a:t>종교</a:t>
                </a:r>
                <a:endParaRPr lang="en-US" altLang="ko-KR" sz="1600" dirty="0" smtClean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636874" y="2279980"/>
                <a:ext cx="6402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운동</a:t>
                </a:r>
                <a:endParaRPr lang="en-US" altLang="ko-KR" sz="1600" dirty="0" smtClean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139648" y="2279980"/>
                <a:ext cx="6402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예술</a:t>
                </a:r>
                <a:endParaRPr lang="en-US" altLang="ko-KR" sz="1600" dirty="0" smtClean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646524" y="2279980"/>
                <a:ext cx="8105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소모임</a:t>
                </a:r>
                <a:endParaRPr lang="en-US" altLang="ko-KR" sz="1600" dirty="0" smtClean="0"/>
              </a:p>
            </p:txBody>
          </p:sp>
        </p:grpSp>
      </p:grpSp>
      <p:grpSp>
        <p:nvGrpSpPr>
          <p:cNvPr id="55" name="그룹 54"/>
          <p:cNvGrpSpPr/>
          <p:nvPr/>
        </p:nvGrpSpPr>
        <p:grpSpPr>
          <a:xfrm>
            <a:off x="2215397" y="3057688"/>
            <a:ext cx="6757979" cy="1153197"/>
            <a:chOff x="1675065" y="4283735"/>
            <a:chExt cx="6757979" cy="1153197"/>
          </a:xfrm>
        </p:grpSpPr>
        <p:grpSp>
          <p:nvGrpSpPr>
            <p:cNvPr id="31" name="그룹 30"/>
            <p:cNvGrpSpPr/>
            <p:nvPr/>
          </p:nvGrpSpPr>
          <p:grpSpPr>
            <a:xfrm>
              <a:off x="1675065" y="4283735"/>
              <a:ext cx="1822222" cy="1153197"/>
              <a:chOff x="1370543" y="2032995"/>
              <a:chExt cx="1822222" cy="1153197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522562" y="2032995"/>
                <a:ext cx="15181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학생자치단체</a:t>
                </a:r>
                <a:endParaRPr lang="en-US" altLang="ko-KR" sz="1600" dirty="0" smtClean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684746" y="2467130"/>
                <a:ext cx="12049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 smtClean="0"/>
                  <a:t>자치회정보</a:t>
                </a:r>
                <a:endParaRPr lang="en-US" altLang="ko-KR" sz="1600" dirty="0" smtClean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58176" y="2799848"/>
                <a:ext cx="8469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게시판</a:t>
                </a:r>
                <a:endParaRPr lang="en-US" altLang="ko-KR" sz="1600" dirty="0" smtClean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370543" y="2390599"/>
                <a:ext cx="1822222" cy="795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2" name="직선 화살표 연결선 31"/>
            <p:cNvCxnSpPr>
              <a:stCxn id="45" idx="3"/>
            </p:cNvCxnSpPr>
            <p:nvPr/>
          </p:nvCxnSpPr>
          <p:spPr>
            <a:xfrm>
              <a:off x="3497287" y="5039136"/>
              <a:ext cx="704619" cy="11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/>
            <p:cNvGrpSpPr/>
            <p:nvPr/>
          </p:nvGrpSpPr>
          <p:grpSpPr>
            <a:xfrm>
              <a:off x="4201906" y="4781959"/>
              <a:ext cx="4231138" cy="514351"/>
              <a:chOff x="4617573" y="2184399"/>
              <a:chExt cx="4231138" cy="514351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4617573" y="2184399"/>
                <a:ext cx="4231138" cy="5143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617574" y="2279980"/>
                <a:ext cx="6402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 smtClean="0"/>
                  <a:t>총학</a:t>
                </a:r>
                <a:endParaRPr lang="en-US" altLang="ko-KR" sz="1600" dirty="0" smtClean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144624" y="2279980"/>
                <a:ext cx="6402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 smtClean="0"/>
                  <a:t>여총</a:t>
                </a:r>
                <a:endParaRPr lang="en-US" altLang="ko-KR" sz="1600" dirty="0" smtClean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627224" y="2279980"/>
                <a:ext cx="6402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교지</a:t>
                </a:r>
                <a:endParaRPr lang="en-US" altLang="ko-KR" sz="1600" dirty="0" smtClean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129998" y="2279980"/>
                <a:ext cx="6402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신문</a:t>
                </a:r>
                <a:endParaRPr lang="en-US" altLang="ko-KR" sz="1600" dirty="0" smtClean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636874" y="2279980"/>
                <a:ext cx="6402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방송</a:t>
                </a:r>
                <a:endParaRPr lang="en-US" altLang="ko-KR" sz="1600" dirty="0" smtClean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139647" y="2279980"/>
                <a:ext cx="8398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생활관</a:t>
                </a:r>
                <a:endParaRPr lang="en-US" altLang="ko-KR" sz="1600" dirty="0" smtClean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849034" y="2279980"/>
                <a:ext cx="9996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 smtClean="0"/>
                  <a:t>총동아리</a:t>
                </a:r>
                <a:endParaRPr lang="en-US" altLang="ko-KR" sz="1600" dirty="0" smtClean="0"/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9061918" y="3085588"/>
            <a:ext cx="11495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학생회</a:t>
            </a:r>
            <a:r>
              <a:rPr lang="en-US" altLang="ko-KR" sz="1600" dirty="0" smtClean="0"/>
              <a:t>? </a:t>
            </a:r>
          </a:p>
          <a:p>
            <a:r>
              <a:rPr lang="ko-KR" altLang="en-US" sz="1600" dirty="0" smtClean="0"/>
              <a:t>홍보대사</a:t>
            </a:r>
            <a:r>
              <a:rPr lang="en-US" altLang="ko-KR" sz="1600" dirty="0" smtClean="0"/>
              <a:t>?</a:t>
            </a:r>
          </a:p>
          <a:p>
            <a:r>
              <a:rPr lang="ko-KR" altLang="en-US" sz="1600" dirty="0" err="1" smtClean="0"/>
              <a:t>테드팀</a:t>
            </a:r>
            <a:r>
              <a:rPr lang="en-US" altLang="ko-KR" sz="1600" dirty="0" smtClean="0"/>
              <a:t>?</a:t>
            </a:r>
          </a:p>
          <a:p>
            <a:r>
              <a:rPr lang="ko-KR" altLang="en-US" sz="1600" dirty="0" err="1" smtClean="0"/>
              <a:t>디딤지기</a:t>
            </a:r>
            <a:r>
              <a:rPr lang="en-US" altLang="ko-KR" sz="1600" dirty="0" smtClean="0"/>
              <a:t>?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2202115" y="4402981"/>
            <a:ext cx="4069521" cy="1395852"/>
            <a:chOff x="2212880" y="4298963"/>
            <a:chExt cx="4069521" cy="1395852"/>
          </a:xfrm>
        </p:grpSpPr>
        <p:grpSp>
          <p:nvGrpSpPr>
            <p:cNvPr id="60" name="그룹 59"/>
            <p:cNvGrpSpPr/>
            <p:nvPr/>
          </p:nvGrpSpPr>
          <p:grpSpPr>
            <a:xfrm>
              <a:off x="2212880" y="4574717"/>
              <a:ext cx="1822222" cy="795593"/>
              <a:chOff x="2263393" y="4555229"/>
              <a:chExt cx="1822222" cy="79559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263393" y="4555229"/>
                <a:ext cx="1822222" cy="795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630064" y="4772296"/>
                <a:ext cx="12049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smtClean="0"/>
                  <a:t>대외활동</a:t>
                </a:r>
                <a:endParaRPr lang="en-US" altLang="ko-KR" sz="1600" dirty="0" smtClean="0"/>
              </a:p>
            </p:txBody>
          </p:sp>
        </p:grpSp>
        <p:cxnSp>
          <p:nvCxnSpPr>
            <p:cNvPr id="61" name="직선 화살표 연결선 60"/>
            <p:cNvCxnSpPr/>
            <p:nvPr/>
          </p:nvCxnSpPr>
          <p:spPr>
            <a:xfrm>
              <a:off x="4066667" y="4955335"/>
              <a:ext cx="704619" cy="11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62"/>
            <p:cNvGrpSpPr/>
            <p:nvPr/>
          </p:nvGrpSpPr>
          <p:grpSpPr>
            <a:xfrm>
              <a:off x="4802851" y="4298963"/>
              <a:ext cx="1479550" cy="1395852"/>
              <a:chOff x="4464050" y="4218894"/>
              <a:chExt cx="1479550" cy="1395852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09238" y="4291307"/>
                <a:ext cx="114957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공모전</a:t>
                </a:r>
                <a:endParaRPr lang="en-US" altLang="ko-KR" sz="1600" dirty="0" smtClean="0"/>
              </a:p>
              <a:p>
                <a:r>
                  <a:rPr lang="ko-KR" altLang="en-US" sz="1600" dirty="0" smtClean="0"/>
                  <a:t>대회</a:t>
                </a:r>
                <a:endParaRPr lang="en-US" altLang="ko-KR" sz="1600" dirty="0" smtClean="0"/>
              </a:p>
              <a:p>
                <a:r>
                  <a:rPr lang="ko-KR" altLang="en-US" sz="1600" dirty="0" smtClean="0"/>
                  <a:t>봉사활동</a:t>
                </a:r>
                <a:endParaRPr lang="en-US" altLang="ko-KR" sz="1600" dirty="0" smtClean="0"/>
              </a:p>
              <a:p>
                <a:r>
                  <a:rPr lang="ko-KR" altLang="en-US" sz="1600" dirty="0" smtClean="0"/>
                  <a:t>교환학생</a:t>
                </a:r>
                <a:endParaRPr lang="en-US" altLang="ko-KR" sz="1600" dirty="0" smtClean="0"/>
              </a:p>
              <a:p>
                <a:r>
                  <a:rPr lang="ko-KR" altLang="en-US" sz="1600" dirty="0" smtClean="0"/>
                  <a:t>기타</a:t>
                </a:r>
                <a:endParaRPr lang="en-US" altLang="ko-KR" sz="1600" dirty="0" smtClean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4464050" y="4218894"/>
                <a:ext cx="1479550" cy="13958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602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08488" y="851096"/>
            <a:ext cx="350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생활정보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카테고리</a:t>
            </a:r>
            <a:endParaRPr lang="en-US" altLang="ko-KR" sz="2400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646365" y="2119386"/>
            <a:ext cx="2003283" cy="1153197"/>
            <a:chOff x="1174726" y="2040853"/>
            <a:chExt cx="2003283" cy="1153197"/>
          </a:xfrm>
        </p:grpSpPr>
        <p:sp>
          <p:nvSpPr>
            <p:cNvPr id="4" name="TextBox 3"/>
            <p:cNvSpPr txBox="1"/>
            <p:nvPr/>
          </p:nvSpPr>
          <p:spPr>
            <a:xfrm>
              <a:off x="1659825" y="2040853"/>
              <a:ext cx="15181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핫스팟</a:t>
              </a:r>
              <a:endParaRPr lang="en-US" altLang="ko-KR" sz="1600" dirty="0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49413" y="2456939"/>
              <a:ext cx="12049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주변정보</a:t>
              </a:r>
              <a:endParaRPr lang="en-US" altLang="ko-KR" sz="1600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59825" y="2788396"/>
              <a:ext cx="852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이벤트</a:t>
              </a:r>
              <a:endParaRPr lang="en-US" altLang="ko-KR" sz="1600" dirty="0" smtClean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74726" y="2398457"/>
              <a:ext cx="1822222" cy="795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/>
          <p:cNvCxnSpPr/>
          <p:nvPr/>
        </p:nvCxnSpPr>
        <p:spPr>
          <a:xfrm flipV="1">
            <a:off x="2508295" y="2889275"/>
            <a:ext cx="6815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499959" y="2844044"/>
            <a:ext cx="3573941" cy="881771"/>
            <a:chOff x="3221976" y="1682948"/>
            <a:chExt cx="3573941" cy="881771"/>
          </a:xfrm>
        </p:grpSpPr>
        <p:sp>
          <p:nvSpPr>
            <p:cNvPr id="10" name="직사각형 9"/>
            <p:cNvSpPr/>
            <p:nvPr/>
          </p:nvSpPr>
          <p:spPr>
            <a:xfrm>
              <a:off x="3270832" y="2050368"/>
              <a:ext cx="3525085" cy="5143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70832" y="2145949"/>
              <a:ext cx="6545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영화</a:t>
              </a:r>
              <a:endParaRPr lang="en-US" altLang="ko-KR" sz="16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20563" y="2151948"/>
              <a:ext cx="640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/>
                <a:t>공연</a:t>
              </a:r>
              <a:endParaRPr lang="en-US" altLang="ko-KR" sz="1600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99595" y="2145949"/>
              <a:ext cx="1023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테마파크</a:t>
              </a:r>
              <a:endParaRPr lang="en-US" altLang="ko-KR" sz="160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72094" y="2151948"/>
              <a:ext cx="7926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박물관</a:t>
              </a:r>
              <a:endParaRPr lang="en-US" altLang="ko-KR" sz="1600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21976" y="1682948"/>
              <a:ext cx="10309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여가시설</a:t>
              </a:r>
              <a:endParaRPr lang="en-US" altLang="ko-KR" sz="1600" dirty="0" smtClean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63302" y="2128145"/>
              <a:ext cx="640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오락</a:t>
              </a:r>
              <a:endParaRPr lang="en-US" altLang="ko-KR" sz="1600" dirty="0" smtClean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499959" y="1766105"/>
            <a:ext cx="8406118" cy="881771"/>
            <a:chOff x="3221976" y="1682948"/>
            <a:chExt cx="8406118" cy="881771"/>
          </a:xfrm>
        </p:grpSpPr>
        <p:sp>
          <p:nvSpPr>
            <p:cNvPr id="66" name="직사각형 65"/>
            <p:cNvSpPr/>
            <p:nvPr/>
          </p:nvSpPr>
          <p:spPr>
            <a:xfrm>
              <a:off x="3270832" y="2050368"/>
              <a:ext cx="8298868" cy="5143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70832" y="2145949"/>
              <a:ext cx="640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치킨</a:t>
              </a:r>
              <a:endParaRPr lang="en-US" altLang="ko-KR" sz="1600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97882" y="2145949"/>
              <a:ext cx="640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버거</a:t>
              </a:r>
              <a:endParaRPr lang="en-US" altLang="ko-KR" sz="1600" dirty="0" smtClean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280482" y="2145949"/>
              <a:ext cx="640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피자</a:t>
              </a:r>
              <a:endParaRPr lang="en-US" altLang="ko-KR" sz="1600" dirty="0" smtClean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292456" y="2151948"/>
              <a:ext cx="640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분식</a:t>
              </a:r>
              <a:endParaRPr lang="en-US" altLang="ko-KR" sz="1600" dirty="0" smtClean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459789" y="2145949"/>
              <a:ext cx="814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도시락</a:t>
              </a:r>
              <a:endParaRPr lang="en-US" altLang="ko-KR" sz="1600" dirty="0" smtClean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79950" y="2151948"/>
              <a:ext cx="7926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떡볶이</a:t>
              </a:r>
              <a:endParaRPr lang="en-US" altLang="ko-KR" sz="1600" dirty="0" smtClean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210882" y="2140208"/>
              <a:ext cx="810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돈까스</a:t>
              </a:r>
              <a:endParaRPr lang="en-US" altLang="ko-KR" sz="1600" dirty="0" smtClean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221976" y="1682948"/>
              <a:ext cx="810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음식점</a:t>
              </a:r>
              <a:endParaRPr lang="en-US" altLang="ko-KR" sz="1600" dirty="0" smtClean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765406" y="2158298"/>
              <a:ext cx="640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중식</a:t>
              </a:r>
              <a:endParaRPr lang="en-US" altLang="ko-KR" sz="1600" dirty="0" smtClean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811570" y="2145949"/>
              <a:ext cx="640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한식</a:t>
              </a:r>
              <a:endParaRPr lang="en-US" altLang="ko-KR" sz="1600" dirty="0" smtClean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75766" y="2140115"/>
              <a:ext cx="640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족발</a:t>
              </a:r>
              <a:endParaRPr lang="en-US" altLang="ko-KR" sz="1600" dirty="0" smtClean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566736" y="2145949"/>
              <a:ext cx="1295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카페</a:t>
              </a:r>
              <a:r>
                <a:rPr lang="en-US" altLang="ko-KR" sz="1600" dirty="0" smtClean="0"/>
                <a:t>/</a:t>
              </a:r>
              <a:r>
                <a:rPr lang="ko-KR" altLang="en-US" sz="1600" dirty="0" smtClean="0"/>
                <a:t>디저트</a:t>
              </a:r>
              <a:endParaRPr lang="en-US" altLang="ko-KR" sz="1600" dirty="0" smtClean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318922" y="2145949"/>
              <a:ext cx="640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/>
                <a:t>야식</a:t>
              </a:r>
              <a:endParaRPr lang="en-US" altLang="ko-KR" sz="1600" dirty="0" smtClean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795713" y="2145949"/>
              <a:ext cx="832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탕수육</a:t>
              </a:r>
              <a:endParaRPr lang="en-US" altLang="ko-KR" sz="1600" dirty="0" smtClean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499959" y="3921983"/>
            <a:ext cx="4126839" cy="881771"/>
            <a:chOff x="3645037" y="3363183"/>
            <a:chExt cx="4126839" cy="881771"/>
          </a:xfrm>
        </p:grpSpPr>
        <p:sp>
          <p:nvSpPr>
            <p:cNvPr id="82" name="직사각형 81"/>
            <p:cNvSpPr/>
            <p:nvPr/>
          </p:nvSpPr>
          <p:spPr>
            <a:xfrm>
              <a:off x="3693893" y="3730603"/>
              <a:ext cx="4077983" cy="5143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93893" y="3826184"/>
              <a:ext cx="7988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미용실</a:t>
              </a:r>
              <a:endParaRPr lang="en-US" altLang="ko-KR" sz="1600" dirty="0" smtClean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1424" y="3826184"/>
              <a:ext cx="793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세탁소</a:t>
              </a:r>
              <a:endParaRPr lang="en-US" altLang="ko-KR" sz="1600" dirty="0" smtClean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721286" y="3816653"/>
              <a:ext cx="814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우체국</a:t>
              </a:r>
              <a:endParaRPr lang="en-US" altLang="ko-KR" sz="1600" dirty="0" smtClean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156003" y="3826184"/>
              <a:ext cx="7926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은행</a:t>
              </a:r>
              <a:endParaRPr lang="en-US" altLang="ko-KR" sz="1600" dirty="0" smtClean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71116" y="3826184"/>
              <a:ext cx="810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의료</a:t>
              </a:r>
              <a:endParaRPr lang="en-US" altLang="ko-KR" sz="1600" dirty="0" smtClean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645037" y="3363183"/>
              <a:ext cx="10309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기타시설</a:t>
              </a:r>
              <a:endParaRPr lang="en-US" altLang="ko-KR" sz="1600" dirty="0" smtClean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101514" y="3826184"/>
              <a:ext cx="640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마트</a:t>
              </a:r>
              <a:endParaRPr lang="en-US" altLang="ko-KR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4398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115</Words>
  <Application>Microsoft Office PowerPoint</Application>
  <PresentationFormat>와이드스크린</PresentationFormat>
  <Paragraphs>96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신우진</dc:creator>
  <cp:lastModifiedBy>신우진</cp:lastModifiedBy>
  <cp:revision>25</cp:revision>
  <dcterms:created xsi:type="dcterms:W3CDTF">2020-01-30T12:48:17Z</dcterms:created>
  <dcterms:modified xsi:type="dcterms:W3CDTF">2020-01-30T16:24:41Z</dcterms:modified>
</cp:coreProperties>
</file>