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4" autoAdjust="0"/>
    <p:restoredTop sz="94660"/>
  </p:normalViewPr>
  <p:slideViewPr>
    <p:cSldViewPr>
      <p:cViewPr varScale="1">
        <p:scale>
          <a:sx n="60" d="100"/>
          <a:sy n="60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4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29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78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1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58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2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0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18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2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5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6141-FF86-4AAD-9F36-28EEB564090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A42D-0400-4ED0-A81D-0D2010C55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LANL-Earthquake-Predicti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LANL-Earthquake-Predicti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1224966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地震の</a:t>
            </a:r>
            <a:r>
              <a:rPr lang="ja-JP" altLang="en-US" dirty="0" smtClean="0"/>
              <a:t>予測</a:t>
            </a:r>
            <a:endParaRPr lang="en-US" altLang="ja-JP" dirty="0" smtClean="0"/>
          </a:p>
          <a:p>
            <a:r>
              <a:rPr lang="ja-JP" altLang="en-US" dirty="0"/>
              <a:t>振動</a:t>
            </a:r>
            <a:r>
              <a:rPr lang="ja-JP" altLang="en-US" dirty="0" smtClean="0"/>
              <a:t>波形から地震までの時間の予測を行う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www.kaggle.com/c/LANL-Earthquake-Prediction</a:t>
            </a:r>
            <a:endParaRPr lang="en-US" altLang="ja-JP" dirty="0" smtClean="0"/>
          </a:p>
          <a:p>
            <a:r>
              <a:rPr kumimoji="1" lang="ja-JP" altLang="en-US" dirty="0"/>
              <a:t>学習</a:t>
            </a:r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列目：</a:t>
            </a:r>
            <a:r>
              <a:rPr lang="ja-JP" altLang="en-US" dirty="0" smtClean="0">
                <a:solidFill>
                  <a:srgbClr val="0070C0"/>
                </a:solidFill>
              </a:rPr>
              <a:t>振動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列</a:t>
            </a:r>
            <a:r>
              <a:rPr lang="ja-JP" altLang="en-US" dirty="0" smtClean="0"/>
              <a:t>目：</a:t>
            </a:r>
            <a:r>
              <a:rPr lang="ja-JP" altLang="en-US" dirty="0">
                <a:solidFill>
                  <a:srgbClr val="FF0000"/>
                </a:solidFill>
              </a:rPr>
              <a:t>地震までの時間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問題データ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列目：</a:t>
            </a:r>
            <a:r>
              <a:rPr lang="ja-JP" altLang="en-US" dirty="0">
                <a:solidFill>
                  <a:srgbClr val="0070C0"/>
                </a:solidFill>
              </a:rPr>
              <a:t>振動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列目：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ここを求める</a:t>
            </a:r>
            <a:endParaRPr lang="ja-JP" altLang="en-US" b="1" u="sng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173384" y="4413807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173384" y="6358023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173384" y="4989871"/>
            <a:ext cx="1944217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 10"/>
          <p:cNvSpPr/>
          <p:nvPr/>
        </p:nvSpPr>
        <p:spPr>
          <a:xfrm>
            <a:off x="1180645" y="4522480"/>
            <a:ext cx="1936956" cy="1835543"/>
          </a:xfrm>
          <a:custGeom>
            <a:avLst/>
            <a:gdLst>
              <a:gd name="connsiteX0" fmla="*/ 0 w 3026979"/>
              <a:gd name="connsiteY0" fmla="*/ 854257 h 1835543"/>
              <a:gd name="connsiteX1" fmla="*/ 63062 w 3026979"/>
              <a:gd name="connsiteY1" fmla="*/ 696602 h 1835543"/>
              <a:gd name="connsiteX2" fmla="*/ 126124 w 3026979"/>
              <a:gd name="connsiteY2" fmla="*/ 1011912 h 1835543"/>
              <a:gd name="connsiteX3" fmla="*/ 126124 w 3026979"/>
              <a:gd name="connsiteY3" fmla="*/ 633540 h 1835543"/>
              <a:gd name="connsiteX4" fmla="*/ 220717 w 3026979"/>
              <a:gd name="connsiteY4" fmla="*/ 1074974 h 1835543"/>
              <a:gd name="connsiteX5" fmla="*/ 315310 w 3026979"/>
              <a:gd name="connsiteY5" fmla="*/ 412823 h 1835543"/>
              <a:gd name="connsiteX6" fmla="*/ 441435 w 3026979"/>
              <a:gd name="connsiteY6" fmla="*/ 1138036 h 1835543"/>
              <a:gd name="connsiteX7" fmla="*/ 536028 w 3026979"/>
              <a:gd name="connsiteY7" fmla="*/ 602009 h 1835543"/>
              <a:gd name="connsiteX8" fmla="*/ 567559 w 3026979"/>
              <a:gd name="connsiteY8" fmla="*/ 980381 h 1835543"/>
              <a:gd name="connsiteX9" fmla="*/ 630621 w 3026979"/>
              <a:gd name="connsiteY9" fmla="*/ 759664 h 1835543"/>
              <a:gd name="connsiteX10" fmla="*/ 662152 w 3026979"/>
              <a:gd name="connsiteY10" fmla="*/ 948850 h 1835543"/>
              <a:gd name="connsiteX11" fmla="*/ 851338 w 3026979"/>
              <a:gd name="connsiteY11" fmla="*/ 602009 h 1835543"/>
              <a:gd name="connsiteX12" fmla="*/ 819807 w 3026979"/>
              <a:gd name="connsiteY12" fmla="*/ 1138036 h 1835543"/>
              <a:gd name="connsiteX13" fmla="*/ 914400 w 3026979"/>
              <a:gd name="connsiteY13" fmla="*/ 192105 h 1835543"/>
              <a:gd name="connsiteX14" fmla="*/ 945931 w 3026979"/>
              <a:gd name="connsiteY14" fmla="*/ 1516409 h 1835543"/>
              <a:gd name="connsiteX15" fmla="*/ 1008993 w 3026979"/>
              <a:gd name="connsiteY15" fmla="*/ 759664 h 1835543"/>
              <a:gd name="connsiteX16" fmla="*/ 1072055 w 3026979"/>
              <a:gd name="connsiteY16" fmla="*/ 1232629 h 1835543"/>
              <a:gd name="connsiteX17" fmla="*/ 1229710 w 3026979"/>
              <a:gd name="connsiteY17" fmla="*/ 255167 h 1835543"/>
              <a:gd name="connsiteX18" fmla="*/ 1292773 w 3026979"/>
              <a:gd name="connsiteY18" fmla="*/ 1011912 h 1835543"/>
              <a:gd name="connsiteX19" fmla="*/ 1387366 w 3026979"/>
              <a:gd name="connsiteY19" fmla="*/ 728133 h 1835543"/>
              <a:gd name="connsiteX20" fmla="*/ 1513490 w 3026979"/>
              <a:gd name="connsiteY20" fmla="*/ 1106505 h 1835543"/>
              <a:gd name="connsiteX21" fmla="*/ 1702676 w 3026979"/>
              <a:gd name="connsiteY21" fmla="*/ 759664 h 1835543"/>
              <a:gd name="connsiteX22" fmla="*/ 1702676 w 3026979"/>
              <a:gd name="connsiteY22" fmla="*/ 980381 h 1835543"/>
              <a:gd name="connsiteX23" fmla="*/ 1828800 w 3026979"/>
              <a:gd name="connsiteY23" fmla="*/ 759664 h 1835543"/>
              <a:gd name="connsiteX24" fmla="*/ 1860331 w 3026979"/>
              <a:gd name="connsiteY24" fmla="*/ 980381 h 1835543"/>
              <a:gd name="connsiteX25" fmla="*/ 1986455 w 3026979"/>
              <a:gd name="connsiteY25" fmla="*/ 791195 h 1835543"/>
              <a:gd name="connsiteX26" fmla="*/ 2049517 w 3026979"/>
              <a:gd name="connsiteY26" fmla="*/ 948850 h 1835543"/>
              <a:gd name="connsiteX27" fmla="*/ 2144110 w 3026979"/>
              <a:gd name="connsiteY27" fmla="*/ 759664 h 1835543"/>
              <a:gd name="connsiteX28" fmla="*/ 2238704 w 3026979"/>
              <a:gd name="connsiteY28" fmla="*/ 1358754 h 1835543"/>
              <a:gd name="connsiteX29" fmla="*/ 2238704 w 3026979"/>
              <a:gd name="connsiteY29" fmla="*/ 507416 h 1835543"/>
              <a:gd name="connsiteX30" fmla="*/ 2396359 w 3026979"/>
              <a:gd name="connsiteY30" fmla="*/ 1831719 h 1835543"/>
              <a:gd name="connsiteX31" fmla="*/ 2364828 w 3026979"/>
              <a:gd name="connsiteY31" fmla="*/ 2919 h 1835543"/>
              <a:gd name="connsiteX32" fmla="*/ 2490952 w 3026979"/>
              <a:gd name="connsiteY32" fmla="*/ 1390285 h 1835543"/>
              <a:gd name="connsiteX33" fmla="*/ 2585545 w 3026979"/>
              <a:gd name="connsiteY33" fmla="*/ 728133 h 1835543"/>
              <a:gd name="connsiteX34" fmla="*/ 2680138 w 3026979"/>
              <a:gd name="connsiteY34" fmla="*/ 1201098 h 1835543"/>
              <a:gd name="connsiteX35" fmla="*/ 2774731 w 3026979"/>
              <a:gd name="connsiteY35" fmla="*/ 917319 h 1835543"/>
              <a:gd name="connsiteX36" fmla="*/ 2900855 w 3026979"/>
              <a:gd name="connsiteY36" fmla="*/ 1106505 h 1835543"/>
              <a:gd name="connsiteX37" fmla="*/ 2995448 w 3026979"/>
              <a:gd name="connsiteY37" fmla="*/ 917319 h 1835543"/>
              <a:gd name="connsiteX38" fmla="*/ 3026979 w 3026979"/>
              <a:gd name="connsiteY38" fmla="*/ 1074974 h 18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26979" h="1835543">
                <a:moveTo>
                  <a:pt x="0" y="854257"/>
                </a:moveTo>
                <a:cubicBezTo>
                  <a:pt x="21020" y="762291"/>
                  <a:pt x="42041" y="670326"/>
                  <a:pt x="63062" y="696602"/>
                </a:cubicBezTo>
                <a:cubicBezTo>
                  <a:pt x="84083" y="722878"/>
                  <a:pt x="115614" y="1022422"/>
                  <a:pt x="126124" y="1011912"/>
                </a:cubicBezTo>
                <a:cubicBezTo>
                  <a:pt x="136634" y="1001402"/>
                  <a:pt x="110359" y="623030"/>
                  <a:pt x="126124" y="633540"/>
                </a:cubicBezTo>
                <a:cubicBezTo>
                  <a:pt x="141890" y="644050"/>
                  <a:pt x="189186" y="1111760"/>
                  <a:pt x="220717" y="1074974"/>
                </a:cubicBezTo>
                <a:cubicBezTo>
                  <a:pt x="252248" y="1038188"/>
                  <a:pt x="278524" y="402313"/>
                  <a:pt x="315310" y="412823"/>
                </a:cubicBezTo>
                <a:cubicBezTo>
                  <a:pt x="352096" y="423333"/>
                  <a:pt x="404649" y="1106505"/>
                  <a:pt x="441435" y="1138036"/>
                </a:cubicBezTo>
                <a:cubicBezTo>
                  <a:pt x="478221" y="1169567"/>
                  <a:pt x="515007" y="628285"/>
                  <a:pt x="536028" y="602009"/>
                </a:cubicBezTo>
                <a:cubicBezTo>
                  <a:pt x="557049" y="575733"/>
                  <a:pt x="551794" y="954105"/>
                  <a:pt x="567559" y="980381"/>
                </a:cubicBezTo>
                <a:cubicBezTo>
                  <a:pt x="583324" y="1006657"/>
                  <a:pt x="614856" y="764919"/>
                  <a:pt x="630621" y="759664"/>
                </a:cubicBezTo>
                <a:cubicBezTo>
                  <a:pt x="646386" y="754409"/>
                  <a:pt x="625366" y="975126"/>
                  <a:pt x="662152" y="948850"/>
                </a:cubicBezTo>
                <a:cubicBezTo>
                  <a:pt x="698938" y="922574"/>
                  <a:pt x="825062" y="570478"/>
                  <a:pt x="851338" y="602009"/>
                </a:cubicBezTo>
                <a:cubicBezTo>
                  <a:pt x="877614" y="633540"/>
                  <a:pt x="809297" y="1206353"/>
                  <a:pt x="819807" y="1138036"/>
                </a:cubicBezTo>
                <a:cubicBezTo>
                  <a:pt x="830317" y="1069719"/>
                  <a:pt x="893379" y="129043"/>
                  <a:pt x="914400" y="192105"/>
                </a:cubicBezTo>
                <a:cubicBezTo>
                  <a:pt x="935421" y="255167"/>
                  <a:pt x="930165" y="1421816"/>
                  <a:pt x="945931" y="1516409"/>
                </a:cubicBezTo>
                <a:cubicBezTo>
                  <a:pt x="961697" y="1611002"/>
                  <a:pt x="987972" y="806961"/>
                  <a:pt x="1008993" y="759664"/>
                </a:cubicBezTo>
                <a:cubicBezTo>
                  <a:pt x="1030014" y="712367"/>
                  <a:pt x="1035269" y="1316712"/>
                  <a:pt x="1072055" y="1232629"/>
                </a:cubicBezTo>
                <a:cubicBezTo>
                  <a:pt x="1108841" y="1148546"/>
                  <a:pt x="1192924" y="291953"/>
                  <a:pt x="1229710" y="255167"/>
                </a:cubicBezTo>
                <a:cubicBezTo>
                  <a:pt x="1266496" y="218381"/>
                  <a:pt x="1266497" y="933084"/>
                  <a:pt x="1292773" y="1011912"/>
                </a:cubicBezTo>
                <a:cubicBezTo>
                  <a:pt x="1319049" y="1090740"/>
                  <a:pt x="1350580" y="712368"/>
                  <a:pt x="1387366" y="728133"/>
                </a:cubicBezTo>
                <a:cubicBezTo>
                  <a:pt x="1424152" y="743898"/>
                  <a:pt x="1460938" y="1101250"/>
                  <a:pt x="1513490" y="1106505"/>
                </a:cubicBezTo>
                <a:cubicBezTo>
                  <a:pt x="1566042" y="1111760"/>
                  <a:pt x="1671145" y="780685"/>
                  <a:pt x="1702676" y="759664"/>
                </a:cubicBezTo>
                <a:cubicBezTo>
                  <a:pt x="1734207" y="738643"/>
                  <a:pt x="1681655" y="980381"/>
                  <a:pt x="1702676" y="980381"/>
                </a:cubicBezTo>
                <a:cubicBezTo>
                  <a:pt x="1723697" y="980381"/>
                  <a:pt x="1802524" y="759664"/>
                  <a:pt x="1828800" y="759664"/>
                </a:cubicBezTo>
                <a:cubicBezTo>
                  <a:pt x="1855076" y="759664"/>
                  <a:pt x="1834055" y="975126"/>
                  <a:pt x="1860331" y="980381"/>
                </a:cubicBezTo>
                <a:cubicBezTo>
                  <a:pt x="1886607" y="985636"/>
                  <a:pt x="1954924" y="796450"/>
                  <a:pt x="1986455" y="791195"/>
                </a:cubicBezTo>
                <a:cubicBezTo>
                  <a:pt x="2017986" y="785940"/>
                  <a:pt x="2023241" y="954105"/>
                  <a:pt x="2049517" y="948850"/>
                </a:cubicBezTo>
                <a:cubicBezTo>
                  <a:pt x="2075793" y="943595"/>
                  <a:pt x="2112579" y="691347"/>
                  <a:pt x="2144110" y="759664"/>
                </a:cubicBezTo>
                <a:cubicBezTo>
                  <a:pt x="2175641" y="827981"/>
                  <a:pt x="2222938" y="1400795"/>
                  <a:pt x="2238704" y="1358754"/>
                </a:cubicBezTo>
                <a:cubicBezTo>
                  <a:pt x="2254470" y="1316713"/>
                  <a:pt x="2212428" y="428588"/>
                  <a:pt x="2238704" y="507416"/>
                </a:cubicBezTo>
                <a:cubicBezTo>
                  <a:pt x="2264980" y="586243"/>
                  <a:pt x="2375338" y="1915802"/>
                  <a:pt x="2396359" y="1831719"/>
                </a:cubicBezTo>
                <a:cubicBezTo>
                  <a:pt x="2417380" y="1747636"/>
                  <a:pt x="2349063" y="76491"/>
                  <a:pt x="2364828" y="2919"/>
                </a:cubicBezTo>
                <a:cubicBezTo>
                  <a:pt x="2380593" y="-70653"/>
                  <a:pt x="2454166" y="1269416"/>
                  <a:pt x="2490952" y="1390285"/>
                </a:cubicBezTo>
                <a:cubicBezTo>
                  <a:pt x="2527738" y="1511154"/>
                  <a:pt x="2554014" y="759664"/>
                  <a:pt x="2585545" y="728133"/>
                </a:cubicBezTo>
                <a:cubicBezTo>
                  <a:pt x="2617076" y="696602"/>
                  <a:pt x="2648607" y="1169567"/>
                  <a:pt x="2680138" y="1201098"/>
                </a:cubicBezTo>
                <a:cubicBezTo>
                  <a:pt x="2711669" y="1232629"/>
                  <a:pt x="2737945" y="933084"/>
                  <a:pt x="2774731" y="917319"/>
                </a:cubicBezTo>
                <a:cubicBezTo>
                  <a:pt x="2811517" y="901554"/>
                  <a:pt x="2864069" y="1106505"/>
                  <a:pt x="2900855" y="1106505"/>
                </a:cubicBezTo>
                <a:cubicBezTo>
                  <a:pt x="2937641" y="1106505"/>
                  <a:pt x="2974427" y="922574"/>
                  <a:pt x="2995448" y="917319"/>
                </a:cubicBezTo>
                <a:cubicBezTo>
                  <a:pt x="3016469" y="912064"/>
                  <a:pt x="3021724" y="993519"/>
                  <a:pt x="3026979" y="1074974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64722" y="650203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 rot="16200000">
            <a:off x="-324965" y="5062749"/>
            <a:ext cx="235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振動</a:t>
            </a:r>
            <a:r>
              <a:rPr kumimoji="1" lang="en-US" altLang="ja-JP" dirty="0" smtClean="0"/>
              <a:t>/</a:t>
            </a:r>
          </a:p>
          <a:p>
            <a:r>
              <a:rPr kumimoji="1" lang="ja-JP" altLang="en-US" dirty="0" smtClean="0"/>
              <a:t>地震までの時間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78" y="4320119"/>
            <a:ext cx="3833898" cy="224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1864722" y="5440608"/>
            <a:ext cx="284401" cy="23333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2145492" y="4413807"/>
            <a:ext cx="3074580" cy="972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1" idx="20"/>
          </p:cNvCxnSpPr>
          <p:nvPr/>
        </p:nvCxnSpPr>
        <p:spPr>
          <a:xfrm>
            <a:off x="2149123" y="5628985"/>
            <a:ext cx="3070949" cy="729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30241" y="3554584"/>
            <a:ext cx="334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拡大してみると地震までの時間はステップ状になっている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87888" y="6519985"/>
            <a:ext cx="334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実データ（一部）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41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1224966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以下からデータをダウンロード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www.kaggle.com/c/LANL-Earthquake-Prediction</a:t>
            </a:r>
            <a:endParaRPr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データをロードできる大きさまで分割（大きさは適当で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だが順番は変わらないようにする）</a:t>
            </a:r>
            <a:endParaRPr kumimoji="1" lang="en-US" altLang="ja-JP" dirty="0" smtClean="0"/>
          </a:p>
          <a:p>
            <a:r>
              <a:rPr lang="en-US" altLang="ja-JP" dirty="0" smtClean="0"/>
              <a:t>3.</a:t>
            </a:r>
            <a:r>
              <a:rPr lang="ja-JP" altLang="en-US" dirty="0" smtClean="0"/>
              <a:t>分割したデータを</a:t>
            </a:r>
            <a:r>
              <a:rPr lang="en-US" altLang="ja-JP" dirty="0" smtClean="0"/>
              <a:t>00_data_analysis.py</a:t>
            </a:r>
            <a:r>
              <a:rPr lang="ja-JP" altLang="en-US" dirty="0" smtClean="0"/>
              <a:t>の</a:t>
            </a:r>
            <a:r>
              <a:rPr lang="en-US" altLang="ja-JP" dirty="0"/>
              <a:t>divide data by </a:t>
            </a:r>
            <a:r>
              <a:rPr lang="en-US" altLang="ja-JP" dirty="0" err="1" smtClean="0"/>
              <a:t>time_to_failre</a:t>
            </a:r>
            <a:r>
              <a:rPr lang="ja-JP" altLang="en-US" dirty="0" smtClean="0"/>
              <a:t>セルで</a:t>
            </a:r>
            <a:r>
              <a:rPr lang="en-US" altLang="ja-JP" dirty="0" err="1" smtClean="0"/>
              <a:t>time_to_failre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になる位置で再分割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676617" y="4413807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676617" y="6358023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6617" y="4989871"/>
            <a:ext cx="691338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676617" y="4468142"/>
            <a:ext cx="1936956" cy="1835543"/>
          </a:xfrm>
          <a:custGeom>
            <a:avLst/>
            <a:gdLst>
              <a:gd name="connsiteX0" fmla="*/ 0 w 3026979"/>
              <a:gd name="connsiteY0" fmla="*/ 854257 h 1835543"/>
              <a:gd name="connsiteX1" fmla="*/ 63062 w 3026979"/>
              <a:gd name="connsiteY1" fmla="*/ 696602 h 1835543"/>
              <a:gd name="connsiteX2" fmla="*/ 126124 w 3026979"/>
              <a:gd name="connsiteY2" fmla="*/ 1011912 h 1835543"/>
              <a:gd name="connsiteX3" fmla="*/ 126124 w 3026979"/>
              <a:gd name="connsiteY3" fmla="*/ 633540 h 1835543"/>
              <a:gd name="connsiteX4" fmla="*/ 220717 w 3026979"/>
              <a:gd name="connsiteY4" fmla="*/ 1074974 h 1835543"/>
              <a:gd name="connsiteX5" fmla="*/ 315310 w 3026979"/>
              <a:gd name="connsiteY5" fmla="*/ 412823 h 1835543"/>
              <a:gd name="connsiteX6" fmla="*/ 441435 w 3026979"/>
              <a:gd name="connsiteY6" fmla="*/ 1138036 h 1835543"/>
              <a:gd name="connsiteX7" fmla="*/ 536028 w 3026979"/>
              <a:gd name="connsiteY7" fmla="*/ 602009 h 1835543"/>
              <a:gd name="connsiteX8" fmla="*/ 567559 w 3026979"/>
              <a:gd name="connsiteY8" fmla="*/ 980381 h 1835543"/>
              <a:gd name="connsiteX9" fmla="*/ 630621 w 3026979"/>
              <a:gd name="connsiteY9" fmla="*/ 759664 h 1835543"/>
              <a:gd name="connsiteX10" fmla="*/ 662152 w 3026979"/>
              <a:gd name="connsiteY10" fmla="*/ 948850 h 1835543"/>
              <a:gd name="connsiteX11" fmla="*/ 851338 w 3026979"/>
              <a:gd name="connsiteY11" fmla="*/ 602009 h 1835543"/>
              <a:gd name="connsiteX12" fmla="*/ 819807 w 3026979"/>
              <a:gd name="connsiteY12" fmla="*/ 1138036 h 1835543"/>
              <a:gd name="connsiteX13" fmla="*/ 914400 w 3026979"/>
              <a:gd name="connsiteY13" fmla="*/ 192105 h 1835543"/>
              <a:gd name="connsiteX14" fmla="*/ 945931 w 3026979"/>
              <a:gd name="connsiteY14" fmla="*/ 1516409 h 1835543"/>
              <a:gd name="connsiteX15" fmla="*/ 1008993 w 3026979"/>
              <a:gd name="connsiteY15" fmla="*/ 759664 h 1835543"/>
              <a:gd name="connsiteX16" fmla="*/ 1072055 w 3026979"/>
              <a:gd name="connsiteY16" fmla="*/ 1232629 h 1835543"/>
              <a:gd name="connsiteX17" fmla="*/ 1229710 w 3026979"/>
              <a:gd name="connsiteY17" fmla="*/ 255167 h 1835543"/>
              <a:gd name="connsiteX18" fmla="*/ 1292773 w 3026979"/>
              <a:gd name="connsiteY18" fmla="*/ 1011912 h 1835543"/>
              <a:gd name="connsiteX19" fmla="*/ 1387366 w 3026979"/>
              <a:gd name="connsiteY19" fmla="*/ 728133 h 1835543"/>
              <a:gd name="connsiteX20" fmla="*/ 1513490 w 3026979"/>
              <a:gd name="connsiteY20" fmla="*/ 1106505 h 1835543"/>
              <a:gd name="connsiteX21" fmla="*/ 1702676 w 3026979"/>
              <a:gd name="connsiteY21" fmla="*/ 759664 h 1835543"/>
              <a:gd name="connsiteX22" fmla="*/ 1702676 w 3026979"/>
              <a:gd name="connsiteY22" fmla="*/ 980381 h 1835543"/>
              <a:gd name="connsiteX23" fmla="*/ 1828800 w 3026979"/>
              <a:gd name="connsiteY23" fmla="*/ 759664 h 1835543"/>
              <a:gd name="connsiteX24" fmla="*/ 1860331 w 3026979"/>
              <a:gd name="connsiteY24" fmla="*/ 980381 h 1835543"/>
              <a:gd name="connsiteX25" fmla="*/ 1986455 w 3026979"/>
              <a:gd name="connsiteY25" fmla="*/ 791195 h 1835543"/>
              <a:gd name="connsiteX26" fmla="*/ 2049517 w 3026979"/>
              <a:gd name="connsiteY26" fmla="*/ 948850 h 1835543"/>
              <a:gd name="connsiteX27" fmla="*/ 2144110 w 3026979"/>
              <a:gd name="connsiteY27" fmla="*/ 759664 h 1835543"/>
              <a:gd name="connsiteX28" fmla="*/ 2238704 w 3026979"/>
              <a:gd name="connsiteY28" fmla="*/ 1358754 h 1835543"/>
              <a:gd name="connsiteX29" fmla="*/ 2238704 w 3026979"/>
              <a:gd name="connsiteY29" fmla="*/ 507416 h 1835543"/>
              <a:gd name="connsiteX30" fmla="*/ 2396359 w 3026979"/>
              <a:gd name="connsiteY30" fmla="*/ 1831719 h 1835543"/>
              <a:gd name="connsiteX31" fmla="*/ 2364828 w 3026979"/>
              <a:gd name="connsiteY31" fmla="*/ 2919 h 1835543"/>
              <a:gd name="connsiteX32" fmla="*/ 2490952 w 3026979"/>
              <a:gd name="connsiteY32" fmla="*/ 1390285 h 1835543"/>
              <a:gd name="connsiteX33" fmla="*/ 2585545 w 3026979"/>
              <a:gd name="connsiteY33" fmla="*/ 728133 h 1835543"/>
              <a:gd name="connsiteX34" fmla="*/ 2680138 w 3026979"/>
              <a:gd name="connsiteY34" fmla="*/ 1201098 h 1835543"/>
              <a:gd name="connsiteX35" fmla="*/ 2774731 w 3026979"/>
              <a:gd name="connsiteY35" fmla="*/ 917319 h 1835543"/>
              <a:gd name="connsiteX36" fmla="*/ 2900855 w 3026979"/>
              <a:gd name="connsiteY36" fmla="*/ 1106505 h 1835543"/>
              <a:gd name="connsiteX37" fmla="*/ 2995448 w 3026979"/>
              <a:gd name="connsiteY37" fmla="*/ 917319 h 1835543"/>
              <a:gd name="connsiteX38" fmla="*/ 3026979 w 3026979"/>
              <a:gd name="connsiteY38" fmla="*/ 1074974 h 18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26979" h="1835543">
                <a:moveTo>
                  <a:pt x="0" y="854257"/>
                </a:moveTo>
                <a:cubicBezTo>
                  <a:pt x="21020" y="762291"/>
                  <a:pt x="42041" y="670326"/>
                  <a:pt x="63062" y="696602"/>
                </a:cubicBezTo>
                <a:cubicBezTo>
                  <a:pt x="84083" y="722878"/>
                  <a:pt x="115614" y="1022422"/>
                  <a:pt x="126124" y="1011912"/>
                </a:cubicBezTo>
                <a:cubicBezTo>
                  <a:pt x="136634" y="1001402"/>
                  <a:pt x="110359" y="623030"/>
                  <a:pt x="126124" y="633540"/>
                </a:cubicBezTo>
                <a:cubicBezTo>
                  <a:pt x="141890" y="644050"/>
                  <a:pt x="189186" y="1111760"/>
                  <a:pt x="220717" y="1074974"/>
                </a:cubicBezTo>
                <a:cubicBezTo>
                  <a:pt x="252248" y="1038188"/>
                  <a:pt x="278524" y="402313"/>
                  <a:pt x="315310" y="412823"/>
                </a:cubicBezTo>
                <a:cubicBezTo>
                  <a:pt x="352096" y="423333"/>
                  <a:pt x="404649" y="1106505"/>
                  <a:pt x="441435" y="1138036"/>
                </a:cubicBezTo>
                <a:cubicBezTo>
                  <a:pt x="478221" y="1169567"/>
                  <a:pt x="515007" y="628285"/>
                  <a:pt x="536028" y="602009"/>
                </a:cubicBezTo>
                <a:cubicBezTo>
                  <a:pt x="557049" y="575733"/>
                  <a:pt x="551794" y="954105"/>
                  <a:pt x="567559" y="980381"/>
                </a:cubicBezTo>
                <a:cubicBezTo>
                  <a:pt x="583324" y="1006657"/>
                  <a:pt x="614856" y="764919"/>
                  <a:pt x="630621" y="759664"/>
                </a:cubicBezTo>
                <a:cubicBezTo>
                  <a:pt x="646386" y="754409"/>
                  <a:pt x="625366" y="975126"/>
                  <a:pt x="662152" y="948850"/>
                </a:cubicBezTo>
                <a:cubicBezTo>
                  <a:pt x="698938" y="922574"/>
                  <a:pt x="825062" y="570478"/>
                  <a:pt x="851338" y="602009"/>
                </a:cubicBezTo>
                <a:cubicBezTo>
                  <a:pt x="877614" y="633540"/>
                  <a:pt x="809297" y="1206353"/>
                  <a:pt x="819807" y="1138036"/>
                </a:cubicBezTo>
                <a:cubicBezTo>
                  <a:pt x="830317" y="1069719"/>
                  <a:pt x="893379" y="129043"/>
                  <a:pt x="914400" y="192105"/>
                </a:cubicBezTo>
                <a:cubicBezTo>
                  <a:pt x="935421" y="255167"/>
                  <a:pt x="930165" y="1421816"/>
                  <a:pt x="945931" y="1516409"/>
                </a:cubicBezTo>
                <a:cubicBezTo>
                  <a:pt x="961697" y="1611002"/>
                  <a:pt x="987972" y="806961"/>
                  <a:pt x="1008993" y="759664"/>
                </a:cubicBezTo>
                <a:cubicBezTo>
                  <a:pt x="1030014" y="712367"/>
                  <a:pt x="1035269" y="1316712"/>
                  <a:pt x="1072055" y="1232629"/>
                </a:cubicBezTo>
                <a:cubicBezTo>
                  <a:pt x="1108841" y="1148546"/>
                  <a:pt x="1192924" y="291953"/>
                  <a:pt x="1229710" y="255167"/>
                </a:cubicBezTo>
                <a:cubicBezTo>
                  <a:pt x="1266496" y="218381"/>
                  <a:pt x="1266497" y="933084"/>
                  <a:pt x="1292773" y="1011912"/>
                </a:cubicBezTo>
                <a:cubicBezTo>
                  <a:pt x="1319049" y="1090740"/>
                  <a:pt x="1350580" y="712368"/>
                  <a:pt x="1387366" y="728133"/>
                </a:cubicBezTo>
                <a:cubicBezTo>
                  <a:pt x="1424152" y="743898"/>
                  <a:pt x="1460938" y="1101250"/>
                  <a:pt x="1513490" y="1106505"/>
                </a:cubicBezTo>
                <a:cubicBezTo>
                  <a:pt x="1566042" y="1111760"/>
                  <a:pt x="1671145" y="780685"/>
                  <a:pt x="1702676" y="759664"/>
                </a:cubicBezTo>
                <a:cubicBezTo>
                  <a:pt x="1734207" y="738643"/>
                  <a:pt x="1681655" y="980381"/>
                  <a:pt x="1702676" y="980381"/>
                </a:cubicBezTo>
                <a:cubicBezTo>
                  <a:pt x="1723697" y="980381"/>
                  <a:pt x="1802524" y="759664"/>
                  <a:pt x="1828800" y="759664"/>
                </a:cubicBezTo>
                <a:cubicBezTo>
                  <a:pt x="1855076" y="759664"/>
                  <a:pt x="1834055" y="975126"/>
                  <a:pt x="1860331" y="980381"/>
                </a:cubicBezTo>
                <a:cubicBezTo>
                  <a:pt x="1886607" y="985636"/>
                  <a:pt x="1954924" y="796450"/>
                  <a:pt x="1986455" y="791195"/>
                </a:cubicBezTo>
                <a:cubicBezTo>
                  <a:pt x="2017986" y="785940"/>
                  <a:pt x="2023241" y="954105"/>
                  <a:pt x="2049517" y="948850"/>
                </a:cubicBezTo>
                <a:cubicBezTo>
                  <a:pt x="2075793" y="943595"/>
                  <a:pt x="2112579" y="691347"/>
                  <a:pt x="2144110" y="759664"/>
                </a:cubicBezTo>
                <a:cubicBezTo>
                  <a:pt x="2175641" y="827981"/>
                  <a:pt x="2222938" y="1400795"/>
                  <a:pt x="2238704" y="1358754"/>
                </a:cubicBezTo>
                <a:cubicBezTo>
                  <a:pt x="2254470" y="1316713"/>
                  <a:pt x="2212428" y="428588"/>
                  <a:pt x="2238704" y="507416"/>
                </a:cubicBezTo>
                <a:cubicBezTo>
                  <a:pt x="2264980" y="586243"/>
                  <a:pt x="2375338" y="1915802"/>
                  <a:pt x="2396359" y="1831719"/>
                </a:cubicBezTo>
                <a:cubicBezTo>
                  <a:pt x="2417380" y="1747636"/>
                  <a:pt x="2349063" y="76491"/>
                  <a:pt x="2364828" y="2919"/>
                </a:cubicBezTo>
                <a:cubicBezTo>
                  <a:pt x="2380593" y="-70653"/>
                  <a:pt x="2454166" y="1269416"/>
                  <a:pt x="2490952" y="1390285"/>
                </a:cubicBezTo>
                <a:cubicBezTo>
                  <a:pt x="2527738" y="1511154"/>
                  <a:pt x="2554014" y="759664"/>
                  <a:pt x="2585545" y="728133"/>
                </a:cubicBezTo>
                <a:cubicBezTo>
                  <a:pt x="2617076" y="696602"/>
                  <a:pt x="2648607" y="1169567"/>
                  <a:pt x="2680138" y="1201098"/>
                </a:cubicBezTo>
                <a:cubicBezTo>
                  <a:pt x="2711669" y="1232629"/>
                  <a:pt x="2737945" y="933084"/>
                  <a:pt x="2774731" y="917319"/>
                </a:cubicBezTo>
                <a:cubicBezTo>
                  <a:pt x="2811517" y="901554"/>
                  <a:pt x="2864069" y="1106505"/>
                  <a:pt x="2900855" y="1106505"/>
                </a:cubicBezTo>
                <a:cubicBezTo>
                  <a:pt x="2937641" y="1106505"/>
                  <a:pt x="2974427" y="922574"/>
                  <a:pt x="2995448" y="917319"/>
                </a:cubicBezTo>
                <a:cubicBezTo>
                  <a:pt x="3016469" y="912064"/>
                  <a:pt x="3021724" y="993519"/>
                  <a:pt x="3026979" y="1074974"/>
                </a:cubicBezTo>
              </a:path>
            </a:pathLst>
          </a:cu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4722" y="650203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-821732" y="5062749"/>
            <a:ext cx="235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振動</a:t>
            </a:r>
            <a:r>
              <a:rPr kumimoji="1" lang="en-US" altLang="ja-JP" dirty="0" smtClean="0"/>
              <a:t>/</a:t>
            </a:r>
          </a:p>
          <a:p>
            <a:r>
              <a:rPr kumimoji="1" lang="ja-JP" altLang="en-US" dirty="0" smtClean="0"/>
              <a:t>地震までの時間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1367955" y="5385915"/>
            <a:ext cx="0" cy="972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367955" y="5385915"/>
            <a:ext cx="486054" cy="972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854009" y="5229200"/>
            <a:ext cx="0" cy="1128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854009" y="5229200"/>
            <a:ext cx="565040" cy="1128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54481" y="3842790"/>
            <a:ext cx="13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元データ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3707904" y="4359472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707904" y="6303688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707904" y="4935536"/>
            <a:ext cx="691338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 29"/>
          <p:cNvSpPr/>
          <p:nvPr/>
        </p:nvSpPr>
        <p:spPr>
          <a:xfrm>
            <a:off x="3707904" y="4413807"/>
            <a:ext cx="1936956" cy="1835543"/>
          </a:xfrm>
          <a:custGeom>
            <a:avLst/>
            <a:gdLst>
              <a:gd name="connsiteX0" fmla="*/ 0 w 3026979"/>
              <a:gd name="connsiteY0" fmla="*/ 854257 h 1835543"/>
              <a:gd name="connsiteX1" fmla="*/ 63062 w 3026979"/>
              <a:gd name="connsiteY1" fmla="*/ 696602 h 1835543"/>
              <a:gd name="connsiteX2" fmla="*/ 126124 w 3026979"/>
              <a:gd name="connsiteY2" fmla="*/ 1011912 h 1835543"/>
              <a:gd name="connsiteX3" fmla="*/ 126124 w 3026979"/>
              <a:gd name="connsiteY3" fmla="*/ 633540 h 1835543"/>
              <a:gd name="connsiteX4" fmla="*/ 220717 w 3026979"/>
              <a:gd name="connsiteY4" fmla="*/ 1074974 h 1835543"/>
              <a:gd name="connsiteX5" fmla="*/ 315310 w 3026979"/>
              <a:gd name="connsiteY5" fmla="*/ 412823 h 1835543"/>
              <a:gd name="connsiteX6" fmla="*/ 441435 w 3026979"/>
              <a:gd name="connsiteY6" fmla="*/ 1138036 h 1835543"/>
              <a:gd name="connsiteX7" fmla="*/ 536028 w 3026979"/>
              <a:gd name="connsiteY7" fmla="*/ 602009 h 1835543"/>
              <a:gd name="connsiteX8" fmla="*/ 567559 w 3026979"/>
              <a:gd name="connsiteY8" fmla="*/ 980381 h 1835543"/>
              <a:gd name="connsiteX9" fmla="*/ 630621 w 3026979"/>
              <a:gd name="connsiteY9" fmla="*/ 759664 h 1835543"/>
              <a:gd name="connsiteX10" fmla="*/ 662152 w 3026979"/>
              <a:gd name="connsiteY10" fmla="*/ 948850 h 1835543"/>
              <a:gd name="connsiteX11" fmla="*/ 851338 w 3026979"/>
              <a:gd name="connsiteY11" fmla="*/ 602009 h 1835543"/>
              <a:gd name="connsiteX12" fmla="*/ 819807 w 3026979"/>
              <a:gd name="connsiteY12" fmla="*/ 1138036 h 1835543"/>
              <a:gd name="connsiteX13" fmla="*/ 914400 w 3026979"/>
              <a:gd name="connsiteY13" fmla="*/ 192105 h 1835543"/>
              <a:gd name="connsiteX14" fmla="*/ 945931 w 3026979"/>
              <a:gd name="connsiteY14" fmla="*/ 1516409 h 1835543"/>
              <a:gd name="connsiteX15" fmla="*/ 1008993 w 3026979"/>
              <a:gd name="connsiteY15" fmla="*/ 759664 h 1835543"/>
              <a:gd name="connsiteX16" fmla="*/ 1072055 w 3026979"/>
              <a:gd name="connsiteY16" fmla="*/ 1232629 h 1835543"/>
              <a:gd name="connsiteX17" fmla="*/ 1229710 w 3026979"/>
              <a:gd name="connsiteY17" fmla="*/ 255167 h 1835543"/>
              <a:gd name="connsiteX18" fmla="*/ 1292773 w 3026979"/>
              <a:gd name="connsiteY18" fmla="*/ 1011912 h 1835543"/>
              <a:gd name="connsiteX19" fmla="*/ 1387366 w 3026979"/>
              <a:gd name="connsiteY19" fmla="*/ 728133 h 1835543"/>
              <a:gd name="connsiteX20" fmla="*/ 1513490 w 3026979"/>
              <a:gd name="connsiteY20" fmla="*/ 1106505 h 1835543"/>
              <a:gd name="connsiteX21" fmla="*/ 1702676 w 3026979"/>
              <a:gd name="connsiteY21" fmla="*/ 759664 h 1835543"/>
              <a:gd name="connsiteX22" fmla="*/ 1702676 w 3026979"/>
              <a:gd name="connsiteY22" fmla="*/ 980381 h 1835543"/>
              <a:gd name="connsiteX23" fmla="*/ 1828800 w 3026979"/>
              <a:gd name="connsiteY23" fmla="*/ 759664 h 1835543"/>
              <a:gd name="connsiteX24" fmla="*/ 1860331 w 3026979"/>
              <a:gd name="connsiteY24" fmla="*/ 980381 h 1835543"/>
              <a:gd name="connsiteX25" fmla="*/ 1986455 w 3026979"/>
              <a:gd name="connsiteY25" fmla="*/ 791195 h 1835543"/>
              <a:gd name="connsiteX26" fmla="*/ 2049517 w 3026979"/>
              <a:gd name="connsiteY26" fmla="*/ 948850 h 1835543"/>
              <a:gd name="connsiteX27" fmla="*/ 2144110 w 3026979"/>
              <a:gd name="connsiteY27" fmla="*/ 759664 h 1835543"/>
              <a:gd name="connsiteX28" fmla="*/ 2238704 w 3026979"/>
              <a:gd name="connsiteY28" fmla="*/ 1358754 h 1835543"/>
              <a:gd name="connsiteX29" fmla="*/ 2238704 w 3026979"/>
              <a:gd name="connsiteY29" fmla="*/ 507416 h 1835543"/>
              <a:gd name="connsiteX30" fmla="*/ 2396359 w 3026979"/>
              <a:gd name="connsiteY30" fmla="*/ 1831719 h 1835543"/>
              <a:gd name="connsiteX31" fmla="*/ 2364828 w 3026979"/>
              <a:gd name="connsiteY31" fmla="*/ 2919 h 1835543"/>
              <a:gd name="connsiteX32" fmla="*/ 2490952 w 3026979"/>
              <a:gd name="connsiteY32" fmla="*/ 1390285 h 1835543"/>
              <a:gd name="connsiteX33" fmla="*/ 2585545 w 3026979"/>
              <a:gd name="connsiteY33" fmla="*/ 728133 h 1835543"/>
              <a:gd name="connsiteX34" fmla="*/ 2680138 w 3026979"/>
              <a:gd name="connsiteY34" fmla="*/ 1201098 h 1835543"/>
              <a:gd name="connsiteX35" fmla="*/ 2774731 w 3026979"/>
              <a:gd name="connsiteY35" fmla="*/ 917319 h 1835543"/>
              <a:gd name="connsiteX36" fmla="*/ 2900855 w 3026979"/>
              <a:gd name="connsiteY36" fmla="*/ 1106505 h 1835543"/>
              <a:gd name="connsiteX37" fmla="*/ 2995448 w 3026979"/>
              <a:gd name="connsiteY37" fmla="*/ 917319 h 1835543"/>
              <a:gd name="connsiteX38" fmla="*/ 3026979 w 3026979"/>
              <a:gd name="connsiteY38" fmla="*/ 1074974 h 18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26979" h="1835543">
                <a:moveTo>
                  <a:pt x="0" y="854257"/>
                </a:moveTo>
                <a:cubicBezTo>
                  <a:pt x="21020" y="762291"/>
                  <a:pt x="42041" y="670326"/>
                  <a:pt x="63062" y="696602"/>
                </a:cubicBezTo>
                <a:cubicBezTo>
                  <a:pt x="84083" y="722878"/>
                  <a:pt x="115614" y="1022422"/>
                  <a:pt x="126124" y="1011912"/>
                </a:cubicBezTo>
                <a:cubicBezTo>
                  <a:pt x="136634" y="1001402"/>
                  <a:pt x="110359" y="623030"/>
                  <a:pt x="126124" y="633540"/>
                </a:cubicBezTo>
                <a:cubicBezTo>
                  <a:pt x="141890" y="644050"/>
                  <a:pt x="189186" y="1111760"/>
                  <a:pt x="220717" y="1074974"/>
                </a:cubicBezTo>
                <a:cubicBezTo>
                  <a:pt x="252248" y="1038188"/>
                  <a:pt x="278524" y="402313"/>
                  <a:pt x="315310" y="412823"/>
                </a:cubicBezTo>
                <a:cubicBezTo>
                  <a:pt x="352096" y="423333"/>
                  <a:pt x="404649" y="1106505"/>
                  <a:pt x="441435" y="1138036"/>
                </a:cubicBezTo>
                <a:cubicBezTo>
                  <a:pt x="478221" y="1169567"/>
                  <a:pt x="515007" y="628285"/>
                  <a:pt x="536028" y="602009"/>
                </a:cubicBezTo>
                <a:cubicBezTo>
                  <a:pt x="557049" y="575733"/>
                  <a:pt x="551794" y="954105"/>
                  <a:pt x="567559" y="980381"/>
                </a:cubicBezTo>
                <a:cubicBezTo>
                  <a:pt x="583324" y="1006657"/>
                  <a:pt x="614856" y="764919"/>
                  <a:pt x="630621" y="759664"/>
                </a:cubicBezTo>
                <a:cubicBezTo>
                  <a:pt x="646386" y="754409"/>
                  <a:pt x="625366" y="975126"/>
                  <a:pt x="662152" y="948850"/>
                </a:cubicBezTo>
                <a:cubicBezTo>
                  <a:pt x="698938" y="922574"/>
                  <a:pt x="825062" y="570478"/>
                  <a:pt x="851338" y="602009"/>
                </a:cubicBezTo>
                <a:cubicBezTo>
                  <a:pt x="877614" y="633540"/>
                  <a:pt x="809297" y="1206353"/>
                  <a:pt x="819807" y="1138036"/>
                </a:cubicBezTo>
                <a:cubicBezTo>
                  <a:pt x="830317" y="1069719"/>
                  <a:pt x="893379" y="129043"/>
                  <a:pt x="914400" y="192105"/>
                </a:cubicBezTo>
                <a:cubicBezTo>
                  <a:pt x="935421" y="255167"/>
                  <a:pt x="930165" y="1421816"/>
                  <a:pt x="945931" y="1516409"/>
                </a:cubicBezTo>
                <a:cubicBezTo>
                  <a:pt x="961697" y="1611002"/>
                  <a:pt x="987972" y="806961"/>
                  <a:pt x="1008993" y="759664"/>
                </a:cubicBezTo>
                <a:cubicBezTo>
                  <a:pt x="1030014" y="712367"/>
                  <a:pt x="1035269" y="1316712"/>
                  <a:pt x="1072055" y="1232629"/>
                </a:cubicBezTo>
                <a:cubicBezTo>
                  <a:pt x="1108841" y="1148546"/>
                  <a:pt x="1192924" y="291953"/>
                  <a:pt x="1229710" y="255167"/>
                </a:cubicBezTo>
                <a:cubicBezTo>
                  <a:pt x="1266496" y="218381"/>
                  <a:pt x="1266497" y="933084"/>
                  <a:pt x="1292773" y="1011912"/>
                </a:cubicBezTo>
                <a:cubicBezTo>
                  <a:pt x="1319049" y="1090740"/>
                  <a:pt x="1350580" y="712368"/>
                  <a:pt x="1387366" y="728133"/>
                </a:cubicBezTo>
                <a:cubicBezTo>
                  <a:pt x="1424152" y="743898"/>
                  <a:pt x="1460938" y="1101250"/>
                  <a:pt x="1513490" y="1106505"/>
                </a:cubicBezTo>
                <a:cubicBezTo>
                  <a:pt x="1566042" y="1111760"/>
                  <a:pt x="1671145" y="780685"/>
                  <a:pt x="1702676" y="759664"/>
                </a:cubicBezTo>
                <a:cubicBezTo>
                  <a:pt x="1734207" y="738643"/>
                  <a:pt x="1681655" y="980381"/>
                  <a:pt x="1702676" y="980381"/>
                </a:cubicBezTo>
                <a:cubicBezTo>
                  <a:pt x="1723697" y="980381"/>
                  <a:pt x="1802524" y="759664"/>
                  <a:pt x="1828800" y="759664"/>
                </a:cubicBezTo>
                <a:cubicBezTo>
                  <a:pt x="1855076" y="759664"/>
                  <a:pt x="1834055" y="975126"/>
                  <a:pt x="1860331" y="980381"/>
                </a:cubicBezTo>
                <a:cubicBezTo>
                  <a:pt x="1886607" y="985636"/>
                  <a:pt x="1954924" y="796450"/>
                  <a:pt x="1986455" y="791195"/>
                </a:cubicBezTo>
                <a:cubicBezTo>
                  <a:pt x="2017986" y="785940"/>
                  <a:pt x="2023241" y="954105"/>
                  <a:pt x="2049517" y="948850"/>
                </a:cubicBezTo>
                <a:cubicBezTo>
                  <a:pt x="2075793" y="943595"/>
                  <a:pt x="2112579" y="691347"/>
                  <a:pt x="2144110" y="759664"/>
                </a:cubicBezTo>
                <a:cubicBezTo>
                  <a:pt x="2175641" y="827981"/>
                  <a:pt x="2222938" y="1400795"/>
                  <a:pt x="2238704" y="1358754"/>
                </a:cubicBezTo>
                <a:cubicBezTo>
                  <a:pt x="2254470" y="1316713"/>
                  <a:pt x="2212428" y="428588"/>
                  <a:pt x="2238704" y="507416"/>
                </a:cubicBezTo>
                <a:cubicBezTo>
                  <a:pt x="2264980" y="586243"/>
                  <a:pt x="2375338" y="1915802"/>
                  <a:pt x="2396359" y="1831719"/>
                </a:cubicBezTo>
                <a:cubicBezTo>
                  <a:pt x="2417380" y="1747636"/>
                  <a:pt x="2349063" y="76491"/>
                  <a:pt x="2364828" y="2919"/>
                </a:cubicBezTo>
                <a:cubicBezTo>
                  <a:pt x="2380593" y="-70653"/>
                  <a:pt x="2454166" y="1269416"/>
                  <a:pt x="2490952" y="1390285"/>
                </a:cubicBezTo>
                <a:cubicBezTo>
                  <a:pt x="2527738" y="1511154"/>
                  <a:pt x="2554014" y="759664"/>
                  <a:pt x="2585545" y="728133"/>
                </a:cubicBezTo>
                <a:cubicBezTo>
                  <a:pt x="2617076" y="696602"/>
                  <a:pt x="2648607" y="1169567"/>
                  <a:pt x="2680138" y="1201098"/>
                </a:cubicBezTo>
                <a:cubicBezTo>
                  <a:pt x="2711669" y="1232629"/>
                  <a:pt x="2737945" y="933084"/>
                  <a:pt x="2774731" y="917319"/>
                </a:cubicBezTo>
                <a:cubicBezTo>
                  <a:pt x="2811517" y="901554"/>
                  <a:pt x="2864069" y="1106505"/>
                  <a:pt x="2900855" y="1106505"/>
                </a:cubicBezTo>
                <a:cubicBezTo>
                  <a:pt x="2937641" y="1106505"/>
                  <a:pt x="2974427" y="922574"/>
                  <a:pt x="2995448" y="917319"/>
                </a:cubicBezTo>
                <a:cubicBezTo>
                  <a:pt x="3016469" y="912064"/>
                  <a:pt x="3021724" y="993519"/>
                  <a:pt x="3026979" y="1074974"/>
                </a:cubicBezTo>
              </a:path>
            </a:pathLst>
          </a:cu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69872" y="644770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4399242" y="5331580"/>
            <a:ext cx="0" cy="972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399242" y="5331580"/>
            <a:ext cx="486054" cy="972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885296" y="5174865"/>
            <a:ext cx="0" cy="1128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885296" y="5174865"/>
            <a:ext cx="565040" cy="1128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053573" y="4329100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324108" y="4329100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594643" y="4329100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865178" y="4329100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135713" y="4329100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406249" y="4329100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688201" y="3768771"/>
            <a:ext cx="13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分割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6663163" y="433562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6663163" y="627984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663163" y="4911690"/>
            <a:ext cx="691338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/>
          <p:cNvSpPr/>
          <p:nvPr/>
        </p:nvSpPr>
        <p:spPr>
          <a:xfrm>
            <a:off x="6663163" y="4389961"/>
            <a:ext cx="1936956" cy="1835543"/>
          </a:xfrm>
          <a:custGeom>
            <a:avLst/>
            <a:gdLst>
              <a:gd name="connsiteX0" fmla="*/ 0 w 3026979"/>
              <a:gd name="connsiteY0" fmla="*/ 854257 h 1835543"/>
              <a:gd name="connsiteX1" fmla="*/ 63062 w 3026979"/>
              <a:gd name="connsiteY1" fmla="*/ 696602 h 1835543"/>
              <a:gd name="connsiteX2" fmla="*/ 126124 w 3026979"/>
              <a:gd name="connsiteY2" fmla="*/ 1011912 h 1835543"/>
              <a:gd name="connsiteX3" fmla="*/ 126124 w 3026979"/>
              <a:gd name="connsiteY3" fmla="*/ 633540 h 1835543"/>
              <a:gd name="connsiteX4" fmla="*/ 220717 w 3026979"/>
              <a:gd name="connsiteY4" fmla="*/ 1074974 h 1835543"/>
              <a:gd name="connsiteX5" fmla="*/ 315310 w 3026979"/>
              <a:gd name="connsiteY5" fmla="*/ 412823 h 1835543"/>
              <a:gd name="connsiteX6" fmla="*/ 441435 w 3026979"/>
              <a:gd name="connsiteY6" fmla="*/ 1138036 h 1835543"/>
              <a:gd name="connsiteX7" fmla="*/ 536028 w 3026979"/>
              <a:gd name="connsiteY7" fmla="*/ 602009 h 1835543"/>
              <a:gd name="connsiteX8" fmla="*/ 567559 w 3026979"/>
              <a:gd name="connsiteY8" fmla="*/ 980381 h 1835543"/>
              <a:gd name="connsiteX9" fmla="*/ 630621 w 3026979"/>
              <a:gd name="connsiteY9" fmla="*/ 759664 h 1835543"/>
              <a:gd name="connsiteX10" fmla="*/ 662152 w 3026979"/>
              <a:gd name="connsiteY10" fmla="*/ 948850 h 1835543"/>
              <a:gd name="connsiteX11" fmla="*/ 851338 w 3026979"/>
              <a:gd name="connsiteY11" fmla="*/ 602009 h 1835543"/>
              <a:gd name="connsiteX12" fmla="*/ 819807 w 3026979"/>
              <a:gd name="connsiteY12" fmla="*/ 1138036 h 1835543"/>
              <a:gd name="connsiteX13" fmla="*/ 914400 w 3026979"/>
              <a:gd name="connsiteY13" fmla="*/ 192105 h 1835543"/>
              <a:gd name="connsiteX14" fmla="*/ 945931 w 3026979"/>
              <a:gd name="connsiteY14" fmla="*/ 1516409 h 1835543"/>
              <a:gd name="connsiteX15" fmla="*/ 1008993 w 3026979"/>
              <a:gd name="connsiteY15" fmla="*/ 759664 h 1835543"/>
              <a:gd name="connsiteX16" fmla="*/ 1072055 w 3026979"/>
              <a:gd name="connsiteY16" fmla="*/ 1232629 h 1835543"/>
              <a:gd name="connsiteX17" fmla="*/ 1229710 w 3026979"/>
              <a:gd name="connsiteY17" fmla="*/ 255167 h 1835543"/>
              <a:gd name="connsiteX18" fmla="*/ 1292773 w 3026979"/>
              <a:gd name="connsiteY18" fmla="*/ 1011912 h 1835543"/>
              <a:gd name="connsiteX19" fmla="*/ 1387366 w 3026979"/>
              <a:gd name="connsiteY19" fmla="*/ 728133 h 1835543"/>
              <a:gd name="connsiteX20" fmla="*/ 1513490 w 3026979"/>
              <a:gd name="connsiteY20" fmla="*/ 1106505 h 1835543"/>
              <a:gd name="connsiteX21" fmla="*/ 1702676 w 3026979"/>
              <a:gd name="connsiteY21" fmla="*/ 759664 h 1835543"/>
              <a:gd name="connsiteX22" fmla="*/ 1702676 w 3026979"/>
              <a:gd name="connsiteY22" fmla="*/ 980381 h 1835543"/>
              <a:gd name="connsiteX23" fmla="*/ 1828800 w 3026979"/>
              <a:gd name="connsiteY23" fmla="*/ 759664 h 1835543"/>
              <a:gd name="connsiteX24" fmla="*/ 1860331 w 3026979"/>
              <a:gd name="connsiteY24" fmla="*/ 980381 h 1835543"/>
              <a:gd name="connsiteX25" fmla="*/ 1986455 w 3026979"/>
              <a:gd name="connsiteY25" fmla="*/ 791195 h 1835543"/>
              <a:gd name="connsiteX26" fmla="*/ 2049517 w 3026979"/>
              <a:gd name="connsiteY26" fmla="*/ 948850 h 1835543"/>
              <a:gd name="connsiteX27" fmla="*/ 2144110 w 3026979"/>
              <a:gd name="connsiteY27" fmla="*/ 759664 h 1835543"/>
              <a:gd name="connsiteX28" fmla="*/ 2238704 w 3026979"/>
              <a:gd name="connsiteY28" fmla="*/ 1358754 h 1835543"/>
              <a:gd name="connsiteX29" fmla="*/ 2238704 w 3026979"/>
              <a:gd name="connsiteY29" fmla="*/ 507416 h 1835543"/>
              <a:gd name="connsiteX30" fmla="*/ 2396359 w 3026979"/>
              <a:gd name="connsiteY30" fmla="*/ 1831719 h 1835543"/>
              <a:gd name="connsiteX31" fmla="*/ 2364828 w 3026979"/>
              <a:gd name="connsiteY31" fmla="*/ 2919 h 1835543"/>
              <a:gd name="connsiteX32" fmla="*/ 2490952 w 3026979"/>
              <a:gd name="connsiteY32" fmla="*/ 1390285 h 1835543"/>
              <a:gd name="connsiteX33" fmla="*/ 2585545 w 3026979"/>
              <a:gd name="connsiteY33" fmla="*/ 728133 h 1835543"/>
              <a:gd name="connsiteX34" fmla="*/ 2680138 w 3026979"/>
              <a:gd name="connsiteY34" fmla="*/ 1201098 h 1835543"/>
              <a:gd name="connsiteX35" fmla="*/ 2774731 w 3026979"/>
              <a:gd name="connsiteY35" fmla="*/ 917319 h 1835543"/>
              <a:gd name="connsiteX36" fmla="*/ 2900855 w 3026979"/>
              <a:gd name="connsiteY36" fmla="*/ 1106505 h 1835543"/>
              <a:gd name="connsiteX37" fmla="*/ 2995448 w 3026979"/>
              <a:gd name="connsiteY37" fmla="*/ 917319 h 1835543"/>
              <a:gd name="connsiteX38" fmla="*/ 3026979 w 3026979"/>
              <a:gd name="connsiteY38" fmla="*/ 1074974 h 18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26979" h="1835543">
                <a:moveTo>
                  <a:pt x="0" y="854257"/>
                </a:moveTo>
                <a:cubicBezTo>
                  <a:pt x="21020" y="762291"/>
                  <a:pt x="42041" y="670326"/>
                  <a:pt x="63062" y="696602"/>
                </a:cubicBezTo>
                <a:cubicBezTo>
                  <a:pt x="84083" y="722878"/>
                  <a:pt x="115614" y="1022422"/>
                  <a:pt x="126124" y="1011912"/>
                </a:cubicBezTo>
                <a:cubicBezTo>
                  <a:pt x="136634" y="1001402"/>
                  <a:pt x="110359" y="623030"/>
                  <a:pt x="126124" y="633540"/>
                </a:cubicBezTo>
                <a:cubicBezTo>
                  <a:pt x="141890" y="644050"/>
                  <a:pt x="189186" y="1111760"/>
                  <a:pt x="220717" y="1074974"/>
                </a:cubicBezTo>
                <a:cubicBezTo>
                  <a:pt x="252248" y="1038188"/>
                  <a:pt x="278524" y="402313"/>
                  <a:pt x="315310" y="412823"/>
                </a:cubicBezTo>
                <a:cubicBezTo>
                  <a:pt x="352096" y="423333"/>
                  <a:pt x="404649" y="1106505"/>
                  <a:pt x="441435" y="1138036"/>
                </a:cubicBezTo>
                <a:cubicBezTo>
                  <a:pt x="478221" y="1169567"/>
                  <a:pt x="515007" y="628285"/>
                  <a:pt x="536028" y="602009"/>
                </a:cubicBezTo>
                <a:cubicBezTo>
                  <a:pt x="557049" y="575733"/>
                  <a:pt x="551794" y="954105"/>
                  <a:pt x="567559" y="980381"/>
                </a:cubicBezTo>
                <a:cubicBezTo>
                  <a:pt x="583324" y="1006657"/>
                  <a:pt x="614856" y="764919"/>
                  <a:pt x="630621" y="759664"/>
                </a:cubicBezTo>
                <a:cubicBezTo>
                  <a:pt x="646386" y="754409"/>
                  <a:pt x="625366" y="975126"/>
                  <a:pt x="662152" y="948850"/>
                </a:cubicBezTo>
                <a:cubicBezTo>
                  <a:pt x="698938" y="922574"/>
                  <a:pt x="825062" y="570478"/>
                  <a:pt x="851338" y="602009"/>
                </a:cubicBezTo>
                <a:cubicBezTo>
                  <a:pt x="877614" y="633540"/>
                  <a:pt x="809297" y="1206353"/>
                  <a:pt x="819807" y="1138036"/>
                </a:cubicBezTo>
                <a:cubicBezTo>
                  <a:pt x="830317" y="1069719"/>
                  <a:pt x="893379" y="129043"/>
                  <a:pt x="914400" y="192105"/>
                </a:cubicBezTo>
                <a:cubicBezTo>
                  <a:pt x="935421" y="255167"/>
                  <a:pt x="930165" y="1421816"/>
                  <a:pt x="945931" y="1516409"/>
                </a:cubicBezTo>
                <a:cubicBezTo>
                  <a:pt x="961697" y="1611002"/>
                  <a:pt x="987972" y="806961"/>
                  <a:pt x="1008993" y="759664"/>
                </a:cubicBezTo>
                <a:cubicBezTo>
                  <a:pt x="1030014" y="712367"/>
                  <a:pt x="1035269" y="1316712"/>
                  <a:pt x="1072055" y="1232629"/>
                </a:cubicBezTo>
                <a:cubicBezTo>
                  <a:pt x="1108841" y="1148546"/>
                  <a:pt x="1192924" y="291953"/>
                  <a:pt x="1229710" y="255167"/>
                </a:cubicBezTo>
                <a:cubicBezTo>
                  <a:pt x="1266496" y="218381"/>
                  <a:pt x="1266497" y="933084"/>
                  <a:pt x="1292773" y="1011912"/>
                </a:cubicBezTo>
                <a:cubicBezTo>
                  <a:pt x="1319049" y="1090740"/>
                  <a:pt x="1350580" y="712368"/>
                  <a:pt x="1387366" y="728133"/>
                </a:cubicBezTo>
                <a:cubicBezTo>
                  <a:pt x="1424152" y="743898"/>
                  <a:pt x="1460938" y="1101250"/>
                  <a:pt x="1513490" y="1106505"/>
                </a:cubicBezTo>
                <a:cubicBezTo>
                  <a:pt x="1566042" y="1111760"/>
                  <a:pt x="1671145" y="780685"/>
                  <a:pt x="1702676" y="759664"/>
                </a:cubicBezTo>
                <a:cubicBezTo>
                  <a:pt x="1734207" y="738643"/>
                  <a:pt x="1681655" y="980381"/>
                  <a:pt x="1702676" y="980381"/>
                </a:cubicBezTo>
                <a:cubicBezTo>
                  <a:pt x="1723697" y="980381"/>
                  <a:pt x="1802524" y="759664"/>
                  <a:pt x="1828800" y="759664"/>
                </a:cubicBezTo>
                <a:cubicBezTo>
                  <a:pt x="1855076" y="759664"/>
                  <a:pt x="1834055" y="975126"/>
                  <a:pt x="1860331" y="980381"/>
                </a:cubicBezTo>
                <a:cubicBezTo>
                  <a:pt x="1886607" y="985636"/>
                  <a:pt x="1954924" y="796450"/>
                  <a:pt x="1986455" y="791195"/>
                </a:cubicBezTo>
                <a:cubicBezTo>
                  <a:pt x="2017986" y="785940"/>
                  <a:pt x="2023241" y="954105"/>
                  <a:pt x="2049517" y="948850"/>
                </a:cubicBezTo>
                <a:cubicBezTo>
                  <a:pt x="2075793" y="943595"/>
                  <a:pt x="2112579" y="691347"/>
                  <a:pt x="2144110" y="759664"/>
                </a:cubicBezTo>
                <a:cubicBezTo>
                  <a:pt x="2175641" y="827981"/>
                  <a:pt x="2222938" y="1400795"/>
                  <a:pt x="2238704" y="1358754"/>
                </a:cubicBezTo>
                <a:cubicBezTo>
                  <a:pt x="2254470" y="1316713"/>
                  <a:pt x="2212428" y="428588"/>
                  <a:pt x="2238704" y="507416"/>
                </a:cubicBezTo>
                <a:cubicBezTo>
                  <a:pt x="2264980" y="586243"/>
                  <a:pt x="2375338" y="1915802"/>
                  <a:pt x="2396359" y="1831719"/>
                </a:cubicBezTo>
                <a:cubicBezTo>
                  <a:pt x="2417380" y="1747636"/>
                  <a:pt x="2349063" y="76491"/>
                  <a:pt x="2364828" y="2919"/>
                </a:cubicBezTo>
                <a:cubicBezTo>
                  <a:pt x="2380593" y="-70653"/>
                  <a:pt x="2454166" y="1269416"/>
                  <a:pt x="2490952" y="1390285"/>
                </a:cubicBezTo>
                <a:cubicBezTo>
                  <a:pt x="2527738" y="1511154"/>
                  <a:pt x="2554014" y="759664"/>
                  <a:pt x="2585545" y="728133"/>
                </a:cubicBezTo>
                <a:cubicBezTo>
                  <a:pt x="2617076" y="696602"/>
                  <a:pt x="2648607" y="1169567"/>
                  <a:pt x="2680138" y="1201098"/>
                </a:cubicBezTo>
                <a:cubicBezTo>
                  <a:pt x="2711669" y="1232629"/>
                  <a:pt x="2737945" y="933084"/>
                  <a:pt x="2774731" y="917319"/>
                </a:cubicBezTo>
                <a:cubicBezTo>
                  <a:pt x="2811517" y="901554"/>
                  <a:pt x="2864069" y="1106505"/>
                  <a:pt x="2900855" y="1106505"/>
                </a:cubicBezTo>
                <a:cubicBezTo>
                  <a:pt x="2937641" y="1106505"/>
                  <a:pt x="2974427" y="922574"/>
                  <a:pt x="2995448" y="917319"/>
                </a:cubicBezTo>
                <a:cubicBezTo>
                  <a:pt x="3016469" y="912064"/>
                  <a:pt x="3021724" y="993519"/>
                  <a:pt x="3026979" y="1074974"/>
                </a:cubicBezTo>
              </a:path>
            </a:pathLst>
          </a:cu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851268" y="642385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7354501" y="5307734"/>
            <a:ext cx="0" cy="972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354501" y="5307734"/>
            <a:ext cx="486054" cy="972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40555" y="5151019"/>
            <a:ext cx="0" cy="1128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840555" y="5151019"/>
            <a:ext cx="565040" cy="1128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358677" y="4221088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7820437" y="4221088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99377" y="4221088"/>
            <a:ext cx="0" cy="208823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643460" y="3744925"/>
            <a:ext cx="13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再分割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435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予測モデル作成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1224966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 smtClean="0"/>
              <a:t>◇案①</a:t>
            </a:r>
            <a:endParaRPr lang="en-US" altLang="ja-JP" b="1" u="sng" dirty="0" smtClean="0"/>
          </a:p>
          <a:p>
            <a:r>
              <a:rPr lang="ja-JP" altLang="en-US" dirty="0" smtClean="0"/>
              <a:t>波形データに何かしらの傾向は現れているはず。→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で特徴抽出できるのでは？</a:t>
            </a:r>
            <a:endParaRPr lang="en-US" altLang="ja-JP" dirty="0" smtClean="0"/>
          </a:p>
          <a:p>
            <a:r>
              <a:rPr lang="ja-JP" altLang="en-US" b="1" u="sng" dirty="0"/>
              <a:t>◇</a:t>
            </a:r>
            <a:r>
              <a:rPr kumimoji="1" lang="ja-JP" altLang="en-US" b="1" u="sng" dirty="0" smtClean="0"/>
              <a:t>作成モデル</a:t>
            </a:r>
            <a:endParaRPr kumimoji="1" lang="en-US" altLang="ja-JP" b="1" u="sng" dirty="0" smtClean="0"/>
          </a:p>
          <a:p>
            <a:r>
              <a:rPr lang="ja-JP" altLang="en-US" dirty="0"/>
              <a:t>以下のよう</a:t>
            </a:r>
            <a:r>
              <a:rPr lang="ja-JP" altLang="en-US" dirty="0" smtClean="0"/>
              <a:t>なモデルを作成。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Shape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(1500, )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問題データ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en-US" altLang="ja-JP" dirty="0">
                <a:solidFill>
                  <a:srgbClr val="FF0000"/>
                </a:solidFill>
              </a:rPr>
              <a:t>Shape</a:t>
            </a:r>
            <a:r>
              <a:rPr lang="ja-JP" altLang="en-US" dirty="0">
                <a:solidFill>
                  <a:srgbClr val="FF0000"/>
                </a:solidFill>
              </a:rPr>
              <a:t>は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150000, )</a:t>
            </a:r>
            <a:r>
              <a:rPr lang="ja-JP" altLang="en-US" dirty="0" smtClean="0">
                <a:solidFill>
                  <a:srgbClr val="FF0000"/>
                </a:solidFill>
              </a:rPr>
              <a:t>だがこの形だと大きすぎてモデルが作れないので断念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9669" y="3200009"/>
            <a:ext cx="51394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/>
              <a:t>_________________________________________________________________</a:t>
            </a:r>
          </a:p>
          <a:p>
            <a:r>
              <a:rPr lang="en-US" altLang="ja-JP" sz="1100" dirty="0"/>
              <a:t>Layer (type)                 Output Shape              </a:t>
            </a:r>
            <a:r>
              <a:rPr lang="en-US" altLang="ja-JP" sz="1100" dirty="0" err="1"/>
              <a:t>Param</a:t>
            </a:r>
            <a:r>
              <a:rPr lang="en-US" altLang="ja-JP" sz="1100" dirty="0"/>
              <a:t> #   </a:t>
            </a:r>
          </a:p>
          <a:p>
            <a:r>
              <a:rPr lang="en-US" altLang="ja-JP" sz="1100" dirty="0"/>
              <a:t>=================================================================</a:t>
            </a:r>
          </a:p>
          <a:p>
            <a:r>
              <a:rPr lang="en-US" altLang="ja-JP" sz="1100" dirty="0"/>
              <a:t>conv1d_1 (Conv1D)            (None, 1500, 12)          12012     </a:t>
            </a:r>
          </a:p>
          <a:p>
            <a:r>
              <a:rPr lang="en-US" altLang="ja-JP" sz="1100" dirty="0"/>
              <a:t>_________________________________________________________________</a:t>
            </a:r>
          </a:p>
          <a:p>
            <a:r>
              <a:rPr lang="en-US" altLang="ja-JP" sz="1100" dirty="0"/>
              <a:t>max_pooling1d_1 (MaxPooling1 (None, 150, 12)           0         </a:t>
            </a:r>
          </a:p>
          <a:p>
            <a:r>
              <a:rPr lang="en-US" altLang="ja-JP" sz="1100" dirty="0"/>
              <a:t>_________________________________________________________________</a:t>
            </a:r>
          </a:p>
          <a:p>
            <a:r>
              <a:rPr lang="en-US" altLang="ja-JP" sz="1100" dirty="0"/>
              <a:t>conv1d_2 (Conv1D)            (None, 150, 12)           14412     </a:t>
            </a:r>
          </a:p>
          <a:p>
            <a:r>
              <a:rPr lang="en-US" altLang="ja-JP" sz="1100" dirty="0"/>
              <a:t>_________________________________________________________________</a:t>
            </a:r>
          </a:p>
          <a:p>
            <a:r>
              <a:rPr lang="en-US" altLang="ja-JP" sz="1100" dirty="0"/>
              <a:t>max_pooling1d_2 (MaxPooling1 (None, 15, 12)            0         </a:t>
            </a:r>
          </a:p>
          <a:p>
            <a:r>
              <a:rPr lang="en-US" altLang="ja-JP" sz="1100" dirty="0"/>
              <a:t>_________________________________________________________________</a:t>
            </a:r>
          </a:p>
          <a:p>
            <a:r>
              <a:rPr lang="en-US" altLang="ja-JP" sz="1100" dirty="0"/>
              <a:t>flatten_1 (Flatten)          (None, 180)               0         </a:t>
            </a:r>
          </a:p>
          <a:p>
            <a:r>
              <a:rPr lang="en-US" altLang="ja-JP" sz="1100" dirty="0"/>
              <a:t>_________________________________________________________________</a:t>
            </a:r>
          </a:p>
          <a:p>
            <a:r>
              <a:rPr lang="en-US" altLang="ja-JP" sz="1100" dirty="0"/>
              <a:t>dense_1 (Dense)              (None, 16)                2896      </a:t>
            </a:r>
          </a:p>
          <a:p>
            <a:r>
              <a:rPr lang="en-US" altLang="ja-JP" sz="1100" dirty="0"/>
              <a:t>_________________________________________________________________</a:t>
            </a:r>
          </a:p>
          <a:p>
            <a:r>
              <a:rPr lang="en-US" altLang="ja-JP" sz="1100" dirty="0"/>
              <a:t>dense_2 (Dense)              (None, 1)                 17        </a:t>
            </a:r>
          </a:p>
          <a:p>
            <a:r>
              <a:rPr lang="en-US" altLang="ja-JP" sz="1100" dirty="0"/>
              <a:t>=================================================================</a:t>
            </a:r>
          </a:p>
          <a:p>
            <a:r>
              <a:rPr lang="en-US" altLang="ja-JP" sz="1100" dirty="0"/>
              <a:t>Total </a:t>
            </a:r>
            <a:r>
              <a:rPr lang="en-US" altLang="ja-JP" sz="1100" dirty="0" err="1"/>
              <a:t>params</a:t>
            </a:r>
            <a:r>
              <a:rPr lang="en-US" altLang="ja-JP" sz="1100" dirty="0"/>
              <a:t>: 29,337</a:t>
            </a:r>
          </a:p>
          <a:p>
            <a:r>
              <a:rPr lang="en-US" altLang="ja-JP" sz="1100" dirty="0"/>
              <a:t>Trainable </a:t>
            </a:r>
            <a:r>
              <a:rPr lang="en-US" altLang="ja-JP" sz="1100" dirty="0" err="1"/>
              <a:t>params</a:t>
            </a:r>
            <a:r>
              <a:rPr lang="en-US" altLang="ja-JP" sz="1100" dirty="0"/>
              <a:t>: 29,337</a:t>
            </a:r>
          </a:p>
          <a:p>
            <a:r>
              <a:rPr lang="en-US" altLang="ja-JP" sz="1100" dirty="0"/>
              <a:t>Non-trainable </a:t>
            </a:r>
            <a:r>
              <a:rPr lang="en-US" altLang="ja-JP" sz="1100" dirty="0" err="1"/>
              <a:t>params</a:t>
            </a:r>
            <a:r>
              <a:rPr lang="en-US" altLang="ja-JP" sz="1100" dirty="0"/>
              <a:t>: 0</a:t>
            </a:r>
          </a:p>
          <a:p>
            <a:r>
              <a:rPr lang="en-US" altLang="ja-JP" sz="1100" dirty="0"/>
              <a:t>_________________________________________________________________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951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予測モデル作成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7020" y="148478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 smtClean="0"/>
              <a:t>◇結果</a:t>
            </a:r>
            <a:endParaRPr lang="en-US" altLang="ja-JP" b="1" u="sng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がほぼ進まなかったので中断</a:t>
            </a:r>
            <a:endParaRPr lang="en-US" altLang="ja-JP" dirty="0" smtClean="0"/>
          </a:p>
          <a:p>
            <a:r>
              <a:rPr lang="ja-JP" altLang="en-US" b="1" u="sng" dirty="0" smtClean="0"/>
              <a:t>◇</a:t>
            </a:r>
            <a:r>
              <a:rPr lang="ja-JP" altLang="en-US" b="1" u="sng" dirty="0"/>
              <a:t>考察</a:t>
            </a:r>
            <a:endParaRPr kumimoji="1" lang="en-US" altLang="ja-JP" b="1" u="sng" dirty="0" smtClean="0"/>
          </a:p>
          <a:p>
            <a:r>
              <a:rPr lang="ja-JP" altLang="en-US" dirty="0" smtClean="0"/>
              <a:t>データが大きすぎる</a:t>
            </a:r>
            <a:endParaRPr lang="en-US" altLang="ja-JP" dirty="0" smtClean="0"/>
          </a:p>
          <a:p>
            <a:r>
              <a:rPr lang="ja-JP" altLang="en-US" dirty="0" smtClean="0"/>
              <a:t>このまま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でやる場合・・・データの圧縮方法を考える</a:t>
            </a:r>
            <a:endParaRPr lang="en-US" altLang="ja-JP" dirty="0" smtClean="0"/>
          </a:p>
          <a:p>
            <a:r>
              <a:rPr kumimoji="1" lang="ja-JP" altLang="en-US" dirty="0"/>
              <a:t>他の</a:t>
            </a:r>
            <a:r>
              <a:rPr kumimoji="1" lang="ja-JP" altLang="en-US" dirty="0" smtClean="0"/>
              <a:t>手法・・・フーリエ変換を行って周波数スペクトルから予測？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196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356</Words>
  <Application>Microsoft Office PowerPoint</Application>
  <PresentationFormat>画面に合わせる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問題</vt:lpstr>
      <vt:lpstr>準備</vt:lpstr>
      <vt:lpstr>予測モデル作成</vt:lpstr>
      <vt:lpstr>予測モデル作成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6</cp:revision>
  <dcterms:created xsi:type="dcterms:W3CDTF">2019-05-07T13:22:25Z</dcterms:created>
  <dcterms:modified xsi:type="dcterms:W3CDTF">2019-05-07T14:51:12Z</dcterms:modified>
</cp:coreProperties>
</file>