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2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9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D0865-7FBB-412E-B0D2-E0BF4CC8D7F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5FE24-6E88-4698-AC23-AEA552FD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1C266A-717A-D0A2-68B7-614A2145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5CD1-F4AE-9555-887B-BE8F7411C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51F80-23E1-60D6-190C-9163FF4E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4F80-29E9-B9F0-FE89-05BAE793E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F477D7-9CFB-B8B6-8730-CE793C03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517F2-ADCD-CE5C-468A-4D618B83F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D4EEA2-9534-5D18-3711-38F4A67E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5906-E478-65DB-FF79-D3DA3CC3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EEB3AD-3CC0-5B73-BA7C-4FB37240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3A97-1399-AA17-089D-6B135D19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03F924-FBB8-9F5D-0637-861A44AA0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5097-64FE-674E-B59F-CCD2CD07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026D4C-5E82-CFE8-0CAD-979831A7A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E173-94E9-79D8-9B0E-B4B121F6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948034F-F20D-DA70-E717-8F53E8BD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F1CE-4977-A1A7-85C7-0415DC6C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831DC8-486D-6B49-167D-02E17A94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우현 정</dc:creator>
  <cp:lastModifiedBy>우현 정</cp:lastModifiedBy>
  <cp:revision>3</cp:revision>
  <dcterms:created xsi:type="dcterms:W3CDTF">2025-03-24T05:10:25Z</dcterms:created>
  <dcterms:modified xsi:type="dcterms:W3CDTF">2025-03-24T05:22:18Z</dcterms:modified>
</cp:coreProperties>
</file>