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8E9BD-B4BE-4E57-932E-DAF8B02F3E31}">
  <a:tblStyle styleId="{45C8E9BD-B4BE-4E57-932E-DAF8B02F3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f41ec8224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6f41ec822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f41ec8224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f41ec822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5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243181"/>
            <a:ext cx="9144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267" y="2791840"/>
            <a:ext cx="7705500" cy="100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err="1" smtClean="0">
                <a:solidFill>
                  <a:schemeClr val="lt1"/>
                </a:solidFill>
                <a:latin typeface="+mj-ea"/>
                <a:ea typeface="+mj-ea"/>
                <a:cs typeface="Aharoni"/>
                <a:sym typeface="Aharoni"/>
              </a:rPr>
              <a:t>입어바라</a:t>
            </a:r>
            <a:endParaRPr lang="en-US" altLang="ko" sz="3300" b="1" dirty="0">
              <a:solidFill>
                <a:schemeClr val="lt1"/>
              </a:solidFill>
              <a:latin typeface="+mj-ea"/>
              <a:ea typeface="+mj-ea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smtClean="0">
                <a:solidFill>
                  <a:srgbClr val="D8D8D8"/>
                </a:solidFill>
                <a:latin typeface="+mj-ea"/>
                <a:ea typeface="+mj-ea"/>
              </a:rPr>
              <a:t>승진아 </a:t>
            </a:r>
            <a:r>
              <a:rPr lang="ko-KR" altLang="en-US" sz="2100" dirty="0">
                <a:solidFill>
                  <a:srgbClr val="D8D8D8"/>
                </a:solidFill>
                <a:latin typeface="+mj-ea"/>
                <a:ea typeface="+mj-ea"/>
              </a:rPr>
              <a:t>운동하자</a:t>
            </a:r>
            <a:endParaRPr sz="1100" dirty="0">
              <a:latin typeface="+mj-ea"/>
              <a:ea typeface="+mj-e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68749" y="4487682"/>
            <a:ext cx="2687865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숭실대학교</a:t>
            </a:r>
            <a:r>
              <a:rPr lang="ko" sz="1400" b="1" i="0" u="none" strike="noStrike" cap="none" dirty="0" smtClean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b="1" i="0" u="none" strike="noStrike" cap="none" dirty="0" smtClean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경영학과</a:t>
            </a:r>
            <a:endParaRPr lang="en-US" altLang="ko" sz="1400" b="1" i="0" u="none" strike="noStrike" cap="none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김원희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강진구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박승진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조우성</a:t>
            </a:r>
            <a:endParaRPr sz="1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p13" descr="다양한 패턴의 원 분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1943" y="-352084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 descr="작은 원이 있는 그리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027161">
            <a:off x="7798177" y="3589211"/>
            <a:ext cx="2239349" cy="223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숭실대학교(Soongsil University) - Home | Facebook">
            <a:extLst>
              <a:ext uri="{FF2B5EF4-FFF2-40B4-BE49-F238E27FC236}">
                <a16:creationId xmlns:a16="http://schemas.microsoft.com/office/drawing/2014/main" id="{9EADA16C-CB69-48B2-A3E0-2D8EA596C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8085" r="6589" b="6674"/>
          <a:stretch/>
        </p:blipFill>
        <p:spPr bwMode="auto">
          <a:xfrm>
            <a:off x="3956671" y="1292666"/>
            <a:ext cx="1230658" cy="12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37098" y="188999"/>
            <a:ext cx="1747446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HISTORY</a:t>
            </a:r>
            <a:endParaRPr sz="2400" b="1" dirty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1024734990"/>
              </p:ext>
            </p:extLst>
          </p:nvPr>
        </p:nvGraphicFramePr>
        <p:xfrm>
          <a:off x="1102782" y="857250"/>
          <a:ext cx="6938450" cy="3768959"/>
        </p:xfrm>
        <a:graphic>
          <a:graphicData uri="http://schemas.openxmlformats.org/drawingml/2006/table">
            <a:tbl>
              <a:tblPr>
                <a:noFill/>
                <a:tableStyleId>{45C8E9BD-B4BE-4E57-932E-DAF8B02F3E31}</a:tableStyleId>
              </a:tblPr>
              <a:tblGrid>
                <a:gridCol w="151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u="none" strike="noStrike" cap="none">
                          <a:solidFill>
                            <a:schemeClr val="lt1"/>
                          </a:solidFill>
                        </a:rPr>
                        <a:t>identification number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>
                          <a:solidFill>
                            <a:srgbClr val="FFFFFF"/>
                          </a:solidFill>
                        </a:rPr>
                        <a:t>revision history</a:t>
                      </a:r>
                      <a:endParaRPr sz="9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>
                          <a:solidFill>
                            <a:srgbClr val="FFFFFF"/>
                          </a:solidFill>
                        </a:rPr>
                        <a:t>approval date</a:t>
                      </a:r>
                      <a:endParaRPr sz="9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 dirty="0">
                          <a:solidFill>
                            <a:srgbClr val="FFFFFF"/>
                          </a:solidFill>
                        </a:rPr>
                        <a:t>modifier</a:t>
                      </a:r>
                      <a:endParaRPr sz="9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입어봐라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 v0.1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최초 작성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2023-05-18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김원희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강진구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박승진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조우성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입어봐라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PPT v0.2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요구사항 정의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김원희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강진구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박승진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조우성</a:t>
                      </a: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63366-BCD7-43C4-BBB2-2969D8C71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화면 슬라이드 쇼(16:9)</PresentationFormat>
  <Paragraphs>16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Aharoni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B209-30</dc:creator>
  <cp:lastModifiedBy>user</cp:lastModifiedBy>
  <cp:revision>10</cp:revision>
  <dcterms:modified xsi:type="dcterms:W3CDTF">2023-06-03T13:05:09Z</dcterms:modified>
</cp:coreProperties>
</file>