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8E9BD-B4BE-4E57-932E-DAF8B02F3E31}">
  <a:tblStyle styleId="{45C8E9BD-B4BE-4E57-932E-DAF8B02F3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f41ec8224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6f41ec822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f41ec8224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f41ec822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5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243181"/>
            <a:ext cx="9144000" cy="132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267" y="2791840"/>
            <a:ext cx="7705500" cy="100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 err="1" smtClean="0">
                <a:solidFill>
                  <a:schemeClr val="lt1"/>
                </a:solidFill>
                <a:latin typeface="+mj-ea"/>
                <a:ea typeface="+mj-ea"/>
                <a:cs typeface="Aharoni"/>
                <a:sym typeface="Aharoni"/>
              </a:rPr>
              <a:t>입어바라</a:t>
            </a:r>
            <a:endParaRPr lang="en-US" altLang="ko" sz="3300" b="1" dirty="0">
              <a:solidFill>
                <a:schemeClr val="lt1"/>
              </a:solidFill>
              <a:latin typeface="+mj-ea"/>
              <a:ea typeface="+mj-ea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dirty="0" smtClean="0">
                <a:solidFill>
                  <a:srgbClr val="D8D8D8"/>
                </a:solidFill>
                <a:latin typeface="+mj-ea"/>
                <a:ea typeface="+mj-ea"/>
              </a:rPr>
              <a:t>승진아 </a:t>
            </a:r>
            <a:r>
              <a:rPr lang="ko-KR" altLang="en-US" sz="2100" dirty="0">
                <a:solidFill>
                  <a:srgbClr val="D8D8D8"/>
                </a:solidFill>
                <a:latin typeface="+mj-ea"/>
                <a:ea typeface="+mj-ea"/>
              </a:rPr>
              <a:t>운동하자</a:t>
            </a:r>
            <a:endParaRPr sz="1100" dirty="0">
              <a:latin typeface="+mj-ea"/>
              <a:ea typeface="+mj-e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68749" y="4487682"/>
            <a:ext cx="2687865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숭실대학교</a:t>
            </a:r>
            <a:r>
              <a:rPr lang="ko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b="1" i="0" u="none" strike="noStrike" cap="none" dirty="0" smtClean="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경영학과</a:t>
            </a:r>
            <a:endParaRPr lang="en-US" altLang="ko" sz="1400" b="1" i="0" u="none" strike="noStrike" cap="none" dirty="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김원희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강진구</a:t>
            </a:r>
            <a:r>
              <a:rPr lang="en-US" altLang="ko-KR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박승진</a:t>
            </a:r>
            <a:r>
              <a:rPr lang="en-US" altLang="ko-KR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조우성</a:t>
            </a:r>
            <a:endParaRPr sz="1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p13" descr="다양한 패턴의 원 분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1943" y="-352084"/>
            <a:ext cx="1393350" cy="13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 descr="작은 원이 있는 그리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27161">
            <a:off x="7847795" y="3589211"/>
            <a:ext cx="2239349" cy="223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숭실대학교(Soongsil University) - Home | Facebook">
            <a:extLst>
              <a:ext uri="{FF2B5EF4-FFF2-40B4-BE49-F238E27FC236}">
                <a16:creationId xmlns:a16="http://schemas.microsoft.com/office/drawing/2014/main" id="{9EADA16C-CB69-48B2-A3E0-2D8EA596C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8085" r="6589" b="6674"/>
          <a:stretch/>
        </p:blipFill>
        <p:spPr bwMode="auto">
          <a:xfrm>
            <a:off x="3956671" y="1292666"/>
            <a:ext cx="1230658" cy="12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06. </a:t>
            </a:r>
            <a:r>
              <a:rPr lang="ko-KR" altLang="en-US" b="1" dirty="0" smtClean="0"/>
              <a:t>개선 방안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5876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07. Q&amp;A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 dirty="0"/>
          </a:p>
        </p:txBody>
      </p:sp>
      <p:sp>
        <p:nvSpPr>
          <p:cNvPr id="5" name="타원 4"/>
          <p:cNvSpPr/>
          <p:nvPr/>
        </p:nvSpPr>
        <p:spPr>
          <a:xfrm>
            <a:off x="2544725" y="797775"/>
            <a:ext cx="3969488" cy="396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23" y="1380142"/>
            <a:ext cx="3001691" cy="30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37098" y="188999"/>
            <a:ext cx="1747446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HISTORY</a:t>
            </a:r>
            <a:endParaRPr sz="2400" b="1" dirty="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1024734990"/>
              </p:ext>
            </p:extLst>
          </p:nvPr>
        </p:nvGraphicFramePr>
        <p:xfrm>
          <a:off x="1102782" y="857250"/>
          <a:ext cx="6938450" cy="3768959"/>
        </p:xfrm>
        <a:graphic>
          <a:graphicData uri="http://schemas.openxmlformats.org/drawingml/2006/table">
            <a:tbl>
              <a:tblPr>
                <a:noFill/>
                <a:tableStyleId>{45C8E9BD-B4BE-4E57-932E-DAF8B02F3E31}</a:tableStyleId>
              </a:tblPr>
              <a:tblGrid>
                <a:gridCol w="151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u="none" strike="noStrike" cap="none">
                          <a:solidFill>
                            <a:schemeClr val="lt1"/>
                          </a:solidFill>
                        </a:rPr>
                        <a:t>identification number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revision history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>
                          <a:solidFill>
                            <a:srgbClr val="FFFFFF"/>
                          </a:solidFill>
                        </a:rPr>
                        <a:t>approval date</a:t>
                      </a:r>
                      <a:endParaRPr sz="9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rgbClr val="FFFFFF"/>
                          </a:solidFill>
                        </a:rPr>
                        <a:t>modifier</a:t>
                      </a:r>
                      <a:endParaRPr sz="900" u="none" strike="noStrike" cap="none" dirty="0">
                        <a:solidFill>
                          <a:srgbClr val="FFFFFF"/>
                        </a:solidFill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입어봐라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 v0.1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최초 작성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2023-05-18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김원희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강진구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박승진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조우성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입어봐라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PPT v0.2</a:t>
                      </a:r>
                      <a:endParaRPr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요구사항 정의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김원희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강진구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박승진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조우성</a:t>
                      </a: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2425" marR="22425" marT="16825" marB="11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BEB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2532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>
            <a:off x="496186" y="2461932"/>
            <a:ext cx="81658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96186" y="1846171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1970" y="1832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 smtClean="0">
                <a:solidFill>
                  <a:srgbClr val="201533"/>
                </a:solidFill>
                <a:latin typeface="+mn-ea"/>
                <a:ea typeface="+mn-ea"/>
              </a:rPr>
              <a:t>팀원소개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0642" y="1881362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1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89597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35381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개발 목적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14053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2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12059" y="1844684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7843" y="1830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요구사항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36515" y="1879875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3</a:t>
            </a:r>
            <a:endParaRPr lang="ko-KR" altLang="en-US" sz="1800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64774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10558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시연 영상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89230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4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36359" y="1825358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82143" y="18113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개발 방법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060815" y="1860549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5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30266" y="2795682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76050" y="2781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rgbClr val="201533"/>
                </a:solidFill>
                <a:latin typeface="+mn-ea"/>
                <a:ea typeface="+mn-ea"/>
              </a:rPr>
              <a:t>개선 방안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54722" y="2830873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6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119785" y="1825358"/>
            <a:ext cx="1542206" cy="3413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465569" y="18113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201533"/>
                </a:solidFill>
                <a:latin typeface="+mn-ea"/>
                <a:ea typeface="+mn-ea"/>
              </a:rPr>
              <a:t>Q</a:t>
            </a:r>
            <a:r>
              <a:rPr lang="en-US" altLang="ko-KR" dirty="0" smtClean="0">
                <a:solidFill>
                  <a:srgbClr val="201533"/>
                </a:solidFill>
                <a:latin typeface="+mn-ea"/>
                <a:ea typeface="+mn-ea"/>
              </a:rPr>
              <a:t>&amp;</a:t>
            </a:r>
            <a:r>
              <a:rPr lang="en-US" altLang="ko-KR" sz="1800" dirty="0" smtClean="0">
                <a:solidFill>
                  <a:srgbClr val="201533"/>
                </a:solidFill>
                <a:latin typeface="+mn-ea"/>
                <a:ea typeface="+mn-ea"/>
              </a:rPr>
              <a:t>A</a:t>
            </a:r>
            <a:endParaRPr lang="ko-KR" altLang="en-US" sz="1800" dirty="0">
              <a:solidFill>
                <a:srgbClr val="201533"/>
              </a:solidFill>
              <a:latin typeface="+mn-ea"/>
              <a:ea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44241" y="1860549"/>
            <a:ext cx="271002" cy="271002"/>
          </a:xfrm>
          <a:prstGeom prst="ellipse">
            <a:avLst/>
          </a:prstGeom>
          <a:solidFill>
            <a:srgbClr val="201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latin typeface="+mn-ea"/>
              </a:rPr>
              <a:t>7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6429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01. </a:t>
            </a:r>
            <a:r>
              <a:rPr lang="ko-KR" altLang="en-US" b="1" dirty="0" smtClean="0"/>
              <a:t>팀원 소개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466" y="1132951"/>
            <a:ext cx="3950474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4309" y="1237834"/>
            <a:ext cx="3571244" cy="386506"/>
            <a:chOff x="928576" y="1516908"/>
            <a:chExt cx="1542206" cy="38650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김원희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668671" y="1132951"/>
            <a:ext cx="3963877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862623" y="1237834"/>
            <a:ext cx="3565451" cy="386506"/>
            <a:chOff x="928576" y="1516908"/>
            <a:chExt cx="1542206" cy="386506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강진구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536466" y="3041516"/>
            <a:ext cx="3950474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24309" y="3146399"/>
            <a:ext cx="3571244" cy="386506"/>
            <a:chOff x="928576" y="1516908"/>
            <a:chExt cx="1542206" cy="386506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박승진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668671" y="3041516"/>
            <a:ext cx="3963877" cy="1674044"/>
          </a:xfrm>
          <a:prstGeom prst="roundRect">
            <a:avLst>
              <a:gd name="adj" fmla="val 62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4862623" y="3146399"/>
            <a:ext cx="3565451" cy="386506"/>
            <a:chOff x="928576" y="1516908"/>
            <a:chExt cx="1542206" cy="386506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928576" y="1516908"/>
              <a:ext cx="1542206" cy="341384"/>
            </a:xfrm>
            <a:prstGeom prst="roundRect">
              <a:avLst>
                <a:gd name="adj" fmla="val 20931"/>
              </a:avLst>
            </a:prstGeom>
            <a:solidFill>
              <a:schemeClr val="bg1"/>
            </a:solidFill>
            <a:ln w="28575">
              <a:solidFill>
                <a:srgbClr val="2015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Google Shape;672;p72">
              <a:extLst>
                <a:ext uri="{FF2B5EF4-FFF2-40B4-BE49-F238E27FC236}">
                  <a16:creationId xmlns:a16="http://schemas.microsoft.com/office/drawing/2014/main" id="{2ED4213A-D4CA-FA06-B4D9-32BD1C41A5FA}"/>
                </a:ext>
              </a:extLst>
            </p:cNvPr>
            <p:cNvSpPr txBox="1">
              <a:spLocks/>
            </p:cNvSpPr>
            <p:nvPr/>
          </p:nvSpPr>
          <p:spPr>
            <a:xfrm>
              <a:off x="928576" y="1582346"/>
              <a:ext cx="1542206" cy="32106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rgbClr val="201533"/>
                  </a:solidFill>
                  <a:latin typeface="+mn-ea"/>
                  <a:ea typeface="+mn-ea"/>
                </a:rPr>
                <a:t>조우성</a:t>
              </a:r>
              <a:endParaRPr lang="ko-KR" altLang="en-US" sz="1600" b="1" dirty="0">
                <a:solidFill>
                  <a:srgbClr val="2015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38151" y="1717969"/>
            <a:ext cx="2114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DB </a:t>
            </a:r>
            <a:r>
              <a:rPr lang="ko-KR" altLang="en-US" sz="1200" dirty="0" smtClean="0">
                <a:latin typeface="+mn-ea"/>
                <a:ea typeface="+mn-ea"/>
              </a:rPr>
              <a:t>구조 작성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요구사항 정의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게시물 확인 및 대여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게시물 상세보기 기능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011" y="1717969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요구사항 정의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메인 폼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게시물 작성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  <a:ea typeface="+mn-ea"/>
              </a:rPr>
              <a:t>카카오맵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API </a:t>
            </a:r>
            <a:r>
              <a:rPr lang="ko-KR" altLang="en-US" sz="1200" dirty="0" smtClean="0">
                <a:latin typeface="+mn-ea"/>
                <a:ea typeface="+mn-ea"/>
              </a:rPr>
              <a:t>사용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8151" y="3583717"/>
            <a:ext cx="2302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ea typeface="+mn-ea"/>
              </a:rPr>
              <a:t>DB </a:t>
            </a:r>
            <a:r>
              <a:rPr lang="ko-KR" altLang="en-US" sz="1200" dirty="0" smtClean="0">
                <a:latin typeface="+mn-ea"/>
                <a:ea typeface="+mn-ea"/>
              </a:rPr>
              <a:t>코어 개발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요구사항 정의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유저 폼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  <a:ea typeface="+mn-ea"/>
              </a:rPr>
              <a:t>카카오맵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API </a:t>
            </a:r>
            <a:r>
              <a:rPr lang="ko-KR" altLang="en-US" sz="1200" dirty="0" smtClean="0">
                <a:latin typeface="+mn-ea"/>
                <a:ea typeface="+mn-ea"/>
              </a:rPr>
              <a:t>사용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  <a:ea typeface="+mn-ea"/>
              </a:rPr>
              <a:t>보더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  <a:r>
              <a:rPr lang="ko-KR" altLang="en-US" sz="1200" dirty="0" smtClean="0">
                <a:latin typeface="+mn-ea"/>
                <a:ea typeface="+mn-ea"/>
              </a:rPr>
              <a:t> 게시물 화면 전환 기능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7011" y="3583718"/>
            <a:ext cx="2302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요구사항 정의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메인 폼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+mn-ea"/>
                <a:ea typeface="+mn-ea"/>
              </a:rPr>
              <a:t>보더</a:t>
            </a:r>
            <a:r>
              <a:rPr lang="ko-KR" altLang="en-US" sz="1200" dirty="0" smtClean="0">
                <a:latin typeface="+mn-ea"/>
                <a:ea typeface="+mn-ea"/>
              </a:rPr>
              <a:t>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  <a:ea typeface="+mn-ea"/>
              </a:rPr>
              <a:t>게시물 상세보기 기능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</a:rPr>
              <a:t>보더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게시물 화면 전환 </a:t>
            </a:r>
            <a:r>
              <a:rPr lang="ko-KR" altLang="en-US" sz="1200" dirty="0" smtClean="0">
                <a:latin typeface="+mn-ea"/>
              </a:rPr>
              <a:t>기능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02. </a:t>
            </a:r>
            <a:r>
              <a:rPr lang="ko-KR" altLang="en-US" b="1" dirty="0" smtClean="0"/>
              <a:t>개발 목적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 dirty="0"/>
          </a:p>
        </p:txBody>
      </p:sp>
      <p:sp>
        <p:nvSpPr>
          <p:cNvPr id="28" name="말풍선: 모서리가 둥근 사각형 9">
            <a:extLst>
              <a:ext uri="{FF2B5EF4-FFF2-40B4-BE49-F238E27FC236}">
                <a16:creationId xmlns:a16="http://schemas.microsoft.com/office/drawing/2014/main" id="{F0D72F9F-800B-2C34-BE96-40D870576919}"/>
              </a:ext>
            </a:extLst>
          </p:cNvPr>
          <p:cNvSpPr/>
          <p:nvPr/>
        </p:nvSpPr>
        <p:spPr>
          <a:xfrm>
            <a:off x="3082066" y="1122507"/>
            <a:ext cx="2979868" cy="773878"/>
          </a:xfrm>
          <a:prstGeom prst="wedgeRoundRectCallout">
            <a:avLst>
              <a:gd name="adj1" fmla="val -68126"/>
              <a:gd name="adj2" fmla="val -1256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내일 중요한 날인데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입을 옷이 없어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</a:t>
            </a: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대여는 너무 오래 걸리고 비싸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!</a:t>
            </a:r>
            <a:endParaRPr lang="ko-KR" altLang="en-US" sz="1300" dirty="0">
              <a:solidFill>
                <a:srgbClr val="201533"/>
              </a:solidFill>
              <a:latin typeface="+mn-ea"/>
            </a:endParaRPr>
          </a:p>
        </p:txBody>
      </p:sp>
      <p:sp>
        <p:nvSpPr>
          <p:cNvPr id="29" name="말풍선: 모서리가 둥근 사각형 10">
            <a:extLst>
              <a:ext uri="{FF2B5EF4-FFF2-40B4-BE49-F238E27FC236}">
                <a16:creationId xmlns:a16="http://schemas.microsoft.com/office/drawing/2014/main" id="{38C77EDB-EA26-057E-E163-AA8D52F14BBE}"/>
              </a:ext>
            </a:extLst>
          </p:cNvPr>
          <p:cNvSpPr/>
          <p:nvPr/>
        </p:nvSpPr>
        <p:spPr>
          <a:xfrm>
            <a:off x="3769487" y="1985833"/>
            <a:ext cx="2979868" cy="773878"/>
          </a:xfrm>
          <a:prstGeom prst="wedgeRoundRectCallout">
            <a:avLst>
              <a:gd name="adj1" fmla="val 62921"/>
              <a:gd name="adj2" fmla="val -700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옷을 사기 전에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잠깐 입어보고 싶은데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</a:t>
            </a: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방법이 없을까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??</a:t>
            </a:r>
            <a:endParaRPr lang="ko-KR" altLang="en-US" sz="1300" dirty="0">
              <a:solidFill>
                <a:srgbClr val="201533"/>
              </a:solidFill>
              <a:latin typeface="+mn-ea"/>
            </a:endParaRPr>
          </a:p>
        </p:txBody>
      </p:sp>
      <p:sp>
        <p:nvSpPr>
          <p:cNvPr id="30" name="말풍선: 모서리가 둥근 사각형 11">
            <a:extLst>
              <a:ext uri="{FF2B5EF4-FFF2-40B4-BE49-F238E27FC236}">
                <a16:creationId xmlns:a16="http://schemas.microsoft.com/office/drawing/2014/main" id="{EEED9ABC-170E-6866-B454-F623C9A03257}"/>
              </a:ext>
            </a:extLst>
          </p:cNvPr>
          <p:cNvSpPr/>
          <p:nvPr/>
        </p:nvSpPr>
        <p:spPr>
          <a:xfrm>
            <a:off x="3071308" y="2876311"/>
            <a:ext cx="2979868" cy="773878"/>
          </a:xfrm>
          <a:prstGeom prst="wedgeRoundRectCallout">
            <a:avLst>
              <a:gd name="adj1" fmla="val -67043"/>
              <a:gd name="adj2" fmla="val -1534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옷이 </a:t>
            </a:r>
            <a:r>
              <a:rPr lang="ko-KR" altLang="en-US" sz="1300">
                <a:solidFill>
                  <a:srgbClr val="201533"/>
                </a:solidFill>
                <a:latin typeface="+mn-ea"/>
              </a:rPr>
              <a:t>너무 많은데</a:t>
            </a:r>
            <a:endParaRPr lang="en-US" altLang="ko-KR" sz="1300" dirty="0">
              <a:solidFill>
                <a:srgbClr val="201533"/>
              </a:solidFill>
              <a:latin typeface="+mn-ea"/>
            </a:endParaRPr>
          </a:p>
          <a:p>
            <a:pPr algn="ctr"/>
            <a:r>
              <a:rPr lang="ko-KR" altLang="en-US" sz="1300" dirty="0">
                <a:solidFill>
                  <a:srgbClr val="201533"/>
                </a:solidFill>
                <a:latin typeface="+mn-ea"/>
              </a:rPr>
              <a:t>빌려주고 용돈을 </a:t>
            </a:r>
            <a:r>
              <a:rPr lang="ko-KR" altLang="en-US" sz="1300">
                <a:solidFill>
                  <a:srgbClr val="201533"/>
                </a:solidFill>
                <a:latin typeface="+mn-ea"/>
              </a:rPr>
              <a:t>벌고 싶어</a:t>
            </a:r>
            <a:r>
              <a:rPr lang="en-US" altLang="ko-KR" sz="1300" dirty="0">
                <a:solidFill>
                  <a:srgbClr val="201533"/>
                </a:solidFill>
                <a:latin typeface="+mn-ea"/>
              </a:rPr>
              <a:t>..!</a:t>
            </a:r>
          </a:p>
        </p:txBody>
      </p:sp>
      <p:sp>
        <p:nvSpPr>
          <p:cNvPr id="31" name="Google Shape;315;p50">
            <a:extLst>
              <a:ext uri="{FF2B5EF4-FFF2-40B4-BE49-F238E27FC236}">
                <a16:creationId xmlns:a16="http://schemas.microsoft.com/office/drawing/2014/main" id="{302F02AB-B8D1-3001-613C-4E4895850B30}"/>
              </a:ext>
            </a:extLst>
          </p:cNvPr>
          <p:cNvSpPr txBox="1">
            <a:spLocks/>
          </p:cNvSpPr>
          <p:nvPr/>
        </p:nvSpPr>
        <p:spPr>
          <a:xfrm>
            <a:off x="2262467" y="4029996"/>
            <a:ext cx="4619065" cy="87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ko-KR" altLang="en-US" sz="1800" dirty="0">
                <a:solidFill>
                  <a:srgbClr val="00B0F0"/>
                </a:solidFill>
                <a:latin typeface="+mn-ea"/>
                <a:ea typeface="+mn-ea"/>
              </a:rPr>
              <a:t>본인의 옷을 유저에게</a:t>
            </a:r>
            <a:endParaRPr lang="en-US" altLang="ko-KR" sz="1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1800" dirty="0">
                <a:solidFill>
                  <a:srgbClr val="00B0F0"/>
                </a:solidFill>
                <a:latin typeface="+mn-ea"/>
                <a:ea typeface="+mn-ea"/>
              </a:rPr>
              <a:t>대여해 줄 수 있는</a:t>
            </a:r>
            <a:endParaRPr lang="en-US" altLang="ko-KR" sz="1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indent="0"/>
            <a:r>
              <a:rPr lang="ko-KR" altLang="en-US" sz="2800" b="1" dirty="0" err="1" smtClean="0">
                <a:solidFill>
                  <a:srgbClr val="00B0F0"/>
                </a:solidFill>
                <a:latin typeface="+mn-ea"/>
                <a:ea typeface="+mn-ea"/>
              </a:rPr>
              <a:t>입어바라</a:t>
            </a:r>
            <a:endParaRPr lang="ko-KR" altLang="en-US" sz="2000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29543" y="963461"/>
            <a:ext cx="932924" cy="932924"/>
            <a:chOff x="496186" y="1268819"/>
            <a:chExt cx="1842976" cy="1842976"/>
          </a:xfrm>
        </p:grpSpPr>
        <p:sp>
          <p:nvSpPr>
            <p:cNvPr id="6" name="타원 5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329543" y="2798650"/>
            <a:ext cx="932924" cy="932924"/>
            <a:chOff x="496186" y="1268819"/>
            <a:chExt cx="1842976" cy="1842976"/>
          </a:xfrm>
        </p:grpSpPr>
        <p:sp>
          <p:nvSpPr>
            <p:cNvPr id="39" name="타원 38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339058" y="1896385"/>
            <a:ext cx="932924" cy="932924"/>
            <a:chOff x="496186" y="1268819"/>
            <a:chExt cx="1842976" cy="1842976"/>
          </a:xfrm>
        </p:grpSpPr>
        <p:sp>
          <p:nvSpPr>
            <p:cNvPr id="58" name="타원 57"/>
            <p:cNvSpPr/>
            <p:nvPr/>
          </p:nvSpPr>
          <p:spPr>
            <a:xfrm>
              <a:off x="496186" y="1268819"/>
              <a:ext cx="1842976" cy="1842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315" y="1339949"/>
              <a:ext cx="1700712" cy="170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03. </a:t>
            </a:r>
            <a:r>
              <a:rPr lang="ko-KR" altLang="en-US" b="1" dirty="0" smtClean="0"/>
              <a:t>요구사항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3517" y="1077289"/>
            <a:ext cx="7473360" cy="3600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7628" y="1077289"/>
            <a:ext cx="72974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1. 사용자는 옷을 대여할 수 있다.(기간 1일 ~ 7일)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2. 사용자는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리스트에서 작성자의 평점 및 후기, 이전 글 리스트를 볼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3. 사용자는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리스트 확인 시, 동일 성별의 글만 확인할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4. 사용자는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리스트를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필터링으로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확인할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작성할 때 옷의 스타일을 구분할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6.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작성할 때 상/하의/신발(속옷 제외)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구분할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7.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작성할 때 이미지 파일을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업로드할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8.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대여글을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작성할 때 최대 대여 기간 및 일정을 지정할 수 있다.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9. 사용자는 옷 반납 후 평점을 지정할 수 있다.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10. 대여에 대한 보상은 가상의 포인트로 지불한다.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11. 사용자는 본인의 대여 이력을 확인할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4531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04. </a:t>
            </a:r>
            <a:r>
              <a:rPr lang="ko-KR" altLang="en-US" b="1" dirty="0" smtClean="0"/>
              <a:t>시연 영상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0007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 smtClean="0"/>
              <a:t>05. </a:t>
            </a:r>
            <a:r>
              <a:rPr lang="ko-KR" altLang="en-US" b="1" dirty="0" smtClean="0"/>
              <a:t>개발 방법 </a:t>
            </a:r>
            <a:r>
              <a:rPr lang="en-US" altLang="ko-KR" b="1" dirty="0" smtClean="0"/>
              <a:t>– </a:t>
            </a:r>
            <a:r>
              <a:rPr lang="en-US" altLang="ko-KR" b="1" dirty="0" smtClean="0"/>
              <a:t>DB (1)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53568" y="1333737"/>
            <a:ext cx="2448560" cy="1098184"/>
            <a:chOff x="822960" y="1233455"/>
            <a:chExt cx="2448560" cy="109818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22960" y="1233455"/>
              <a:ext cx="2448560" cy="1098184"/>
            </a:xfrm>
            <a:prstGeom prst="roundRect">
              <a:avLst>
                <a:gd name="adj" fmla="val 501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SQLite - ဝီကီပီးဒီးယား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" y="1233455"/>
              <a:ext cx="2316029" cy="109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71" y="1333737"/>
            <a:ext cx="5921253" cy="3093988"/>
          </a:xfrm>
          <a:prstGeom prst="rect">
            <a:avLst/>
          </a:prstGeom>
        </p:spPr>
      </p:pic>
      <p:pic>
        <p:nvPicPr>
          <p:cNvPr id="8" name="Picture 2" descr="HeidiSQL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5" y="2583218"/>
            <a:ext cx="1844507" cy="18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96314" y="1697857"/>
            <a:ext cx="1047082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 번호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(PK)</a:t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 이름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 생년월일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 성별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사용자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거래주소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7399" y="1713758"/>
            <a:ext cx="1319592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번호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(PK)</a:t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제목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부제목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설명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작성 시간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만료 시간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카테고리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열람 횟수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점수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대여 현황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게시물 작성 유저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(FK)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7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C1ED-69F5-4AE0-9969-AC5A908C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3" y="0"/>
            <a:ext cx="7886700" cy="994200"/>
          </a:xfrm>
        </p:spPr>
        <p:txBody>
          <a:bodyPr/>
          <a:lstStyle/>
          <a:p>
            <a:r>
              <a:rPr lang="en-US" altLang="ko-KR" b="1" dirty="0"/>
              <a:t>05. </a:t>
            </a:r>
            <a:r>
              <a:rPr lang="ko-KR" altLang="en-US" b="1" dirty="0"/>
              <a:t>개발 방법 </a:t>
            </a:r>
            <a:r>
              <a:rPr lang="en-US" altLang="ko-KR" b="1" dirty="0"/>
              <a:t>– DB 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pic>
        <p:nvPicPr>
          <p:cNvPr id="4" name="Google Shape;88;p13" descr="작은 원이 있는 그리드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7572839" flipV="1">
            <a:off x="7686300" y="-718616"/>
            <a:ext cx="2239349" cy="22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슬라이드 번호 개체 틀 31"/>
          <p:cNvSpPr>
            <a:spLocks noGrp="1"/>
          </p:cNvSpPr>
          <p:nvPr>
            <p:ph type="sldNum" idx="12"/>
          </p:nvPr>
        </p:nvSpPr>
        <p:spPr>
          <a:xfrm>
            <a:off x="6968313" y="4767263"/>
            <a:ext cx="20574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3" y="913840"/>
            <a:ext cx="4526792" cy="36156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875" y="1016742"/>
            <a:ext cx="2301439" cy="43437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5" y="1908040"/>
            <a:ext cx="3581710" cy="7087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875" y="2950928"/>
            <a:ext cx="4381880" cy="784928"/>
          </a:xfrm>
          <a:prstGeom prst="rect">
            <a:avLst/>
          </a:prstGeom>
        </p:spPr>
      </p:pic>
      <p:cxnSp>
        <p:nvCxnSpPr>
          <p:cNvPr id="17" name="꺾인 연결선 16"/>
          <p:cNvCxnSpPr>
            <a:endCxn id="13" idx="1"/>
          </p:cNvCxnSpPr>
          <p:nvPr/>
        </p:nvCxnSpPr>
        <p:spPr>
          <a:xfrm flipV="1">
            <a:off x="1804416" y="1233931"/>
            <a:ext cx="2904459" cy="198475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4" idx="1"/>
          </p:cNvCxnSpPr>
          <p:nvPr/>
        </p:nvCxnSpPr>
        <p:spPr>
          <a:xfrm flipV="1">
            <a:off x="2944077" y="2262401"/>
            <a:ext cx="1764798" cy="1340480"/>
          </a:xfrm>
          <a:prstGeom prst="bentConnector3">
            <a:avLst>
              <a:gd name="adj1" fmla="val 6658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5" idx="1"/>
          </p:cNvCxnSpPr>
          <p:nvPr/>
        </p:nvCxnSpPr>
        <p:spPr>
          <a:xfrm rot="5400000" flipH="1" flipV="1">
            <a:off x="4218209" y="3435055"/>
            <a:ext cx="582328" cy="399003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369</Words>
  <Application>Microsoft Office PowerPoint</Application>
  <PresentationFormat>화면 슬라이드 쇼(16:9)</PresentationFormat>
  <Paragraphs>95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Aharoni</vt:lpstr>
      <vt:lpstr>Roboto Mono Medium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목차</vt:lpstr>
      <vt:lpstr>01. 팀원 소개</vt:lpstr>
      <vt:lpstr>02. 개발 목적</vt:lpstr>
      <vt:lpstr>03. 요구사항</vt:lpstr>
      <vt:lpstr>04. 시연 영상</vt:lpstr>
      <vt:lpstr>05. 개발 방법 – DB (1)</vt:lpstr>
      <vt:lpstr>05. 개발 방법 – DB (2)</vt:lpstr>
      <vt:lpstr>06. 개선 방안</vt:lpstr>
      <vt:lpstr>07.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B209-30</dc:creator>
  <cp:lastModifiedBy>user</cp:lastModifiedBy>
  <cp:revision>44</cp:revision>
  <dcterms:modified xsi:type="dcterms:W3CDTF">2023-06-04T10:15:07Z</dcterms:modified>
</cp:coreProperties>
</file>