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5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3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4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4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2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0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5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35D4-A233-40DA-BA92-0D47AA6596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4C5B-5F68-4191-8BEC-2804D363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31" y="1820140"/>
            <a:ext cx="3194044" cy="1597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16516" y="3417162"/>
            <a:ext cx="49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스포츠 </a:t>
            </a:r>
            <a:r>
              <a:rPr lang="ko-KR" altLang="en-US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용병모집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커뮤니티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94254" y="6040800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20231660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강진구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/>
            </a:r>
            <a:b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20231693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조우성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369" y="159057"/>
            <a:ext cx="490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배경</a:t>
            </a:r>
            <a:endParaRPr lang="ko-KR" altLang="en-US" sz="28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78" y="1256481"/>
            <a:ext cx="2758882" cy="40290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07820" y="784713"/>
            <a:ext cx="2390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&lt; </a:t>
            </a:r>
            <a:r>
              <a:rPr lang="ko-KR" altLang="en-US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카카오톡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오픈채팅방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84" y="1256481"/>
            <a:ext cx="2877125" cy="33207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5427212" y="784713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&lt;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네이버 밴드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434" y="1256482"/>
            <a:ext cx="3059737" cy="3830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9431681" y="784713"/>
            <a:ext cx="1313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&lt; </a:t>
            </a:r>
            <a:r>
              <a:rPr lang="ko-KR" altLang="en-US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플랩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풋볼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02972" y="5348515"/>
            <a:ext cx="14574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단점</a:t>
            </a: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/>
            </a:r>
            <a:b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</a:t>
            </a:r>
            <a:r>
              <a:rPr lang="ko-KR" altLang="en-US" sz="14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노쇼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방지 </a:t>
            </a: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</a:t>
            </a:r>
            <a:b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용병 실력 보증 </a:t>
            </a: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09181" y="5348515"/>
            <a:ext cx="14574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단점</a:t>
            </a: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/>
            </a:r>
            <a:b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</a:t>
            </a:r>
            <a:r>
              <a:rPr lang="ko-KR" altLang="en-US" sz="14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노쇼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방지 </a:t>
            </a: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</a:t>
            </a:r>
            <a:b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용병 실력 보증 </a:t>
            </a: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77418" y="5456237"/>
            <a:ext cx="1667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단점</a:t>
            </a: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/>
            </a:r>
            <a:b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-US" altLang="ko-KR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</a:t>
            </a:r>
            <a:r>
              <a:rPr lang="ko-KR" altLang="en-US" sz="14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한가지 종목에 국한 </a:t>
            </a:r>
            <a:endParaRPr lang="ko-KR" altLang="en-US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369" y="132424"/>
            <a:ext cx="490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목적</a:t>
            </a:r>
            <a:endParaRPr lang="ko-KR" altLang="en-US" sz="28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2374" y="1655977"/>
            <a:ext cx="331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노쇼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방지를 위한 보증금 제도 도입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00402" y="4341911"/>
            <a:ext cx="5486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검색에 유용한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UX/UI   =&gt;   </a:t>
            </a:r>
            <a:r>
              <a:rPr lang="ko-KR" altLang="en-US" b="1" dirty="0" smtClean="0"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최대한 다양한 </a:t>
            </a:r>
            <a:r>
              <a:rPr lang="en-US" altLang="ko-KR" b="1" dirty="0" err="1" smtClean="0"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Flet</a:t>
            </a:r>
            <a:r>
              <a:rPr lang="ko-KR" altLang="en-US" b="1" dirty="0" smtClean="0"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기능 활용</a:t>
            </a:r>
            <a:endParaRPr lang="ko-KR" altLang="en-US" b="1" dirty="0">
              <a:solidFill>
                <a:srgbClr val="00B05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00402" y="2573629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다양한 종목 지원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4496" y="3424259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용병에 대한 실력 보증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평점 및 후기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6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369" y="159057"/>
            <a:ext cx="490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기능정의</a:t>
            </a:r>
            <a:endParaRPr lang="ko-KR" altLang="en-US" sz="28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3" y="1579924"/>
            <a:ext cx="7433322" cy="44823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848" y="1579924"/>
            <a:ext cx="1831914" cy="16082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27161" y="946434"/>
            <a:ext cx="13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&lt;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요구사항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93215" y="946434"/>
            <a:ext cx="13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&lt;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페이지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369" y="159057"/>
            <a:ext cx="490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DB</a:t>
            </a:r>
            <a:endParaRPr lang="ko-KR" altLang="en-US" sz="28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054" name="Picture 6" descr="SQLite Home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99" y="2296527"/>
            <a:ext cx="3199611" cy="148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45" y="1205442"/>
            <a:ext cx="2065199" cy="119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09445" y="836110"/>
            <a:ext cx="9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Ground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982" y="1205442"/>
            <a:ext cx="2141406" cy="25224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067547" y="836110"/>
            <a:ext cx="63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Post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547" y="4466545"/>
            <a:ext cx="2027096" cy="165368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958987" y="4097213"/>
            <a:ext cx="187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PostReservation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194" y="5557751"/>
            <a:ext cx="2027096" cy="72396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609445" y="5188419"/>
            <a:ext cx="764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Sport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361" y="2972147"/>
            <a:ext cx="2042337" cy="188992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81361" y="256654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User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0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369" y="159057"/>
            <a:ext cx="490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메뉴 </a:t>
            </a:r>
            <a:r>
              <a:rPr lang="ko-KR" altLang="en-US" sz="28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스트럭처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&amp;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시연</a:t>
            </a:r>
            <a:endParaRPr lang="ko-KR" altLang="en-US" sz="28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7417"/>
              </p:ext>
            </p:extLst>
          </p:nvPr>
        </p:nvGraphicFramePr>
        <p:xfrm>
          <a:off x="265342" y="1838253"/>
          <a:ext cx="15457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701">
                  <a:extLst>
                    <a:ext uri="{9D8B030D-6E8A-4147-A177-3AD203B41FA5}">
                      <a16:colId xmlns:a16="http://schemas.microsoft.com/office/drawing/2014/main" val="67828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4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2781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42078"/>
              </p:ext>
            </p:extLst>
          </p:nvPr>
        </p:nvGraphicFramePr>
        <p:xfrm>
          <a:off x="1978733" y="1838253"/>
          <a:ext cx="154570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701">
                  <a:extLst>
                    <a:ext uri="{9D8B030D-6E8A-4147-A177-3AD203B41FA5}">
                      <a16:colId xmlns:a16="http://schemas.microsoft.com/office/drawing/2014/main" val="67828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4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태그로 검색하기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2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게시물 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용병 신청하기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5006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21221"/>
              </p:ext>
            </p:extLst>
          </p:nvPr>
        </p:nvGraphicFramePr>
        <p:xfrm>
          <a:off x="3692124" y="1838253"/>
          <a:ext cx="154570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701">
                  <a:extLst>
                    <a:ext uri="{9D8B030D-6E8A-4147-A177-3AD203B41FA5}">
                      <a16:colId xmlns:a16="http://schemas.microsoft.com/office/drawing/2014/main" val="67828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게시물 보기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4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종목별로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2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게시물 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용병 신청하기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5456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30732"/>
              </p:ext>
            </p:extLst>
          </p:nvPr>
        </p:nvGraphicFramePr>
        <p:xfrm>
          <a:off x="5405515" y="1838253"/>
          <a:ext cx="154570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701">
                  <a:extLst>
                    <a:ext uri="{9D8B030D-6E8A-4147-A177-3AD203B41FA5}">
                      <a16:colId xmlns:a16="http://schemas.microsoft.com/office/drawing/2014/main" val="67828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게시물 작성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4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게시물 작성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2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게시물 태그 작성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7412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" b="53755"/>
          <a:stretch/>
        </p:blipFill>
        <p:spPr>
          <a:xfrm>
            <a:off x="4670355" y="976422"/>
            <a:ext cx="1572904" cy="355230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71354"/>
              </p:ext>
            </p:extLst>
          </p:nvPr>
        </p:nvGraphicFramePr>
        <p:xfrm>
          <a:off x="7118906" y="1838253"/>
          <a:ext cx="1545701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701">
                  <a:extLst>
                    <a:ext uri="{9D8B030D-6E8A-4147-A177-3AD203B41FA5}">
                      <a16:colId xmlns:a16="http://schemas.microsoft.com/office/drawing/2014/main" val="67828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4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 정보 확인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2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용병 모집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용병 신청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3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사용자별</a:t>
                      </a:r>
                      <a:r>
                        <a:rPr lang="ko-KR" altLang="en-US" sz="1400" dirty="0" smtClean="0"/>
                        <a:t> 집계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8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채팅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2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게시물 보기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3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진행 상황 확인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25656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789" y="1773566"/>
            <a:ext cx="967824" cy="4191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189789" y="2279103"/>
            <a:ext cx="240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게시물 작성자가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용병에 대한 참석 승인을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하지 않은 상태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89" y="3334988"/>
            <a:ext cx="1348857" cy="3429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89789" y="3764317"/>
            <a:ext cx="2821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게시물 작성자가 승인한 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용병이 보증금 제출 시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진행 확정됨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* </a:t>
            </a:r>
            <a:r>
              <a:rPr lang="ko-KR" altLang="en-US" sz="1400" dirty="0" smtClean="0"/>
              <a:t>금융 </a:t>
            </a:r>
            <a:r>
              <a:rPr lang="en-US" altLang="ko-KR" sz="1400" dirty="0" smtClean="0"/>
              <a:t>API </a:t>
            </a:r>
            <a:r>
              <a:rPr lang="ko-KR" altLang="en-US" sz="1400" dirty="0" err="1" smtClean="0"/>
              <a:t>미연동하여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Demo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189789" y="5364945"/>
            <a:ext cx="2599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진행이 확정된 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경기 이후에 게시물 작성자는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용병에 대한 평점 작성 가능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789" y="4983764"/>
            <a:ext cx="876376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369" y="159057"/>
            <a:ext cx="490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상용화 시</a:t>
            </a:r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고려사항</a:t>
            </a:r>
            <a:endParaRPr lang="ko-KR" altLang="en-US" sz="28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2310" y="1922306"/>
            <a:ext cx="3669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아키텍처 개선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Client / Server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분리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2423" y="2947627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보증금 기능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금융 </a:t>
            </a:r>
            <a:r>
              <a:rPr lang="en-US" altLang="ko-KR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API </a:t>
            </a:r>
            <a:r>
              <a:rPr lang="ko-KR" altLang="en-US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연동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22310" y="3972948"/>
            <a:ext cx="3672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경기장 대여까지 연동하여 서비스 확장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3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143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49</cp:revision>
  <dcterms:created xsi:type="dcterms:W3CDTF">2023-12-11T12:13:39Z</dcterms:created>
  <dcterms:modified xsi:type="dcterms:W3CDTF">2023-12-12T10:37:25Z</dcterms:modified>
</cp:coreProperties>
</file>