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04604" cy="10495331"/>
            <a:chOff x="0" y="0"/>
            <a:chExt cx="18304604" cy="104953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04604" cy="10495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49629" y="-347847"/>
            <a:ext cx="20914350" cy="8492181"/>
            <a:chOff x="-1849629" y="-347847"/>
            <a:chExt cx="20914350" cy="8492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49629" y="-347847"/>
              <a:ext cx="20914350" cy="8492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782" y="8703306"/>
            <a:ext cx="2421272" cy="5076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1354" y="7707268"/>
            <a:ext cx="1150681" cy="11218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98133" y="1081204"/>
            <a:ext cx="1060887" cy="1039669"/>
            <a:chOff x="10098133" y="1081204"/>
            <a:chExt cx="1060887" cy="1039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8133" y="1081204"/>
              <a:ext cx="1060887" cy="1039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30425" y="1081204"/>
            <a:ext cx="387256" cy="387256"/>
            <a:chOff x="2430425" y="1081204"/>
            <a:chExt cx="387256" cy="387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0425" y="1081204"/>
              <a:ext cx="387256" cy="387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8722" y="8980329"/>
            <a:ext cx="1001703" cy="981669"/>
            <a:chOff x="1428722" y="8980329"/>
            <a:chExt cx="1001703" cy="9816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22" y="8980329"/>
              <a:ext cx="1001703" cy="9816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4567" y="1992998"/>
            <a:ext cx="1769485" cy="1661090"/>
            <a:chOff x="854567" y="1992998"/>
            <a:chExt cx="1769485" cy="166109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3029" y="2257561"/>
              <a:ext cx="1098469" cy="1098469"/>
              <a:chOff x="1213029" y="2257561"/>
              <a:chExt cx="1098469" cy="109846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1213029" y="2257561"/>
                <a:ext cx="1098469" cy="10984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25583" y="1992998"/>
              <a:ext cx="1098469" cy="1098469"/>
              <a:chOff x="1525583" y="1992998"/>
              <a:chExt cx="1098469" cy="109846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525583" y="1992998"/>
                <a:ext cx="1098469" cy="109846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54567" y="2555618"/>
              <a:ext cx="1098469" cy="1098469"/>
              <a:chOff x="854567" y="2555618"/>
              <a:chExt cx="1098469" cy="109846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854567" y="2555618"/>
                <a:ext cx="1098469" cy="1098469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86093" y="3232626"/>
            <a:ext cx="3619648" cy="169719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43597" y="4652340"/>
            <a:ext cx="5325601" cy="18212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517921" y="5247666"/>
            <a:ext cx="719840" cy="1123429"/>
            <a:chOff x="13517921" y="5247666"/>
            <a:chExt cx="719840" cy="112342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623300" y="5541866"/>
              <a:ext cx="509081" cy="509081"/>
              <a:chOff x="13623300" y="5541866"/>
              <a:chExt cx="509081" cy="50908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3440000">
                <a:off x="13623300" y="5541866"/>
                <a:ext cx="509081" cy="50908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623300" y="5353045"/>
              <a:ext cx="509081" cy="509081"/>
              <a:chOff x="13623300" y="5353045"/>
              <a:chExt cx="509081" cy="50908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3440000">
                <a:off x="13623300" y="5353045"/>
                <a:ext cx="509081" cy="50908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623300" y="5756633"/>
              <a:ext cx="509081" cy="509081"/>
              <a:chOff x="13623300" y="5756633"/>
              <a:chExt cx="509081" cy="50908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3440000">
                <a:off x="13623300" y="5756633"/>
                <a:ext cx="509081" cy="509081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5869165" y="4248554"/>
            <a:ext cx="217697" cy="2721218"/>
            <a:chOff x="15869165" y="4248554"/>
            <a:chExt cx="217697" cy="272121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69165" y="4248554"/>
              <a:ext cx="217697" cy="27212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498555" y="7403525"/>
            <a:ext cx="266098" cy="3326228"/>
            <a:chOff x="16498555" y="7403525"/>
            <a:chExt cx="266098" cy="332622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98555" y="7403525"/>
              <a:ext cx="266098" cy="332622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080092" y="7756790"/>
            <a:ext cx="256302" cy="3203778"/>
            <a:chOff x="13080092" y="7756790"/>
            <a:chExt cx="256302" cy="320377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080092" y="7756790"/>
              <a:ext cx="256302" cy="3203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741668" cy="10906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2823642" cy="1109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944" y="3032014"/>
            <a:ext cx="17169827" cy="2888621"/>
            <a:chOff x="557944" y="3032014"/>
            <a:chExt cx="17169827" cy="28886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44" y="3032014"/>
              <a:ext cx="17169827" cy="28886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687" y="3190001"/>
            <a:ext cx="14290975" cy="15407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7944" y="6333333"/>
            <a:ext cx="17169827" cy="2031746"/>
            <a:chOff x="557944" y="6333333"/>
            <a:chExt cx="17169827" cy="20317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944" y="6333333"/>
              <a:ext cx="17169827" cy="203174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6640" y="4633208"/>
            <a:ext cx="9361023" cy="111796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2687" y="6545906"/>
            <a:ext cx="9361023" cy="24989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741668" cy="10906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2823642" cy="1109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944" y="3032014"/>
            <a:ext cx="17169827" cy="1428303"/>
            <a:chOff x="557944" y="3032014"/>
            <a:chExt cx="17169827" cy="14283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44" y="3032014"/>
              <a:ext cx="17169827" cy="142830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687" y="3190001"/>
            <a:ext cx="8102442" cy="10994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7944" y="4688889"/>
            <a:ext cx="17169827" cy="5007933"/>
            <a:chOff x="557944" y="4688889"/>
            <a:chExt cx="17169827" cy="50079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944" y="4688889"/>
              <a:ext cx="17169827" cy="50079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3163" y="4901459"/>
            <a:ext cx="9308204" cy="47629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656020" cy="1081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2002585" cy="7140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9103" y="6675223"/>
            <a:ext cx="16643710" cy="2287305"/>
            <a:chOff x="629103" y="6675223"/>
            <a:chExt cx="16643710" cy="22873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103" y="6675223"/>
              <a:ext cx="16643710" cy="228730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339" y="7038592"/>
            <a:ext cx="2228042" cy="15216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4331" y="2750168"/>
            <a:ext cx="17014831" cy="3925055"/>
            <a:chOff x="464331" y="2750168"/>
            <a:chExt cx="17014831" cy="39250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331" y="2750168"/>
              <a:ext cx="17014831" cy="3925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656020" cy="1081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1646318" cy="7140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0849" y="3032014"/>
            <a:ext cx="16643710" cy="5539684"/>
            <a:chOff x="660849" y="3032014"/>
            <a:chExt cx="16643710" cy="55396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849" y="3032014"/>
              <a:ext cx="16643710" cy="553968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9563" y="3395382"/>
            <a:ext cx="7226270" cy="47629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656020" cy="1081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1646318" cy="7140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0849" y="3032014"/>
            <a:ext cx="16643710" cy="6730160"/>
            <a:chOff x="660849" y="3032014"/>
            <a:chExt cx="16643710" cy="67301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849" y="3032014"/>
              <a:ext cx="16643710" cy="67301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9563" y="3395382"/>
            <a:ext cx="5738451" cy="59555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656020" cy="10810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2566204" cy="1109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9103" y="3396825"/>
            <a:ext cx="16643710" cy="6119048"/>
            <a:chOff x="629103" y="3396825"/>
            <a:chExt cx="16643710" cy="61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103" y="3396825"/>
              <a:ext cx="16643710" cy="61190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3059" y="3879240"/>
            <a:ext cx="8510690" cy="5223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674820" cy="10780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2467632" cy="7130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9103" y="3396825"/>
            <a:ext cx="7332947" cy="6119048"/>
            <a:chOff x="629103" y="3396825"/>
            <a:chExt cx="7332947" cy="61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103" y="3396825"/>
              <a:ext cx="7332947" cy="61190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2582" y="3879240"/>
            <a:ext cx="2478099" cy="52340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84264" y="3396825"/>
            <a:ext cx="9413236" cy="6119048"/>
            <a:chOff x="8284264" y="3396825"/>
            <a:chExt cx="9413236" cy="6119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4264" y="3396825"/>
              <a:ext cx="9413236" cy="61190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47934" y="3680404"/>
            <a:ext cx="8356623" cy="57201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674820" cy="10780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1926613" cy="7130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9103" y="3396825"/>
            <a:ext cx="7332947" cy="6119048"/>
            <a:chOff x="629103" y="3396825"/>
            <a:chExt cx="7332947" cy="611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103" y="3396825"/>
              <a:ext cx="7332947" cy="61190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2582" y="3879240"/>
            <a:ext cx="2815166" cy="15780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84264" y="3396825"/>
            <a:ext cx="9413236" cy="6119048"/>
            <a:chOff x="8284264" y="3396825"/>
            <a:chExt cx="9413236" cy="6119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4264" y="3396825"/>
              <a:ext cx="9413236" cy="61190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47935" y="3680401"/>
            <a:ext cx="5606042" cy="43394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674820" cy="10780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1445413" cy="11118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9103" y="3396825"/>
            <a:ext cx="7332947" cy="6339497"/>
            <a:chOff x="629103" y="3396825"/>
            <a:chExt cx="7332947" cy="63394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103" y="3396825"/>
              <a:ext cx="7332947" cy="63394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2582" y="3879240"/>
            <a:ext cx="5479737" cy="34228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84264" y="3396825"/>
            <a:ext cx="9413236" cy="6339497"/>
            <a:chOff x="8284264" y="3396825"/>
            <a:chExt cx="9413236" cy="63394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4264" y="3396825"/>
              <a:ext cx="9413236" cy="63394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673797" y="3479594"/>
            <a:ext cx="35888023" cy="61842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866" y="706877"/>
            <a:ext cx="1645219" cy="10783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6802" y="2892954"/>
            <a:ext cx="4334602" cy="40585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4126219" cy="11096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1988287"/>
            <a:ext cx="15114566" cy="10255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4976" y="7022252"/>
            <a:ext cx="16291532" cy="2331591"/>
            <a:chOff x="644976" y="7022252"/>
            <a:chExt cx="16291532" cy="23315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976" y="7022252"/>
              <a:ext cx="16291532" cy="23315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121" y="832971"/>
            <a:ext cx="4126219" cy="1109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263" y="1988287"/>
            <a:ext cx="15661890" cy="16080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2754" y="3485754"/>
            <a:ext cx="16687151" cy="2808728"/>
            <a:chOff x="422754" y="3485754"/>
            <a:chExt cx="16687151" cy="28087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754" y="3485754"/>
              <a:ext cx="16687151" cy="280872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9263" y="6299878"/>
            <a:ext cx="6336794" cy="6287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4126220" cy="11096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8330842" cy="1109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944" y="3276323"/>
            <a:ext cx="17169827" cy="3239061"/>
            <a:chOff x="557944" y="3276323"/>
            <a:chExt cx="17169827" cy="32390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44" y="3276323"/>
              <a:ext cx="17169827" cy="32390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3163" y="3434306"/>
            <a:ext cx="7772242" cy="29216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5292" y="6927131"/>
            <a:ext cx="12682824" cy="2081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741668" cy="10906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17332251" cy="14291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944" y="3552514"/>
            <a:ext cx="17169827" cy="898280"/>
            <a:chOff x="557944" y="3552514"/>
            <a:chExt cx="17169827" cy="8982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44" y="3552514"/>
              <a:ext cx="17169827" cy="8982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687" y="3710497"/>
            <a:ext cx="7779299" cy="5915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7944" y="4857143"/>
            <a:ext cx="17169827" cy="4650794"/>
            <a:chOff x="557944" y="4857143"/>
            <a:chExt cx="17169827" cy="465079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944" y="4857143"/>
              <a:ext cx="17169827" cy="465079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3163" y="5015125"/>
            <a:ext cx="7869699" cy="43026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741668" cy="10906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16692690" cy="14425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944" y="3552514"/>
            <a:ext cx="17169827" cy="898280"/>
            <a:chOff x="557944" y="3552514"/>
            <a:chExt cx="17169827" cy="8982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44" y="3552514"/>
              <a:ext cx="17169827" cy="8982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2687" y="3710497"/>
            <a:ext cx="9440328" cy="6010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7944" y="4695238"/>
            <a:ext cx="17169827" cy="3876190"/>
            <a:chOff x="557944" y="4695238"/>
            <a:chExt cx="17169827" cy="38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944" y="4695238"/>
              <a:ext cx="17169827" cy="38761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3163" y="5119887"/>
            <a:ext cx="6626899" cy="2921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741668" cy="10906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3887632" cy="1109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944" y="3209656"/>
            <a:ext cx="8324596" cy="853836"/>
            <a:chOff x="557944" y="3209656"/>
            <a:chExt cx="8324596" cy="8538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44" y="3209656"/>
              <a:ext cx="8324596" cy="8538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874" y="3414226"/>
            <a:ext cx="7196482" cy="4797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7944" y="4266667"/>
            <a:ext cx="8324596" cy="3193651"/>
            <a:chOff x="557944" y="4266667"/>
            <a:chExt cx="8324596" cy="31936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944" y="4266667"/>
              <a:ext cx="8324596" cy="31936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7335" y="4470998"/>
            <a:ext cx="7597995" cy="28112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83811" y="2097097"/>
            <a:ext cx="4444928" cy="11092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02492" y="3209656"/>
            <a:ext cx="8324596" cy="853836"/>
            <a:chOff x="9302492" y="3209656"/>
            <a:chExt cx="8324596" cy="85383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02492" y="3209656"/>
              <a:ext cx="8324596" cy="85383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83430" y="3414230"/>
            <a:ext cx="7284034" cy="4797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302492" y="4266667"/>
            <a:ext cx="8324596" cy="3193651"/>
            <a:chOff x="9302492" y="4266667"/>
            <a:chExt cx="8324596" cy="319365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02492" y="4266667"/>
              <a:ext cx="8324596" cy="319365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01906" y="4471001"/>
            <a:ext cx="7597995" cy="2811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121" y="832971"/>
            <a:ext cx="3741668" cy="10906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-409485"/>
            <a:ext cx="19171714" cy="657104"/>
            <a:chOff x="-533333" y="-409485"/>
            <a:chExt cx="19171714" cy="657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-409485"/>
              <a:ext cx="19171714" cy="657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0476" y="-306628"/>
            <a:ext cx="19171714" cy="657104"/>
            <a:chOff x="-430476" y="-306628"/>
            <a:chExt cx="19171714" cy="657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0476" y="-306628"/>
              <a:ext cx="19171714" cy="657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63" y="2097097"/>
            <a:ext cx="2823642" cy="1109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6217" y="2825665"/>
            <a:ext cx="17129121" cy="7019631"/>
            <a:chOff x="456217" y="2825665"/>
            <a:chExt cx="17129121" cy="70196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217" y="2825665"/>
              <a:ext cx="17129121" cy="7019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2023-06-15T17:36:19Z</dcterms:created>
  <dcterms:modified xsi:type="dcterms:W3CDTF">2023-06-15T17:36:19Z</dcterms:modified>
</cp:coreProperties>
</file>