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image" Target="../media/image78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7.png"/><Relationship Id="rId3" Type="http://schemas.openxmlformats.org/officeDocument/2006/relationships/image" Target="../media/image88.png"/><Relationship Id="rId4" Type="http://schemas.openxmlformats.org/officeDocument/2006/relationships/image" Target="../media/image89.png"/><Relationship Id="rId5" Type="http://schemas.openxmlformats.org/officeDocument/2006/relationships/image" Target="../media/image90.png"/><Relationship Id="rId6" Type="http://schemas.openxmlformats.org/officeDocument/2006/relationships/image" Target="../media/image91.png"/><Relationship Id="rId7" Type="http://schemas.openxmlformats.org/officeDocument/2006/relationships/image" Target="../media/image92.png"/><Relationship Id="rId8" Type="http://schemas.openxmlformats.org/officeDocument/2006/relationships/image" Target="../media/image9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42746" y="2132538"/>
            <a:ext cx="6344026" cy="191978"/>
            <a:chOff x="12142746" y="2132538"/>
            <a:chExt cx="6344026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098783" y="6609524"/>
            <a:ext cx="4820322" cy="4773565"/>
            <a:chOff x="14098783" y="6609524"/>
            <a:chExt cx="4820322" cy="477356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098783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970231" y="1613050"/>
            <a:ext cx="4996161" cy="68978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896489" y="7792353"/>
            <a:ext cx="4577793" cy="457836"/>
            <a:chOff x="1896489" y="7792353"/>
            <a:chExt cx="4577793" cy="45783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52245" y="7748109"/>
              <a:ext cx="726211" cy="526652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15902" y="7793001"/>
              <a:ext cx="964983" cy="52517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750680" y="5173391"/>
            <a:ext cx="12126233" cy="1446160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31631" y="2710279"/>
            <a:ext cx="14674782" cy="29579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43640" y="1232202"/>
            <a:ext cx="4577287" cy="114124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40590" y="2814330"/>
            <a:ext cx="14718992" cy="635886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43640" y="1232202"/>
            <a:ext cx="3997110" cy="114124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19201" y="2617382"/>
            <a:ext cx="12165287" cy="74036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4469261" y="582965"/>
            <a:ext cx="27224237" cy="1159886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43640" y="1232202"/>
            <a:ext cx="10611935" cy="113933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26820" y="2910715"/>
            <a:ext cx="8795990" cy="635490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43640" y="1232202"/>
            <a:ext cx="5109972" cy="112854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19201" y="2960240"/>
            <a:ext cx="10488503" cy="553605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43640" y="1232202"/>
            <a:ext cx="5109972" cy="112854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614458"/>
            <a:ext cx="3922193" cy="3996768"/>
            <a:chOff x="1202388" y="7614458"/>
            <a:chExt cx="3922193" cy="399676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614458"/>
              <a:ext cx="3922193" cy="399676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19201" y="2960239"/>
            <a:ext cx="8575291" cy="43254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43640" y="1232202"/>
            <a:ext cx="5109972" cy="112854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614458"/>
            <a:ext cx="3922193" cy="3996768"/>
            <a:chOff x="1202388" y="7614458"/>
            <a:chExt cx="3922193" cy="399676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614458"/>
              <a:ext cx="3922193" cy="399676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19201" y="2960239"/>
            <a:ext cx="10822220" cy="497759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43640" y="1232202"/>
            <a:ext cx="5109972" cy="114124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614458"/>
            <a:ext cx="3922193" cy="3996768"/>
            <a:chOff x="1202388" y="7614458"/>
            <a:chExt cx="3922193" cy="399676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614458"/>
              <a:ext cx="3922193" cy="399676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23011" y="2964049"/>
            <a:ext cx="13926770" cy="625602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43640" y="1232202"/>
            <a:ext cx="5109972" cy="114124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614458"/>
            <a:ext cx="3922193" cy="3996768"/>
            <a:chOff x="1202388" y="7614458"/>
            <a:chExt cx="3922193" cy="399676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614458"/>
              <a:ext cx="3922193" cy="399676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640447" y="2448063"/>
            <a:ext cx="13004820" cy="7164779"/>
            <a:chOff x="2640447" y="2448063"/>
            <a:chExt cx="13004820" cy="716477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40447" y="2448063"/>
              <a:ext cx="13004820" cy="71647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43640" y="1232202"/>
            <a:ext cx="5758084" cy="114124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614458"/>
            <a:ext cx="3922193" cy="3996768"/>
            <a:chOff x="1202388" y="7614458"/>
            <a:chExt cx="3922193" cy="399676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614458"/>
              <a:ext cx="3922193" cy="399676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19201" y="2960239"/>
            <a:ext cx="9722183" cy="491740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70413" y="1720465"/>
            <a:ext cx="10591797" cy="722083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032700"/>
            <a:ext cx="3402138" cy="325550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54289" y="5005527"/>
            <a:ext cx="8143139" cy="14485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43640" y="1232202"/>
            <a:ext cx="3378966" cy="11317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031911" y="3757350"/>
            <a:ext cx="3045443" cy="2082545"/>
            <a:chOff x="3031911" y="3757350"/>
            <a:chExt cx="3045443" cy="208254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31911" y="3757350"/>
              <a:ext cx="3045443" cy="2082545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34918" y="3583795"/>
            <a:ext cx="13357651" cy="26231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43640" y="1232202"/>
            <a:ext cx="5848748" cy="11317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004470" y="2778414"/>
            <a:ext cx="13863694" cy="6248715"/>
            <a:chOff x="2004470" y="2778414"/>
            <a:chExt cx="13863694" cy="624871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04470" y="2778414"/>
              <a:ext cx="13863694" cy="62487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43636" y="1232204"/>
            <a:ext cx="4189614" cy="112854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19201" y="2921220"/>
            <a:ext cx="13859992" cy="491683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43640" y="1232202"/>
            <a:ext cx="5109972" cy="113933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19201" y="2830459"/>
            <a:ext cx="11202148" cy="614480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43640" y="1232202"/>
            <a:ext cx="5123940" cy="113933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34773" y="2871001"/>
            <a:ext cx="13934349" cy="635721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10" y="2032695"/>
            <a:ext cx="3665905" cy="325550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27790" y="4990098"/>
            <a:ext cx="9341382" cy="144859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43640" y="1232202"/>
            <a:ext cx="6849867" cy="11317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19201" y="2903097"/>
            <a:ext cx="13911417" cy="551053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2023-06-07T10:09:08Z</dcterms:created>
  <dcterms:modified xsi:type="dcterms:W3CDTF">2023-06-07T10:09:08Z</dcterms:modified>
</cp:coreProperties>
</file>