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89" r:id="rId4"/>
    <p:sldId id="290" r:id="rId5"/>
    <p:sldId id="323" r:id="rId6"/>
    <p:sldId id="324" r:id="rId7"/>
    <p:sldId id="325" r:id="rId8"/>
    <p:sldId id="326" r:id="rId9"/>
    <p:sldId id="327" r:id="rId10"/>
    <p:sldId id="330" r:id="rId11"/>
    <p:sldId id="328" r:id="rId12"/>
    <p:sldId id="27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 autoAdjust="0"/>
  </p:normalViewPr>
  <p:slideViewPr>
    <p:cSldViewPr>
      <p:cViewPr varScale="1">
        <p:scale>
          <a:sx n="86" d="100"/>
          <a:sy n="86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25" d="100"/>
          <a:sy n="125" d="100"/>
        </p:scale>
        <p:origin x="-324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5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89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3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3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5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6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0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7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06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3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8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42852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Servlet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3/MyServlet2.jav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Servlet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y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3/koreaFighting.j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jspstudy.co.kr/myapp/ch03/koreaFighting.j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Servlet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localhost/myapp/ch03/myServlet1" TargetMode="External"/><Relationship Id="rId4" Type="http://schemas.openxmlformats.org/officeDocument/2006/relationships/hyperlink" Target="../source/ch03/MyServlet1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5949280"/>
            <a:ext cx="8208912" cy="6209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4000" b="1" dirty="0" smtClean="0">
                <a:ea typeface="굴림" charset="-127"/>
              </a:rPr>
              <a:t>JSP </a:t>
            </a:r>
            <a:r>
              <a:rPr lang="ko-KR" altLang="en-US" sz="4000" b="1" dirty="0" smtClean="0">
                <a:ea typeface="굴림" charset="-127"/>
              </a:rPr>
              <a:t>동작원리</a:t>
            </a:r>
            <a:r>
              <a:rPr lang="en-US" altLang="ko-KR" sz="4000" b="1" dirty="0" smtClean="0">
                <a:ea typeface="굴림" charset="-127"/>
              </a:rPr>
              <a:t>(</a:t>
            </a:r>
            <a:r>
              <a:rPr lang="ko-KR" altLang="en-US" sz="4000" b="1" dirty="0" smtClean="0">
                <a:ea typeface="굴림" charset="-127"/>
              </a:rPr>
              <a:t>톰켓</a:t>
            </a:r>
            <a:r>
              <a:rPr lang="en-US" altLang="ko-KR" sz="4000" b="1" dirty="0" smtClean="0">
                <a:ea typeface="굴림" charset="-127"/>
              </a:rPr>
              <a:t>)</a:t>
            </a:r>
            <a:r>
              <a:rPr lang="ko-KR" altLang="en-US" sz="4000" b="1" dirty="0" smtClean="0">
                <a:ea typeface="굴림" charset="-127"/>
              </a:rPr>
              <a:t>와 서블릿</a:t>
            </a:r>
            <a:endParaRPr lang="en-US" altLang="ko-KR" sz="4000" b="1" dirty="0">
              <a:ea typeface="굴림" charset="-127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Chapter03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4" y="5000636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100" dirty="0" err="1" smtClean="0"/>
              <a:t>서블릿이란</a:t>
            </a:r>
            <a:r>
              <a:rPr lang="en-US" altLang="ko-KR" sz="3100" dirty="0" smtClean="0"/>
              <a:t>?</a:t>
            </a:r>
            <a:endParaRPr lang="ko-KR" altLang="en-US" sz="31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579296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 smtClean="0"/>
              <a:t>이클립스에서 만든 </a:t>
            </a:r>
            <a:r>
              <a:rPr lang="ko-KR" altLang="en-US" sz="2200" dirty="0" smtClean="0"/>
              <a:t>파이팅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코리아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/>
              <a:t>(</a:t>
            </a:r>
            <a:r>
              <a:rPr lang="en-US" altLang="ko-KR" sz="2200" dirty="0">
                <a:hlinkClick r:id="rId3"/>
              </a:rPr>
              <a:t>http</a:t>
            </a:r>
            <a:r>
              <a:rPr lang="en-US" altLang="ko-KR" sz="2200">
                <a:hlinkClick r:id="rId3"/>
              </a:rPr>
              <a:t>://</a:t>
            </a:r>
            <a:r>
              <a:rPr lang="en-US" altLang="ko-KR" sz="2200" smtClean="0">
                <a:hlinkClick r:id="rId3"/>
              </a:rPr>
              <a:t>jspstudy.co.kr/myServlet2</a:t>
            </a:r>
            <a:r>
              <a:rPr lang="en-US" altLang="ko-KR" sz="2200" smtClean="0"/>
              <a:t> </a:t>
            </a:r>
            <a:r>
              <a:rPr lang="ko-KR" altLang="en-US" sz="2200" smtClean="0"/>
              <a:t>실행</a:t>
            </a:r>
            <a:r>
              <a:rPr lang="en-US" altLang="ko-KR" sz="2200" dirty="0" smtClean="0"/>
              <a:t>)</a:t>
            </a:r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 smtClean="0"/>
          </a:p>
          <a:p>
            <a:pPr lvl="1"/>
            <a:r>
              <a:rPr lang="ko-KR" altLang="en-US" sz="2200" dirty="0" err="1" smtClean="0"/>
              <a:t>이클립스</a:t>
            </a:r>
            <a:r>
              <a:rPr lang="ko-KR" altLang="en-US" sz="2200" dirty="0" smtClean="0"/>
              <a:t> </a:t>
            </a:r>
            <a:r>
              <a:rPr lang="en-US" altLang="ko-KR" sz="2200" dirty="0" err="1" smtClean="0"/>
              <a:t>myapp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프로젝트 </a:t>
            </a:r>
            <a:r>
              <a:rPr lang="en-US" altLang="ko-KR" sz="2200" dirty="0" smtClean="0"/>
              <a:t>– Java Resources</a:t>
            </a:r>
          </a:p>
          <a:p>
            <a:pPr marL="457200" lvl="1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- </a:t>
            </a:r>
            <a:r>
              <a:rPr lang="en-US" altLang="ko-KR" sz="2200" dirty="0" err="1" smtClean="0"/>
              <a:t>src</a:t>
            </a:r>
            <a:r>
              <a:rPr lang="en-US" altLang="ko-KR" sz="2200" dirty="0" smtClean="0"/>
              <a:t> – </a:t>
            </a:r>
            <a:r>
              <a:rPr lang="ko-KR" altLang="en-US" sz="2200" dirty="0" smtClean="0"/>
              <a:t>새로 작성 </a:t>
            </a:r>
            <a:r>
              <a:rPr lang="en-US" altLang="ko-KR" sz="2200" dirty="0" smtClean="0"/>
              <a:t>– </a:t>
            </a:r>
            <a:r>
              <a:rPr lang="en-US" altLang="ko-KR" sz="2200" dirty="0" smtClean="0"/>
              <a:t>Servlet</a:t>
            </a:r>
          </a:p>
          <a:p>
            <a:pPr marL="457200" lvl="1" indent="0">
              <a:buNone/>
            </a:pPr>
            <a:endParaRPr lang="en-US" altLang="ko-KR" sz="2200" dirty="0" smtClean="0"/>
          </a:p>
          <a:p>
            <a:pPr lvl="1"/>
            <a:r>
              <a:rPr lang="ko-KR" altLang="en-US" sz="2200" dirty="0" smtClean="0"/>
              <a:t>클래스 네임 </a:t>
            </a:r>
            <a:r>
              <a:rPr lang="en-US" altLang="ko-KR" sz="2200" dirty="0" smtClean="0"/>
              <a:t>MyServlet2 </a:t>
            </a:r>
            <a:r>
              <a:rPr lang="ko-KR" altLang="en-US" sz="2200" dirty="0" smtClean="0"/>
              <a:t>입력 후 파일 생성</a:t>
            </a:r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r>
              <a:rPr lang="en-US" altLang="ko-KR" sz="2000" kern="0" dirty="0" smtClean="0">
                <a:latin typeface="+mn-ea"/>
                <a:hlinkClick r:id="rId4" action="ppaction://hlinkfile"/>
              </a:rPr>
              <a:t>source/ch03/MyServlet2.java</a:t>
            </a:r>
            <a:r>
              <a:rPr lang="en-US" altLang="ko-KR" sz="2000" kern="0" dirty="0">
                <a:latin typeface="+mn-ea"/>
              </a:rPr>
              <a:t> 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입력</a:t>
            </a:r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r>
              <a:rPr lang="ko-KR" altLang="en-US" sz="2200" kern="0" dirty="0" smtClean="0">
                <a:latin typeface="+mn-ea"/>
              </a:rPr>
              <a:t>소스 영역에서 오른쪽 클릭 </a:t>
            </a:r>
            <a:r>
              <a:rPr lang="en-US" altLang="ko-KR" sz="2200" kern="0" dirty="0" smtClean="0">
                <a:latin typeface="+mn-ea"/>
              </a:rPr>
              <a:t>– </a:t>
            </a:r>
            <a:r>
              <a:rPr lang="en-US" altLang="ko-KR" sz="2200" kern="0" dirty="0" smtClean="0">
                <a:latin typeface="+mn-ea"/>
              </a:rPr>
              <a:t>Run</a:t>
            </a:r>
            <a:r>
              <a:rPr lang="ko-KR" altLang="en-US" sz="2200" kern="0" dirty="0" smtClean="0">
                <a:latin typeface="+mn-ea"/>
              </a:rPr>
              <a:t> </a:t>
            </a:r>
            <a:r>
              <a:rPr lang="en-US" altLang="ko-KR" sz="2200" kern="0" dirty="0" smtClean="0">
                <a:latin typeface="+mn-ea"/>
              </a:rPr>
              <a:t>As</a:t>
            </a:r>
            <a:r>
              <a:rPr lang="ko-KR" altLang="en-US" sz="2200" kern="0" dirty="0" smtClean="0">
                <a:latin typeface="+mn-ea"/>
              </a:rPr>
              <a:t> </a:t>
            </a:r>
            <a:r>
              <a:rPr lang="en-US" altLang="ko-KR" sz="2200" kern="0" dirty="0" smtClean="0">
                <a:latin typeface="+mn-ea"/>
              </a:rPr>
              <a:t>– Run of Server</a:t>
            </a:r>
            <a:endParaRPr lang="en-US" altLang="ko-KR" sz="20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1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100" dirty="0" err="1" smtClean="0"/>
              <a:t>서블릿이란</a:t>
            </a:r>
            <a:r>
              <a:rPr lang="en-US" altLang="ko-KR" sz="3100" dirty="0" smtClean="0"/>
              <a:t>?</a:t>
            </a:r>
            <a:endParaRPr lang="ko-KR" altLang="en-US" sz="31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579296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 err="1" smtClean="0"/>
              <a:t>이클립스에서</a:t>
            </a:r>
            <a:r>
              <a:rPr lang="ko-KR" altLang="en-US" sz="2200" dirty="0" smtClean="0"/>
              <a:t> 만든 </a:t>
            </a:r>
            <a:r>
              <a:rPr lang="en-US" altLang="ko-KR" sz="2200" dirty="0" smtClean="0"/>
              <a:t>Fighting Korea</a:t>
            </a:r>
          </a:p>
          <a:p>
            <a:pPr marL="342900" lvl="1" indent="-342900">
              <a:buClr>
                <a:schemeClr val="hlink"/>
              </a:buClr>
              <a:buNone/>
            </a:pPr>
            <a:r>
              <a:rPr lang="en-US" altLang="ko-KR" sz="2200" dirty="0" smtClean="0"/>
              <a:t>     (</a:t>
            </a:r>
            <a:r>
              <a:rPr lang="en-US" altLang="ko-KR" sz="2200" dirty="0" smtClean="0">
                <a:hlinkClick r:id="rId3"/>
              </a:rPr>
              <a:t>http://jspstudy.co.kr/myServlet2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실행</a:t>
            </a:r>
            <a:r>
              <a:rPr lang="en-US" altLang="ko-KR" sz="2200" dirty="0" smtClean="0"/>
              <a:t>)</a:t>
            </a:r>
          </a:p>
          <a:p>
            <a:endParaRPr lang="en-US" altLang="ko-KR" sz="2200" dirty="0" smtClean="0"/>
          </a:p>
          <a:p>
            <a:endParaRPr lang="en-US" altLang="ko-KR" sz="22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29011"/>
            <a:ext cx="68675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5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</a:t>
            </a:r>
            <a:r>
              <a:rPr lang="en-US" altLang="ko-KR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!</a:t>
            </a:r>
            <a:endParaRPr lang="ko-KR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25" name="Group 83"/>
          <p:cNvGrpSpPr>
            <a:grpSpLocks/>
          </p:cNvGrpSpPr>
          <p:nvPr/>
        </p:nvGrpSpPr>
        <p:grpSpPr bwMode="auto">
          <a:xfrm>
            <a:off x="152400" y="908720"/>
            <a:ext cx="4724400" cy="685801"/>
            <a:chOff x="1296" y="1824"/>
            <a:chExt cx="2976" cy="432"/>
          </a:xfrm>
        </p:grpSpPr>
        <p:sp>
          <p:nvSpPr>
            <p:cNvPr id="2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2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1</a:t>
              </a:r>
            </a:p>
          </p:txBody>
        </p:sp>
      </p:grpSp>
      <p:grpSp>
        <p:nvGrpSpPr>
          <p:cNvPr id="30" name="Group 88"/>
          <p:cNvGrpSpPr>
            <a:grpSpLocks/>
          </p:cNvGrpSpPr>
          <p:nvPr/>
        </p:nvGrpSpPr>
        <p:grpSpPr bwMode="auto">
          <a:xfrm>
            <a:off x="152400" y="3175248"/>
            <a:ext cx="4724400" cy="685800"/>
            <a:chOff x="1296" y="1824"/>
            <a:chExt cx="2976" cy="432"/>
          </a:xfrm>
        </p:grpSpPr>
        <p:sp>
          <p:nvSpPr>
            <p:cNvPr id="3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216000">
              <a:spAutoFit/>
            </a:bodyPr>
            <a:lstStyle/>
            <a:p>
              <a:pPr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3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2400">
                  <a:solidFill>
                    <a:schemeClr val="bg1"/>
                  </a:solidFill>
                  <a:ea typeface="굴림" charset="-127"/>
                </a:rPr>
                <a:t>2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9980" y="1556792"/>
            <a:ext cx="8796515" cy="1754326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+mn-ea"/>
              </a:rPr>
              <a:t>간단한 </a:t>
            </a:r>
            <a:r>
              <a:rPr lang="en-US" altLang="ko-KR" b="1" dirty="0">
                <a:latin typeface="+mn-ea"/>
              </a:rPr>
              <a:t>JSP  </a:t>
            </a:r>
            <a:r>
              <a:rPr lang="ko-KR" altLang="en-US" b="1" dirty="0">
                <a:latin typeface="+mn-ea"/>
              </a:rPr>
              <a:t>프로그램을 작성하고 브라우저에서 실행되는 모습과 실제 </a:t>
            </a:r>
            <a:r>
              <a:rPr lang="en-US" altLang="ko-KR" b="1" dirty="0">
                <a:latin typeface="+mn-ea"/>
              </a:rPr>
              <a:t>JSP</a:t>
            </a:r>
            <a:r>
              <a:rPr lang="ko-KR" altLang="en-US" b="1" dirty="0">
                <a:latin typeface="+mn-ea"/>
              </a:rPr>
              <a:t>가 어떻게 구동이 되는지에 대해서 알아본다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JSP</a:t>
            </a:r>
            <a:r>
              <a:rPr lang="ko-KR" altLang="en-US" b="1" dirty="0" smtClean="0"/>
              <a:t>의 기본적인 </a:t>
            </a:r>
            <a:r>
              <a:rPr lang="ko-KR" altLang="en-US" b="1" dirty="0"/>
              <a:t>개념과 </a:t>
            </a:r>
            <a:r>
              <a:rPr lang="en-US" altLang="ko-KR" b="1" dirty="0"/>
              <a:t>JSP</a:t>
            </a:r>
            <a:r>
              <a:rPr lang="ko-KR" altLang="en-US" b="1" dirty="0"/>
              <a:t>의 기본적인 사용에 대해서 이해한다</a:t>
            </a:r>
            <a:r>
              <a:rPr lang="en-US" altLang="ko-KR" b="1" dirty="0"/>
              <a:t>.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b="1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9981" y="3861048"/>
            <a:ext cx="8796515" cy="2169825"/>
          </a:xfrm>
          <a:prstGeom prst="rect">
            <a:avLst/>
          </a:prstGeom>
          <a:noFill/>
        </p:spPr>
        <p:txBody>
          <a:bodyPr wrap="square" spcCol="108000" rtlCol="0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ea typeface="굴림" charset="-127"/>
              </a:rPr>
              <a:t>웹 어플리케이션 생성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ea typeface="굴림" charset="-127"/>
              </a:rPr>
              <a:t>Fighting Korea</a:t>
            </a:r>
            <a:r>
              <a:rPr lang="ko-KR" altLang="en-US" b="1" dirty="0" smtClean="0">
                <a:ea typeface="굴림" charset="-127"/>
              </a:rPr>
              <a:t>를 출력하는 </a:t>
            </a:r>
            <a:r>
              <a:rPr lang="en-US" altLang="ko-KR" b="1" dirty="0" smtClean="0">
                <a:ea typeface="굴림" charset="-127"/>
              </a:rPr>
              <a:t>JSP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ea typeface="굴림" charset="-127"/>
              </a:rPr>
              <a:t>JSP</a:t>
            </a:r>
            <a:r>
              <a:rPr lang="ko-KR" altLang="en-US" b="1" dirty="0" smtClean="0">
                <a:ea typeface="굴림" charset="-127"/>
              </a:rPr>
              <a:t>의 동작구조</a:t>
            </a:r>
            <a:endParaRPr lang="en-US" altLang="ko-KR" b="1" dirty="0" smtClean="0">
              <a:ea typeface="굴림" charset="-127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>
                <a:ea typeface="굴림" charset="-127"/>
              </a:rPr>
              <a:t>JSP</a:t>
            </a:r>
            <a:r>
              <a:rPr lang="ko-KR" altLang="en-US" b="1" dirty="0" smtClean="0">
                <a:ea typeface="굴림" charset="-127"/>
              </a:rPr>
              <a:t>의 </a:t>
            </a:r>
            <a:r>
              <a:rPr lang="en-US" altLang="ko-KR" b="1" dirty="0" smtClean="0">
                <a:ea typeface="굴림" charset="-127"/>
              </a:rPr>
              <a:t>Life Cycle</a:t>
            </a:r>
          </a:p>
          <a:p>
            <a:pPr marL="285750" indent="-285750" eaLnBrk="0" hangingPunct="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err="1" smtClean="0">
                <a:ea typeface="굴림" charset="-127"/>
              </a:rPr>
              <a:t>서블릿</a:t>
            </a:r>
            <a:r>
              <a:rPr lang="en-US" altLang="ko-KR" b="1" dirty="0" smtClean="0">
                <a:ea typeface="굴림" charset="-127"/>
              </a:rPr>
              <a:t>(Servlet)</a:t>
            </a:r>
            <a:r>
              <a:rPr lang="ko-KR" altLang="en-US" b="1" dirty="0" smtClean="0">
                <a:ea typeface="굴림" charset="-127"/>
              </a:rPr>
              <a:t>이란</a:t>
            </a:r>
            <a:r>
              <a:rPr lang="en-US" altLang="ko-KR" b="1" dirty="0" smtClean="0">
                <a:ea typeface="굴림" charset="-127"/>
              </a:rPr>
              <a:t>?</a:t>
            </a:r>
            <a:endParaRPr lang="en-US" altLang="ko-KR" b="1" dirty="0"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생성</a:t>
            </a:r>
            <a:endParaRPr lang="ko-KR" altLang="en-US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003232" cy="424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600" dirty="0" err="1" smtClean="0"/>
              <a:t>myapp</a:t>
            </a:r>
            <a:r>
              <a:rPr lang="ko-KR" altLang="en-US" sz="2600" dirty="0" smtClean="0"/>
              <a:t>라는 </a:t>
            </a:r>
            <a:r>
              <a:rPr lang="ko-KR" altLang="en-US" sz="2600" dirty="0" err="1" smtClean="0"/>
              <a:t>웹애플리케이션</a:t>
            </a:r>
            <a:r>
              <a:rPr lang="ko-KR" altLang="en-US" sz="2600" dirty="0" smtClean="0"/>
              <a:t> 생성 과정</a:t>
            </a:r>
          </a:p>
          <a:p>
            <a:pPr lvl="1"/>
            <a:r>
              <a:rPr lang="en-US" altLang="ko-KR" sz="2200" dirty="0" smtClean="0"/>
              <a:t>1. </a:t>
            </a:r>
            <a:r>
              <a:rPr lang="en-US" altLang="ko-KR" sz="2200" dirty="0" smtClean="0">
                <a:latin typeface="+mn-ea"/>
              </a:rPr>
              <a:t>Tomcat 9.0\webapps\</a:t>
            </a:r>
            <a:r>
              <a:rPr lang="ko-KR" altLang="en-US" sz="2200" dirty="0" smtClean="0"/>
              <a:t>의 위치에 </a:t>
            </a:r>
            <a:r>
              <a:rPr lang="en-US" altLang="ko-KR" sz="2200" dirty="0" err="1" smtClean="0"/>
              <a:t>myapp</a:t>
            </a:r>
            <a:r>
              <a:rPr lang="ko-KR" altLang="en-US" sz="2200" dirty="0" smtClean="0"/>
              <a:t> 폴더 생성</a:t>
            </a:r>
          </a:p>
          <a:p>
            <a:pPr lvl="1"/>
            <a:r>
              <a:rPr lang="en-US" altLang="ko-KR" sz="2200" dirty="0" smtClean="0"/>
              <a:t>2. </a:t>
            </a:r>
            <a:r>
              <a:rPr lang="en-US" altLang="ko-KR" sz="2200" dirty="0" err="1" smtClean="0">
                <a:latin typeface="+mn-ea"/>
              </a:rPr>
              <a:t>myapp</a:t>
            </a:r>
            <a:r>
              <a:rPr lang="en-US" altLang="ko-KR" sz="2200" dirty="0" smtClean="0">
                <a:latin typeface="+mn-ea"/>
              </a:rPr>
              <a:t> </a:t>
            </a:r>
            <a:r>
              <a:rPr lang="ko-KR" altLang="en-US" sz="2200" dirty="0" smtClean="0"/>
              <a:t>폴더 밑에  </a:t>
            </a:r>
            <a:r>
              <a:rPr lang="en-US" altLang="ko-KR" sz="2200" dirty="0" smtClean="0"/>
              <a:t>WEB-INF</a:t>
            </a:r>
            <a:r>
              <a:rPr lang="ko-KR" altLang="en-US" sz="2200" dirty="0" smtClean="0"/>
              <a:t> 폴더를 생성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3. WEB-INF </a:t>
            </a:r>
            <a:r>
              <a:rPr lang="ko-KR" altLang="en-US" sz="2200" dirty="0" smtClean="0"/>
              <a:t>폴더 밑에 </a:t>
            </a:r>
            <a:r>
              <a:rPr lang="en-US" altLang="ko-KR" sz="2200" dirty="0" smtClean="0"/>
              <a:t>classes</a:t>
            </a:r>
            <a:r>
              <a:rPr lang="ko-KR" altLang="en-US" sz="2200" dirty="0" smtClean="0"/>
              <a:t> 폴더와 </a:t>
            </a:r>
            <a:r>
              <a:rPr lang="en-US" altLang="ko-KR" sz="2200" dirty="0" smtClean="0"/>
              <a:t>lib</a:t>
            </a:r>
            <a:r>
              <a:rPr lang="ko-KR" altLang="en-US" sz="2200" dirty="0" smtClean="0"/>
              <a:t> 폴더를 생성</a:t>
            </a:r>
          </a:p>
          <a:p>
            <a:pPr lvl="1"/>
            <a:r>
              <a:rPr lang="en-US" altLang="ko-KR" sz="2200" dirty="0" smtClean="0"/>
              <a:t>4. Tomcat 9.0\conf </a:t>
            </a:r>
            <a:r>
              <a:rPr lang="ko-KR" altLang="en-US" sz="2200" dirty="0" smtClean="0"/>
              <a:t>폴더 안의 </a:t>
            </a:r>
            <a:r>
              <a:rPr lang="en-US" altLang="ko-KR" sz="2200" dirty="0" smtClean="0"/>
              <a:t>server.xml</a:t>
            </a:r>
            <a:r>
              <a:rPr lang="ko-KR" altLang="en-US" sz="2200" dirty="0" smtClean="0"/>
              <a:t>수정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 smtClean="0"/>
              <a:t>   &lt;Context path=</a:t>
            </a:r>
            <a:r>
              <a:rPr lang="en-US" altLang="ko-KR" sz="2200" dirty="0" smtClean="0">
                <a:latin typeface="Arial"/>
              </a:rPr>
              <a:t>“</a:t>
            </a:r>
            <a:r>
              <a:rPr lang="en-US" altLang="ko-KR" sz="2200" dirty="0" smtClean="0"/>
              <a:t>/</a:t>
            </a:r>
            <a:r>
              <a:rPr lang="en-US" altLang="ko-KR" sz="2200" dirty="0" err="1" smtClean="0"/>
              <a:t>myapp</a:t>
            </a:r>
            <a:r>
              <a:rPr lang="en-US" altLang="ko-KR" sz="2200" dirty="0" smtClean="0">
                <a:latin typeface="Arial"/>
              </a:rPr>
              <a:t>”</a:t>
            </a: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docBase</a:t>
            </a:r>
            <a:r>
              <a:rPr lang="en-US" altLang="ko-KR" sz="2200" dirty="0" smtClean="0"/>
              <a:t>=</a:t>
            </a:r>
            <a:r>
              <a:rPr lang="en-US" altLang="ko-KR" sz="2200" dirty="0" smtClean="0">
                <a:latin typeface="Arial"/>
              </a:rPr>
              <a:t>“</a:t>
            </a:r>
            <a:r>
              <a:rPr lang="en-US" altLang="ko-KR" sz="2200" dirty="0" err="1" smtClean="0"/>
              <a:t>myapp</a:t>
            </a:r>
            <a:r>
              <a:rPr lang="en-US" altLang="ko-KR" sz="2200" dirty="0" smtClean="0">
                <a:latin typeface="Arial"/>
              </a:rPr>
              <a:t>”</a:t>
            </a:r>
            <a:r>
              <a:rPr lang="en-US" altLang="ko-KR" sz="2200" dirty="0" smtClean="0"/>
              <a:t> debug=</a:t>
            </a:r>
            <a:r>
              <a:rPr lang="en-US" altLang="ko-KR" sz="2200" dirty="0" smtClean="0">
                <a:latin typeface="Arial"/>
              </a:rPr>
              <a:t>“</a:t>
            </a:r>
            <a:r>
              <a:rPr lang="en-US" altLang="ko-KR" sz="2200" dirty="0" smtClean="0"/>
              <a:t>0</a:t>
            </a:r>
            <a:r>
              <a:rPr lang="en-US" altLang="ko-KR" sz="2200" dirty="0" smtClean="0">
                <a:latin typeface="Arial"/>
              </a:rPr>
              <a:t>”</a:t>
            </a:r>
            <a:r>
              <a:rPr lang="en-US" altLang="ko-KR" sz="2200" dirty="0" smtClean="0"/>
              <a:t>     </a:t>
            </a:r>
          </a:p>
          <a:p>
            <a:pPr marL="457200" lvl="1" indent="0">
              <a:buNone/>
            </a:pPr>
            <a:r>
              <a:rPr lang="en-US" altLang="ko-KR" sz="2200" dirty="0" smtClean="0"/>
              <a:t>   reloadable=</a:t>
            </a:r>
            <a:r>
              <a:rPr lang="en-US" altLang="ko-KR" sz="2200" dirty="0" smtClean="0">
                <a:latin typeface="Arial"/>
              </a:rPr>
              <a:t>“</a:t>
            </a:r>
            <a:r>
              <a:rPr lang="en-US" altLang="ko-KR" sz="2200" dirty="0" err="1" smtClean="0"/>
              <a:t>ture</a:t>
            </a:r>
            <a:r>
              <a:rPr lang="en-US" altLang="ko-KR" sz="2200" dirty="0" smtClean="0">
                <a:latin typeface="Arial"/>
              </a:rPr>
              <a:t>”</a:t>
            </a:r>
            <a:r>
              <a:rPr lang="en-US" altLang="ko-KR" sz="2200" dirty="0" smtClean="0"/>
              <a:t>/&gt;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컨텍스트</a:t>
            </a:r>
            <a:r>
              <a:rPr lang="ko-KR" altLang="en-US" sz="2200" dirty="0" smtClean="0"/>
              <a:t> 추가</a:t>
            </a:r>
          </a:p>
          <a:p>
            <a:pPr lvl="1"/>
            <a:r>
              <a:rPr lang="en-US" altLang="ko-KR" sz="2200" dirty="0" smtClean="0"/>
              <a:t>5. </a:t>
            </a:r>
            <a:r>
              <a:rPr lang="ko-KR" altLang="en-US" sz="2200" dirty="0" err="1" smtClean="0"/>
              <a:t>톰캣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재가동</a:t>
            </a:r>
            <a:r>
              <a:rPr lang="ko-KR" altLang="en-US" sz="2200" dirty="0" smtClean="0"/>
              <a:t> 후 </a:t>
            </a:r>
            <a:endParaRPr lang="en-US" altLang="ko-KR" sz="2200" dirty="0" smtClean="0"/>
          </a:p>
          <a:p>
            <a:pPr marL="457200" lvl="1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</a:t>
            </a:r>
            <a:r>
              <a:rPr lang="ko-KR" altLang="en-US" sz="2200" dirty="0" smtClean="0"/>
              <a:t>브라우저에 </a:t>
            </a:r>
            <a:r>
              <a:rPr lang="en-US" altLang="ko-KR" sz="2200" dirty="0" smtClean="0">
                <a:hlinkClick r:id="rId3"/>
              </a:rPr>
              <a:t>http://localhost/myapp</a:t>
            </a:r>
            <a:r>
              <a:rPr lang="ko-KR" altLang="en-US" sz="2200" dirty="0"/>
              <a:t>를</a:t>
            </a:r>
            <a:r>
              <a:rPr lang="ko-KR" altLang="en-US" sz="2200" dirty="0" smtClean="0"/>
              <a:t> 입력해서 실행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444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100" dirty="0" smtClean="0"/>
              <a:t>Fighting Korea</a:t>
            </a:r>
            <a:r>
              <a:rPr lang="ko-KR" altLang="en-US" sz="3100" dirty="0" smtClean="0"/>
              <a:t>를 출력하는 </a:t>
            </a:r>
            <a:r>
              <a:rPr lang="en-US" altLang="ko-KR" sz="3100" dirty="0" smtClean="0"/>
              <a:t>JSP</a:t>
            </a:r>
            <a:endParaRPr lang="ko-KR" altLang="en-US" sz="31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484312"/>
            <a:ext cx="8229600" cy="489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 smtClean="0"/>
              <a:t>브라우저에 </a:t>
            </a:r>
            <a:r>
              <a:rPr lang="en-US" altLang="ko-KR" sz="2200" dirty="0" smtClean="0"/>
              <a:t>Korea Fighting!!!</a:t>
            </a:r>
            <a:r>
              <a:rPr lang="ko-KR" altLang="en-US" sz="2200" dirty="0" smtClean="0"/>
              <a:t>이란 문자를 출력하기 위한 예제</a:t>
            </a:r>
            <a:endParaRPr lang="en-US" altLang="ko-KR" sz="2200" dirty="0" smtClean="0"/>
          </a:p>
          <a:p>
            <a:pPr lvl="1"/>
            <a:r>
              <a:rPr lang="en-US" altLang="ko-KR" sz="2400" kern="0" dirty="0" smtClean="0">
                <a:latin typeface="+mn-ea"/>
                <a:hlinkClick r:id="rId3" action="ppaction://hlinkfile"/>
              </a:rPr>
              <a:t>source/ch03/</a:t>
            </a:r>
            <a:r>
              <a:rPr lang="en-US" altLang="ko-KR" sz="2400" kern="0" dirty="0">
                <a:latin typeface="+mn-ea"/>
                <a:hlinkClick r:id="rId3" action="ppaction://hlinkfile"/>
              </a:rPr>
              <a:t>k</a:t>
            </a:r>
            <a:r>
              <a:rPr lang="en-US" altLang="ko-KR" sz="2400" kern="0" dirty="0" smtClean="0">
                <a:latin typeface="+mn-ea"/>
                <a:hlinkClick r:id="rId3" action="ppaction://hlinkfile"/>
              </a:rPr>
              <a:t>oreaFighting.jsp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저장경로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Tomcat 9.0\webapps\myapp\ch03\koreaFighting.jsp</a:t>
            </a:r>
          </a:p>
          <a:p>
            <a:pPr lvl="1"/>
            <a:r>
              <a:rPr lang="ko-KR" altLang="en-US" sz="2200" dirty="0" smtClean="0"/>
              <a:t>톰캣 가</a:t>
            </a:r>
            <a:r>
              <a:rPr lang="ko-KR" altLang="en-US" sz="2200" dirty="0"/>
              <a:t>동</a:t>
            </a:r>
            <a:r>
              <a:rPr lang="ko-KR" altLang="en-US" sz="2200" dirty="0" smtClean="0"/>
              <a:t> 후 주소창에 </a:t>
            </a:r>
            <a:r>
              <a:rPr lang="en-US" altLang="ko-KR" sz="2200" dirty="0" smtClean="0"/>
              <a:t>http://localhost/myapp/ch03/koreaFighting.jsp </a:t>
            </a:r>
            <a:r>
              <a:rPr lang="ko-KR" altLang="en-US" sz="2200" dirty="0" smtClean="0"/>
              <a:t>입력</a:t>
            </a:r>
            <a:endParaRPr lang="en-US" altLang="ko-KR" sz="2200" dirty="0" smtClean="0"/>
          </a:p>
          <a:p>
            <a:pPr lvl="1">
              <a:buNone/>
            </a:pPr>
            <a:r>
              <a:rPr lang="en-US" altLang="ko-KR" sz="2200" dirty="0" smtClean="0"/>
              <a:t>   (</a:t>
            </a:r>
            <a:r>
              <a:rPr lang="en-US" altLang="ko-KR" sz="2200" dirty="0" smtClean="0">
                <a:hlinkClick r:id="rId4"/>
              </a:rPr>
              <a:t>http://jspstudy.co.kr/myapp/ch03/koreaFighting.jsp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실행</a:t>
            </a:r>
            <a:r>
              <a:rPr lang="en-US" altLang="ko-KR" sz="2200" dirty="0" smtClean="0"/>
              <a:t>)</a:t>
            </a:r>
            <a:endParaRPr lang="en-US" altLang="ko-KR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3136"/>
            <a:ext cx="602453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100" dirty="0" smtClean="0"/>
              <a:t>JSP</a:t>
            </a:r>
            <a:r>
              <a:rPr lang="ko-KR" altLang="en-US" sz="3100" dirty="0" smtClean="0"/>
              <a:t>의 동작구조</a:t>
            </a:r>
            <a:endParaRPr lang="ko-KR" altLang="en-US" sz="31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200" dirty="0" smtClean="0"/>
              <a:t>JSP </a:t>
            </a:r>
            <a:r>
              <a:rPr lang="ko-KR" altLang="en-US" sz="2200" dirty="0" smtClean="0"/>
              <a:t>파일의 변환</a:t>
            </a:r>
            <a:endParaRPr lang="en-US" altLang="ko-KR" sz="2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5168" y="3526529"/>
            <a:ext cx="146051" cy="17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6868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100" dirty="0" smtClean="0"/>
              <a:t>JSP</a:t>
            </a:r>
            <a:r>
              <a:rPr lang="ko-KR" altLang="en-US" sz="3100" dirty="0" smtClean="0"/>
              <a:t>의 동작구조</a:t>
            </a:r>
            <a:endParaRPr lang="ko-KR" altLang="en-US" sz="31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200" dirty="0" smtClean="0"/>
              <a:t>JSP </a:t>
            </a:r>
            <a:r>
              <a:rPr lang="ko-KR" altLang="en-US" sz="2200" dirty="0" smtClean="0"/>
              <a:t>파일의 동작단계</a:t>
            </a:r>
            <a:endParaRPr lang="en-US" altLang="ko-KR" sz="2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21706"/>
            <a:ext cx="7395820" cy="390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7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100" dirty="0" smtClean="0"/>
              <a:t>JSP</a:t>
            </a:r>
            <a:r>
              <a:rPr lang="ko-KR" altLang="en-US" sz="3100" dirty="0" smtClean="0"/>
              <a:t>의 </a:t>
            </a:r>
            <a:r>
              <a:rPr lang="en-US" altLang="ko-KR" sz="3100" dirty="0" smtClean="0"/>
              <a:t>Life Cycle(</a:t>
            </a:r>
            <a:r>
              <a:rPr lang="ko-KR" altLang="en-US" sz="3100" dirty="0" smtClean="0"/>
              <a:t>생명주기</a:t>
            </a:r>
            <a:r>
              <a:rPr lang="en-US" altLang="ko-KR" sz="3100" dirty="0" smtClean="0"/>
              <a:t>)</a:t>
            </a:r>
            <a:endParaRPr lang="ko-KR" altLang="en-US" sz="31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5483225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200" dirty="0" err="1" smtClean="0"/>
              <a:t>init</a:t>
            </a:r>
            <a:r>
              <a:rPr lang="en-US" altLang="ko-KR" sz="2200" dirty="0" smtClean="0"/>
              <a:t>() </a:t>
            </a:r>
            <a:r>
              <a:rPr lang="ko-KR" altLang="en-US" sz="2200" dirty="0" err="1" smtClean="0"/>
              <a:t>메서드</a:t>
            </a:r>
            <a:r>
              <a:rPr lang="ko-KR" altLang="en-US" sz="2200" dirty="0" smtClean="0"/>
              <a:t> </a:t>
            </a:r>
          </a:p>
          <a:p>
            <a:pPr lvl="1"/>
            <a:r>
              <a:rPr lang="ko-KR" altLang="en-US" sz="2000" dirty="0" smtClean="0"/>
              <a:t>처리에 필요한 자원에 대한 초기화 작업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r>
              <a:rPr lang="en-US" altLang="ko-KR" sz="2200" dirty="0" smtClean="0"/>
              <a:t>service() </a:t>
            </a:r>
            <a:r>
              <a:rPr lang="ko-KR" altLang="en-US" sz="2200" dirty="0" err="1" smtClean="0"/>
              <a:t>메서드</a:t>
            </a:r>
            <a:r>
              <a:rPr lang="ko-KR" altLang="en-US" sz="2200" dirty="0" smtClean="0"/>
              <a:t> </a:t>
            </a:r>
          </a:p>
          <a:p>
            <a:pPr lvl="1"/>
            <a:r>
              <a:rPr lang="ko-KR" altLang="en-US" sz="2000" dirty="0" smtClean="0"/>
              <a:t>요청에 대해서 필요한 처리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실제 요청에 대한 처리를 담당하는 메서드로 필요한 로직이 담겨있는 메서드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ko-KR" altLang="en-US" sz="2000" dirty="0" smtClean="0"/>
          </a:p>
          <a:p>
            <a:r>
              <a:rPr lang="en-US" altLang="ko-KR" sz="2200" dirty="0" smtClean="0"/>
              <a:t>destroy() </a:t>
            </a:r>
            <a:r>
              <a:rPr lang="ko-KR" altLang="en-US" sz="2200" dirty="0" err="1" smtClean="0"/>
              <a:t>메서드</a:t>
            </a:r>
            <a:endParaRPr lang="ko-KR" altLang="en-US" sz="2200" dirty="0" smtClean="0"/>
          </a:p>
          <a:p>
            <a:pPr lvl="1"/>
            <a:r>
              <a:rPr lang="ko-KR" altLang="en-US" sz="2000" dirty="0" smtClean="0"/>
              <a:t>사용된 자원을 해제한 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서블릿을</a:t>
            </a:r>
            <a:r>
              <a:rPr lang="ko-KR" altLang="en-US" sz="2000" dirty="0" smtClean="0"/>
              <a:t> 종료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060848"/>
            <a:ext cx="274031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100" dirty="0" err="1" smtClean="0"/>
              <a:t>서블릿이란</a:t>
            </a:r>
            <a:r>
              <a:rPr lang="en-US" altLang="ko-KR" sz="3100" dirty="0" smtClean="0"/>
              <a:t>?</a:t>
            </a:r>
            <a:endParaRPr lang="ko-KR" altLang="en-US" sz="31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579296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 smtClean="0"/>
              <a:t>서블릿이란</a:t>
            </a:r>
            <a:r>
              <a:rPr lang="en-US" altLang="ko-KR" sz="2200" dirty="0" smtClean="0"/>
              <a:t>?</a:t>
            </a:r>
          </a:p>
          <a:p>
            <a:pPr marL="0" indent="0">
              <a:buNone/>
            </a:pPr>
            <a:endParaRPr lang="en-US" altLang="ko-KR" sz="2200" dirty="0" smtClean="0"/>
          </a:p>
          <a:p>
            <a:pPr lvl="1"/>
            <a:r>
              <a:rPr lang="en-US" altLang="ko-KR" sz="2200" dirty="0" smtClean="0"/>
              <a:t>JSP </a:t>
            </a:r>
            <a:r>
              <a:rPr lang="ko-KR" altLang="en-US" sz="2200" dirty="0" smtClean="0"/>
              <a:t>이전 </a:t>
            </a:r>
            <a:r>
              <a:rPr lang="ko-KR" altLang="en-US" sz="2200" dirty="0"/>
              <a:t>세</a:t>
            </a:r>
            <a:r>
              <a:rPr lang="ko-KR" altLang="en-US" sz="2200" dirty="0" smtClean="0"/>
              <a:t>대의 동적 </a:t>
            </a:r>
            <a:r>
              <a:rPr lang="ko-KR" altLang="en-US" sz="2200" dirty="0" err="1" smtClean="0"/>
              <a:t>웹페이지</a:t>
            </a:r>
            <a:r>
              <a:rPr lang="ko-KR" altLang="en-US" sz="2200" dirty="0" smtClean="0"/>
              <a:t> 생성 언어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Server + Applet</a:t>
            </a:r>
            <a:r>
              <a:rPr lang="ko-KR" altLang="en-US" sz="2200" dirty="0" smtClean="0"/>
              <a:t>의 합성어 </a:t>
            </a:r>
            <a:r>
              <a:rPr lang="en-US" altLang="ko-KR" sz="2200" dirty="0" smtClean="0"/>
              <a:t>-&gt; Servlet</a:t>
            </a:r>
          </a:p>
          <a:p>
            <a:pPr lvl="1"/>
            <a:r>
              <a:rPr lang="ko-KR" altLang="en-US" sz="2200" dirty="0" smtClean="0"/>
              <a:t>브라우저에서 호출하면 </a:t>
            </a:r>
            <a:r>
              <a:rPr lang="en-US" altLang="ko-KR" sz="2200" dirty="0" smtClean="0"/>
              <a:t>WAS</a:t>
            </a:r>
            <a:r>
              <a:rPr lang="ko-KR" altLang="en-US" sz="2200" dirty="0" smtClean="0"/>
              <a:t>에서 웹 페이지를 동적으로 생성</a:t>
            </a:r>
            <a:endParaRPr lang="en-US" altLang="ko-KR" sz="2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47" y="4509120"/>
            <a:ext cx="8003232" cy="134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7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100" dirty="0" err="1" smtClean="0"/>
              <a:t>서블릿이란</a:t>
            </a:r>
            <a:r>
              <a:rPr lang="en-US" altLang="ko-KR" sz="3100" dirty="0" smtClean="0"/>
              <a:t>?</a:t>
            </a:r>
            <a:endParaRPr lang="ko-KR" altLang="en-US" sz="31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1196752"/>
            <a:ext cx="864096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200" dirty="0" smtClean="0"/>
              <a:t>에디터에서 만든 </a:t>
            </a:r>
            <a:r>
              <a:rPr lang="en-US" altLang="ko-KR" sz="2200" dirty="0" smtClean="0"/>
              <a:t>Fighting Korea</a:t>
            </a:r>
          </a:p>
          <a:p>
            <a:pPr>
              <a:buNone/>
            </a:pPr>
            <a:r>
              <a:rPr lang="en-US" altLang="ko-KR" sz="2200" dirty="0" smtClean="0"/>
              <a:t>    (</a:t>
            </a:r>
            <a:r>
              <a:rPr lang="en-US" altLang="ko-KR" sz="2200" dirty="0" smtClean="0">
                <a:hlinkClick r:id="rId3"/>
              </a:rPr>
              <a:t>http://jspstudy.co.kr/myServlet1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실행</a:t>
            </a:r>
            <a:r>
              <a:rPr lang="en-US" altLang="ko-KR" sz="2200" dirty="0" smtClean="0"/>
              <a:t>)</a:t>
            </a:r>
          </a:p>
          <a:p>
            <a:pPr lvl="1"/>
            <a:r>
              <a:rPr lang="ko-KR" altLang="en-US" sz="2200" dirty="0" smtClean="0"/>
              <a:t>에디터에서 </a:t>
            </a:r>
            <a:r>
              <a:rPr lang="en-US" altLang="ko-KR" sz="2200" dirty="0" smtClean="0"/>
              <a:t>MyServlet1.java </a:t>
            </a:r>
            <a:r>
              <a:rPr lang="ko-KR" altLang="en-US" sz="2200" dirty="0" smtClean="0"/>
              <a:t>작성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MyServlet1.java</a:t>
            </a:r>
            <a:r>
              <a:rPr lang="ko-KR" altLang="en-US" sz="2200" dirty="0" smtClean="0"/>
              <a:t>를 컴파일을 한다</a:t>
            </a:r>
            <a:r>
              <a:rPr lang="en-US" altLang="ko-KR" sz="2200" dirty="0" smtClean="0"/>
              <a:t>.</a:t>
            </a:r>
          </a:p>
          <a:p>
            <a:pPr lvl="1">
              <a:buNone/>
            </a:pPr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r>
              <a:rPr lang="ko-KR" altLang="en-US" sz="2000" kern="0" dirty="0" smtClean="0">
                <a:latin typeface="+mn-ea"/>
              </a:rPr>
              <a:t>컴파일된 </a:t>
            </a:r>
            <a:r>
              <a:rPr lang="en-US" altLang="ko-KR" sz="2000" kern="0" dirty="0" smtClean="0">
                <a:latin typeface="+mn-ea"/>
              </a:rPr>
              <a:t>MyServlet1.class</a:t>
            </a:r>
            <a:r>
              <a:rPr lang="ko-KR" altLang="en-US" sz="2000" kern="0" dirty="0" smtClean="0">
                <a:latin typeface="+mn-ea"/>
              </a:rPr>
              <a:t>를 </a:t>
            </a:r>
            <a:r>
              <a:rPr lang="en-US" altLang="ko-KR" sz="2000" kern="0" dirty="0" smtClean="0">
                <a:latin typeface="+mn-ea"/>
              </a:rPr>
              <a:t>C/Jsp/Tomcat 9.0/webapps/myapp/WEB-INF/classes </a:t>
            </a:r>
            <a:r>
              <a:rPr lang="ko-KR" altLang="en-US" sz="2000" kern="0" dirty="0" smtClean="0">
                <a:latin typeface="+mn-ea"/>
              </a:rPr>
              <a:t>밑에 저장한다</a:t>
            </a:r>
            <a:r>
              <a:rPr lang="en-US" altLang="ko-KR" sz="2000" kern="0" dirty="0" smtClean="0">
                <a:latin typeface="+mn-ea"/>
              </a:rPr>
              <a:t>.</a:t>
            </a:r>
            <a:endParaRPr lang="en-US" altLang="ko-KR" sz="2200" dirty="0" smtClean="0"/>
          </a:p>
          <a:p>
            <a:pPr lvl="1"/>
            <a:r>
              <a:rPr lang="en-US" altLang="ko-KR" sz="2000" kern="0" dirty="0" smtClean="0">
                <a:latin typeface="+mn-ea"/>
                <a:hlinkClick r:id="rId4" action="ppaction://hlinkfile"/>
              </a:rPr>
              <a:t>source/ch03/MyServlet1.java</a:t>
            </a:r>
            <a:endParaRPr lang="en-US" altLang="ko-KR" sz="2200" dirty="0" smtClean="0"/>
          </a:p>
          <a:p>
            <a:pPr lvl="1"/>
            <a:r>
              <a:rPr lang="en-US" altLang="ko-KR" sz="2000" kern="0" dirty="0" smtClean="0">
                <a:latin typeface="+mn-ea"/>
              </a:rPr>
              <a:t>Tomcat</a:t>
            </a:r>
            <a:r>
              <a:rPr lang="ko-KR" altLang="en-US" sz="2000" kern="0" dirty="0" smtClean="0">
                <a:latin typeface="+mn-ea"/>
              </a:rPr>
              <a:t>을 실행하고 브라우저에 </a:t>
            </a:r>
            <a:r>
              <a:rPr lang="en-US" altLang="ko-KR" sz="2000" kern="0" dirty="0" smtClean="0">
                <a:latin typeface="+mn-ea"/>
                <a:hlinkClick r:id="rId5"/>
              </a:rPr>
              <a:t>http://localhost/myapp/ch03/myServlet1</a:t>
            </a:r>
            <a:r>
              <a:rPr lang="en-US" altLang="ko-KR" sz="2000" kern="0" dirty="0" smtClean="0">
                <a:latin typeface="+mn-ea"/>
              </a:rPr>
              <a:t> </a:t>
            </a:r>
            <a:r>
              <a:rPr lang="ko-KR" altLang="en-US" sz="2000" kern="0" dirty="0" smtClean="0">
                <a:latin typeface="+mn-ea"/>
              </a:rPr>
              <a:t>실행</a:t>
            </a:r>
            <a:endParaRPr lang="en-US" altLang="ko-KR" sz="2000" kern="0" dirty="0" smtClean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6586884" cy="1493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1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1250</TotalTime>
  <Words>377</Words>
  <Application>Microsoft Office PowerPoint</Application>
  <PresentationFormat>화면 슬라이드 쇼(4:3)</PresentationFormat>
  <Paragraphs>102</Paragraphs>
  <Slides>12</Slides>
  <Notes>11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최종템블릿</vt:lpstr>
      <vt:lpstr>Image</vt:lpstr>
      <vt:lpstr>Chapter03  </vt:lpstr>
      <vt:lpstr>개요</vt:lpstr>
      <vt:lpstr>웹 어플리케이션 생성</vt:lpstr>
      <vt:lpstr>Fighting Korea를 출력하는 JSP</vt:lpstr>
      <vt:lpstr>JSP의 동작구조</vt:lpstr>
      <vt:lpstr>JSP의 동작구조</vt:lpstr>
      <vt:lpstr>JSP의 Life Cycle(생명주기)</vt:lpstr>
      <vt:lpstr>서블릿이란?</vt:lpstr>
      <vt:lpstr>서블릿이란?</vt:lpstr>
      <vt:lpstr>서블릿이란?</vt:lpstr>
      <vt:lpstr>서블릿이란?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135</cp:revision>
  <dcterms:created xsi:type="dcterms:W3CDTF">2013-12-17T00:44:17Z</dcterms:created>
  <dcterms:modified xsi:type="dcterms:W3CDTF">2019-02-27T08:09:43Z</dcterms:modified>
</cp:coreProperties>
</file>