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Relationship Id="rId11" Type="http://schemas.openxmlformats.org/officeDocument/2006/relationships/image" Target="../media/image108.png"/><Relationship Id="rId12" Type="http://schemas.openxmlformats.org/officeDocument/2006/relationships/image" Target="../media/image109.png"/><Relationship Id="rId13" Type="http://schemas.openxmlformats.org/officeDocument/2006/relationships/image" Target="../media/image110.png"/><Relationship Id="rId14" Type="http://schemas.openxmlformats.org/officeDocument/2006/relationships/image" Target="../media/image11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030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304604" cy="10495331"/>
            <a:chOff x="0" y="0"/>
            <a:chExt cx="18304604" cy="10495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304604" cy="10495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49629" y="-347847"/>
            <a:ext cx="20914350" cy="8492181"/>
            <a:chOff x="-1849629" y="-347847"/>
            <a:chExt cx="20914350" cy="84921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849629" y="-347847"/>
              <a:ext cx="20914350" cy="84921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02499" y="7996864"/>
            <a:ext cx="2573649" cy="6600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84961" y="6982094"/>
            <a:ext cx="1348771" cy="13199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098133" y="1081204"/>
            <a:ext cx="1060887" cy="1039669"/>
            <a:chOff x="10098133" y="1081204"/>
            <a:chExt cx="1060887" cy="103966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98133" y="1081204"/>
              <a:ext cx="1060887" cy="10396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30425" y="1081204"/>
            <a:ext cx="387256" cy="387256"/>
            <a:chOff x="2430425" y="1081204"/>
            <a:chExt cx="387256" cy="3872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30425" y="1081204"/>
              <a:ext cx="387256" cy="3872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8722" y="8980329"/>
            <a:ext cx="1001703" cy="981669"/>
            <a:chOff x="1428722" y="8980329"/>
            <a:chExt cx="1001703" cy="98166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8722" y="8980329"/>
              <a:ext cx="1001703" cy="9816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4567" y="1992998"/>
            <a:ext cx="1769485" cy="1661090"/>
            <a:chOff x="854567" y="1992998"/>
            <a:chExt cx="1769485" cy="166109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213029" y="2257561"/>
              <a:ext cx="1098469" cy="1098469"/>
              <a:chOff x="1213029" y="2257561"/>
              <a:chExt cx="1098469" cy="109846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0800000">
                <a:off x="1213029" y="2257561"/>
                <a:ext cx="1098469" cy="109846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525583" y="1992998"/>
              <a:ext cx="1098469" cy="1098469"/>
              <a:chOff x="1525583" y="1992998"/>
              <a:chExt cx="1098469" cy="109846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0800000">
                <a:off x="1525583" y="1992998"/>
                <a:ext cx="1098469" cy="109846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54567" y="2555618"/>
              <a:ext cx="1098469" cy="1098469"/>
              <a:chOff x="854567" y="2555618"/>
              <a:chExt cx="1098469" cy="109846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854567" y="2555618"/>
                <a:ext cx="1098469" cy="1098469"/>
              </a:xfrm>
              <a:prstGeom prst="rect">
                <a:avLst/>
              </a:prstGeom>
            </p:spPr>
          </p:pic>
        </p:grpSp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87839" y="2873903"/>
            <a:ext cx="10027900" cy="299506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81170" y="4301704"/>
            <a:ext cx="12218897" cy="244119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3517921" y="5247666"/>
            <a:ext cx="719840" cy="1123429"/>
            <a:chOff x="13517921" y="5247666"/>
            <a:chExt cx="719840" cy="112342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3623300" y="5541866"/>
              <a:ext cx="509081" cy="509081"/>
              <a:chOff x="13623300" y="5541866"/>
              <a:chExt cx="509081" cy="509081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3440000">
                <a:off x="13623300" y="5541866"/>
                <a:ext cx="509081" cy="509081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3623300" y="5353045"/>
              <a:ext cx="509081" cy="509081"/>
              <a:chOff x="13623300" y="5353045"/>
              <a:chExt cx="509081" cy="509081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3440000">
                <a:off x="13623300" y="5353045"/>
                <a:ext cx="509081" cy="509081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3623300" y="5756633"/>
              <a:ext cx="509081" cy="509081"/>
              <a:chOff x="13623300" y="5756633"/>
              <a:chExt cx="509081" cy="50908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3440000">
                <a:off x="13623300" y="5756633"/>
                <a:ext cx="509081" cy="509081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5869165" y="4248554"/>
            <a:ext cx="217697" cy="2721218"/>
            <a:chOff x="15869165" y="4248554"/>
            <a:chExt cx="217697" cy="272121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869165" y="4248554"/>
              <a:ext cx="217697" cy="272121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6498555" y="7403525"/>
            <a:ext cx="266098" cy="3326228"/>
            <a:chOff x="16498555" y="7403525"/>
            <a:chExt cx="266098" cy="332622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498555" y="7403525"/>
              <a:ext cx="266098" cy="332622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080092" y="7756790"/>
            <a:ext cx="256302" cy="3203778"/>
            <a:chOff x="13080092" y="7756790"/>
            <a:chExt cx="256302" cy="320377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080092" y="7756790"/>
              <a:ext cx="256302" cy="32037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206" y="2724918"/>
            <a:ext cx="16920154" cy="1017625"/>
            <a:chOff x="676206" y="2724918"/>
            <a:chExt cx="16920154" cy="10176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06" y="2724918"/>
              <a:ext cx="16920154" cy="101762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790" y="720992"/>
            <a:ext cx="5614697" cy="16493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7322" y="1850145"/>
            <a:ext cx="9090352" cy="95558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6955" y="2888774"/>
            <a:ext cx="5378724" cy="8501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4495" y="5030183"/>
            <a:ext cx="11342353" cy="232502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76206" y="7795158"/>
            <a:ext cx="11050938" cy="1328688"/>
            <a:chOff x="676206" y="7795158"/>
            <a:chExt cx="11050938" cy="132868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6206" y="7795158"/>
              <a:ext cx="11050938" cy="132868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2669" y="7951515"/>
            <a:ext cx="9893962" cy="120797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2354" y="4266869"/>
            <a:ext cx="5513218" cy="89369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212541" y="4370486"/>
            <a:ext cx="5383819" cy="5270514"/>
            <a:chOff x="12212541" y="4370486"/>
            <a:chExt cx="5383819" cy="52705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12541" y="4370486"/>
              <a:ext cx="5383819" cy="52705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206" y="2724918"/>
            <a:ext cx="16920154" cy="1017625"/>
            <a:chOff x="676206" y="2724918"/>
            <a:chExt cx="16920154" cy="10176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06" y="2724918"/>
              <a:ext cx="16920154" cy="101762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790" y="720992"/>
            <a:ext cx="5614697" cy="16493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5893" y="1873174"/>
            <a:ext cx="4411837" cy="89369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6955" y="2888774"/>
            <a:ext cx="4347010" cy="8501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4495" y="4534945"/>
            <a:ext cx="2814734" cy="8501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76206" y="6720478"/>
            <a:ext cx="16920154" cy="2927141"/>
            <a:chOff x="676206" y="6720478"/>
            <a:chExt cx="16920154" cy="292714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6206" y="6720478"/>
              <a:ext cx="16920154" cy="292714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7787" y="6807690"/>
            <a:ext cx="4966790" cy="312792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2354" y="4009726"/>
            <a:ext cx="4185628" cy="89369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74693" y="5329241"/>
            <a:ext cx="14872742" cy="136999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74017" y="7096076"/>
            <a:ext cx="8437333" cy="23679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206" y="2724918"/>
            <a:ext cx="16920154" cy="1231493"/>
            <a:chOff x="676206" y="2724918"/>
            <a:chExt cx="16920154" cy="12314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06" y="2724918"/>
              <a:ext cx="16920154" cy="123149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790" y="720992"/>
            <a:ext cx="5614697" cy="16493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5893" y="1873174"/>
            <a:ext cx="8356400" cy="89791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58490" y="2823316"/>
            <a:ext cx="9541476" cy="11653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4018" y="4100961"/>
            <a:ext cx="13128981" cy="8044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76206" y="5681943"/>
            <a:ext cx="16920154" cy="4051223"/>
            <a:chOff x="676206" y="5681943"/>
            <a:chExt cx="16920154" cy="405122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6206" y="5681943"/>
              <a:ext cx="16920154" cy="405122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2985" y="5749412"/>
            <a:ext cx="16424725" cy="407746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1426" y="4851167"/>
            <a:ext cx="2056724" cy="10167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8790" y="720992"/>
            <a:ext cx="5614697" cy="16493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5893" y="1873174"/>
            <a:ext cx="7443076" cy="8979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76206" y="2726817"/>
            <a:ext cx="16920154" cy="7006349"/>
            <a:chOff x="676206" y="2726817"/>
            <a:chExt cx="16920154" cy="700634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6206" y="2726817"/>
              <a:ext cx="16920154" cy="700634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6210" y="2868854"/>
            <a:ext cx="12505373" cy="688379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8790" y="720992"/>
            <a:ext cx="5614697" cy="16493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6369" y="1850145"/>
            <a:ext cx="11031733" cy="9555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76206" y="3610334"/>
            <a:ext cx="16920154" cy="920161"/>
            <a:chOff x="676206" y="3610334"/>
            <a:chExt cx="16920154" cy="9201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6206" y="3610334"/>
              <a:ext cx="16920154" cy="92016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3741" y="2854755"/>
            <a:ext cx="2130171" cy="89369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24704" y="3677003"/>
            <a:ext cx="6516390" cy="9555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31915" y="5463370"/>
            <a:ext cx="16920154" cy="920162"/>
            <a:chOff x="731915" y="5463370"/>
            <a:chExt cx="16920154" cy="92016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1915" y="5463370"/>
              <a:ext cx="16920154" cy="92016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6116" y="4722860"/>
            <a:ext cx="2105867" cy="9555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412" y="5549088"/>
            <a:ext cx="11153409" cy="95558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76206" y="7673587"/>
            <a:ext cx="16920154" cy="1454227"/>
            <a:chOff x="676206" y="7673587"/>
            <a:chExt cx="16920154" cy="145422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6206" y="7673587"/>
              <a:ext cx="16920154" cy="145422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7074" y="6673717"/>
            <a:ext cx="1729495" cy="100449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34231" y="7858526"/>
            <a:ext cx="3363086" cy="13038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8790" y="720992"/>
            <a:ext cx="5614697" cy="16493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6369" y="1850145"/>
            <a:ext cx="4291467" cy="9555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76206" y="3610334"/>
            <a:ext cx="16920154" cy="2828814"/>
            <a:chOff x="676206" y="3610334"/>
            <a:chExt cx="16920154" cy="28288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6206" y="3610334"/>
              <a:ext cx="16920154" cy="28288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3741" y="2854755"/>
            <a:ext cx="1761619" cy="89369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4466" y="4055493"/>
            <a:ext cx="4835486" cy="21457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7838" y="720992"/>
            <a:ext cx="8874973" cy="16493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85556" y="2531370"/>
            <a:ext cx="14282757" cy="6434086"/>
            <a:chOff x="1785556" y="2531370"/>
            <a:chExt cx="14282757" cy="64340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5556" y="2531370"/>
              <a:ext cx="14282757" cy="64340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7838" y="720992"/>
            <a:ext cx="8874973" cy="16493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7788" y="2405831"/>
            <a:ext cx="16305933" cy="63430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2583" y="542793"/>
            <a:ext cx="2064258" cy="15970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19661" y="2803585"/>
            <a:ext cx="5734622" cy="44753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7838" y="724364"/>
            <a:ext cx="7610247" cy="16441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646" y="1920670"/>
            <a:ext cx="16229244" cy="92012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7838" y="724364"/>
            <a:ext cx="7610247" cy="16441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5456" y="1924479"/>
            <a:ext cx="16257444" cy="96092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7838" y="724364"/>
            <a:ext cx="4120266" cy="16441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1169" y="1930193"/>
            <a:ext cx="16143322" cy="382982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1646" y="5694902"/>
            <a:ext cx="16268208" cy="38898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7838" y="724364"/>
            <a:ext cx="4120266" cy="16441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1169" y="1930193"/>
            <a:ext cx="16288474" cy="85883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7838" y="724364"/>
            <a:ext cx="4120266" cy="16441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1169" y="2237629"/>
            <a:ext cx="16264455" cy="294762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1169" y="5026669"/>
            <a:ext cx="16288055" cy="3535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8790" y="720992"/>
            <a:ext cx="5605173" cy="16493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2348" y="1823779"/>
            <a:ext cx="15366065" cy="7303935"/>
            <a:chOff x="1472348" y="1823779"/>
            <a:chExt cx="15366065" cy="73039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2348" y="1823779"/>
              <a:ext cx="15366065" cy="730393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4146" y="1655125"/>
            <a:ext cx="14219859" cy="12518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206" y="2724918"/>
            <a:ext cx="16920154" cy="2417939"/>
            <a:chOff x="676206" y="2724918"/>
            <a:chExt cx="16920154" cy="24179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06" y="2724918"/>
              <a:ext cx="16920154" cy="241793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790" y="720992"/>
            <a:ext cx="5605173" cy="16493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7322" y="1850145"/>
            <a:ext cx="3002171" cy="95558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6951" y="2888773"/>
            <a:ext cx="16131886" cy="22491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4018" y="6169974"/>
            <a:ext cx="16490686" cy="154415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76206" y="7795158"/>
            <a:ext cx="16920154" cy="1328688"/>
            <a:chOff x="676206" y="7795158"/>
            <a:chExt cx="16920154" cy="132868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6206" y="7795158"/>
              <a:ext cx="16920154" cy="132868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6336" y="8120174"/>
            <a:ext cx="11891514" cy="88531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3741" y="5516479"/>
            <a:ext cx="3458428" cy="8936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2023-07-14T10:02:23Z</dcterms:created>
  <dcterms:modified xsi:type="dcterms:W3CDTF">2023-07-14T10:02:23Z</dcterms:modified>
</cp:coreProperties>
</file>