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03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304604" cy="10495331"/>
            <a:chOff x="0" y="0"/>
            <a:chExt cx="18304604" cy="10495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304604" cy="10495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49629" y="-347847"/>
            <a:ext cx="20914350" cy="8492181"/>
            <a:chOff x="-1849629" y="-347847"/>
            <a:chExt cx="20914350" cy="84921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49629" y="-347847"/>
              <a:ext cx="20914350" cy="84921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02499" y="7996864"/>
            <a:ext cx="2573649" cy="6600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84961" y="6982094"/>
            <a:ext cx="1348771" cy="13199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98133" y="1081204"/>
            <a:ext cx="1060887" cy="1039669"/>
            <a:chOff x="10098133" y="1081204"/>
            <a:chExt cx="1060887" cy="10396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98133" y="1081204"/>
              <a:ext cx="1060887" cy="10396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30425" y="1081204"/>
            <a:ext cx="387256" cy="387256"/>
            <a:chOff x="2430425" y="1081204"/>
            <a:chExt cx="387256" cy="3872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0425" y="1081204"/>
              <a:ext cx="387256" cy="3872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8722" y="8980329"/>
            <a:ext cx="1001703" cy="981669"/>
            <a:chOff x="1428722" y="8980329"/>
            <a:chExt cx="1001703" cy="98166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722" y="8980329"/>
              <a:ext cx="1001703" cy="9816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4567" y="1992998"/>
            <a:ext cx="1769485" cy="1661090"/>
            <a:chOff x="854567" y="1992998"/>
            <a:chExt cx="1769485" cy="166109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213029" y="2257561"/>
              <a:ext cx="1098469" cy="1098469"/>
              <a:chOff x="1213029" y="2257561"/>
              <a:chExt cx="1098469" cy="109846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1213029" y="2257561"/>
                <a:ext cx="1098469" cy="109846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525583" y="1992998"/>
              <a:ext cx="1098469" cy="1098469"/>
              <a:chOff x="1525583" y="1992998"/>
              <a:chExt cx="1098469" cy="109846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0800000">
                <a:off x="1525583" y="1992998"/>
                <a:ext cx="1098469" cy="109846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54567" y="2555618"/>
              <a:ext cx="1098469" cy="1098469"/>
              <a:chOff x="854567" y="2555618"/>
              <a:chExt cx="1098469" cy="109846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854567" y="2555618"/>
                <a:ext cx="1098469" cy="1098469"/>
              </a:xfrm>
              <a:prstGeom prst="rect">
                <a:avLst/>
              </a:prstGeom>
            </p:spPr>
          </p:pic>
        </p:grpSp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87839" y="2873903"/>
            <a:ext cx="10027900" cy="299506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517921" y="5247666"/>
            <a:ext cx="719840" cy="1123429"/>
            <a:chOff x="13517921" y="5247666"/>
            <a:chExt cx="719840" cy="112342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3623300" y="5541866"/>
              <a:ext cx="509081" cy="509081"/>
              <a:chOff x="13623300" y="5541866"/>
              <a:chExt cx="509081" cy="50908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3440000">
                <a:off x="13623300" y="5541866"/>
                <a:ext cx="509081" cy="509081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3623300" y="5353045"/>
              <a:ext cx="509081" cy="509081"/>
              <a:chOff x="13623300" y="5353045"/>
              <a:chExt cx="509081" cy="50908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3440000">
                <a:off x="13623300" y="5353045"/>
                <a:ext cx="509081" cy="50908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3623300" y="5756633"/>
              <a:ext cx="509081" cy="509081"/>
              <a:chOff x="13623300" y="5756633"/>
              <a:chExt cx="509081" cy="509081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3440000">
                <a:off x="13623300" y="5756633"/>
                <a:ext cx="509081" cy="509081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5869165" y="4248554"/>
            <a:ext cx="217697" cy="2721218"/>
            <a:chOff x="15869165" y="4248554"/>
            <a:chExt cx="217697" cy="272121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69165" y="4248554"/>
              <a:ext cx="217697" cy="272121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6498555" y="7403525"/>
            <a:ext cx="266098" cy="3326228"/>
            <a:chOff x="16498555" y="7403525"/>
            <a:chExt cx="266098" cy="332622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498555" y="7403525"/>
              <a:ext cx="266098" cy="332622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080092" y="7756790"/>
            <a:ext cx="256302" cy="3203778"/>
            <a:chOff x="13080092" y="7756790"/>
            <a:chExt cx="256302" cy="320377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080092" y="7756790"/>
              <a:ext cx="256302" cy="3203778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081169" y="4301702"/>
            <a:ext cx="8305858" cy="34718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314" y="718688"/>
            <a:ext cx="7530476" cy="16571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3551" y="1554536"/>
            <a:ext cx="13591083" cy="348418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7359" y="4681907"/>
            <a:ext cx="9334611" cy="49485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314" y="718688"/>
            <a:ext cx="7530476" cy="16571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3551" y="1554536"/>
            <a:ext cx="13591083" cy="348418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7359" y="4681907"/>
            <a:ext cx="7031021" cy="42985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314" y="718688"/>
            <a:ext cx="7530476" cy="16571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3074" y="1893336"/>
            <a:ext cx="15535902" cy="244184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7359" y="4681907"/>
            <a:ext cx="8209373" cy="19986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314" y="718688"/>
            <a:ext cx="7530476" cy="16571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3551" y="1554536"/>
            <a:ext cx="8341759" cy="24830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8899012" y="1158097"/>
            <a:ext cx="26126887" cy="117057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314" y="718688"/>
            <a:ext cx="7530476" cy="16571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3074" y="1893336"/>
            <a:ext cx="15461217" cy="28621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7357" y="4755495"/>
            <a:ext cx="11829127" cy="3268497"/>
            <a:chOff x="597357" y="4755495"/>
            <a:chExt cx="11829127" cy="326849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357" y="4755495"/>
              <a:ext cx="11829127" cy="32684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314" y="718688"/>
            <a:ext cx="7530476" cy="16571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3074" y="1893336"/>
            <a:ext cx="15461217" cy="46875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40253" y="4641210"/>
            <a:ext cx="4040485" cy="5081014"/>
            <a:chOff x="12340253" y="4641210"/>
            <a:chExt cx="4040485" cy="50810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40253" y="4641210"/>
              <a:ext cx="4040485" cy="50810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314" y="718688"/>
            <a:ext cx="7530476" cy="16571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3074" y="1893336"/>
            <a:ext cx="15551493" cy="28621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9262" y="4154442"/>
            <a:ext cx="11071477" cy="6188415"/>
            <a:chOff x="559262" y="4154442"/>
            <a:chExt cx="11071477" cy="61884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262" y="4154442"/>
              <a:ext cx="11071477" cy="61884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314" y="718688"/>
            <a:ext cx="7530476" cy="16571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3550" y="1560784"/>
            <a:ext cx="16517998" cy="368067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7359" y="4681907"/>
            <a:ext cx="8672125" cy="396523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05716" y="4348582"/>
            <a:ext cx="6212811" cy="42985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314" y="718688"/>
            <a:ext cx="7530476" cy="16571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3074" y="1893336"/>
            <a:ext cx="16699531" cy="28037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7357" y="3882077"/>
            <a:ext cx="11188432" cy="2798093"/>
            <a:chOff x="597357" y="3882077"/>
            <a:chExt cx="11188432" cy="27980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357" y="3882077"/>
              <a:ext cx="11188432" cy="27980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7357" y="6870646"/>
            <a:ext cx="9464445" cy="2695898"/>
            <a:chOff x="597357" y="6870646"/>
            <a:chExt cx="9464445" cy="26958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357" y="6870646"/>
              <a:ext cx="9464445" cy="2695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314" y="718688"/>
            <a:ext cx="7530476" cy="16571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3074" y="1893336"/>
            <a:ext cx="5118227" cy="35605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6038" y="4152000"/>
            <a:ext cx="10871677" cy="32974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583" y="542793"/>
            <a:ext cx="2064258" cy="1597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19661" y="2803585"/>
            <a:ext cx="6814365" cy="447538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314" y="718688"/>
            <a:ext cx="7530476" cy="16571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3074" y="1893336"/>
            <a:ext cx="14833008" cy="822709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6990" y="6773596"/>
            <a:ext cx="11170763" cy="8798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314" y="718688"/>
            <a:ext cx="7530476" cy="16571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3074" y="1893336"/>
            <a:ext cx="12589017" cy="60207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3181" y="4170661"/>
            <a:ext cx="13765696" cy="36660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206" y="3153489"/>
            <a:ext cx="16920154" cy="2417939"/>
            <a:chOff x="676206" y="3153489"/>
            <a:chExt cx="16920154" cy="24179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06" y="3153489"/>
              <a:ext cx="16920154" cy="241793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838" y="724364"/>
            <a:ext cx="5359743" cy="16441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4268" y="3433473"/>
            <a:ext cx="6294476" cy="196823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893" y="2301745"/>
            <a:ext cx="5721695" cy="8979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838" y="724364"/>
            <a:ext cx="7137047" cy="16441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6884" y="2126851"/>
            <a:ext cx="3270663" cy="160298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5932" y="3791546"/>
            <a:ext cx="16216597" cy="14592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7357" y="5573164"/>
            <a:ext cx="16920154" cy="3031857"/>
            <a:chOff x="597357" y="5573164"/>
            <a:chExt cx="16920154" cy="30318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357" y="5573164"/>
              <a:ext cx="16920154" cy="303185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5421" y="5834098"/>
            <a:ext cx="11790924" cy="2730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838" y="724364"/>
            <a:ext cx="7137047" cy="16441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5456" y="2153051"/>
            <a:ext cx="12136940" cy="30996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94223" y="3427266"/>
            <a:ext cx="10806399" cy="6536033"/>
            <a:chOff x="6794223" y="3427266"/>
            <a:chExt cx="10806399" cy="65360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94223" y="3427266"/>
              <a:ext cx="10806399" cy="653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791" y="724364"/>
            <a:ext cx="4956647" cy="16441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6407" y="1906564"/>
            <a:ext cx="16447543" cy="19129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0693" y="3879174"/>
            <a:ext cx="9565104" cy="3844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791" y="724364"/>
            <a:ext cx="4956647" cy="16441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6407" y="1906564"/>
            <a:ext cx="16447543" cy="19129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0693" y="3879174"/>
            <a:ext cx="12265542" cy="57357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790" y="718688"/>
            <a:ext cx="6854695" cy="16571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6407" y="1889526"/>
            <a:ext cx="9551609" cy="8495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7835" y="2589802"/>
            <a:ext cx="10597040" cy="75892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314" y="718688"/>
            <a:ext cx="7530476" cy="16571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3074" y="1893336"/>
            <a:ext cx="13278817" cy="28037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980794" y="2891752"/>
            <a:ext cx="34312604" cy="72975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2023-07-17T09:04:05Z</dcterms:created>
  <dcterms:modified xsi:type="dcterms:W3CDTF">2023-07-17T09:04:05Z</dcterms:modified>
</cp:coreProperties>
</file>