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78" r:id="rId9"/>
    <p:sldId id="276" r:id="rId10"/>
    <p:sldId id="263" r:id="rId11"/>
    <p:sldId id="265" r:id="rId12"/>
    <p:sldId id="274" r:id="rId13"/>
    <p:sldId id="27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E JAEHO" initials="CJ" lastIdx="1" clrIdx="0">
    <p:extLst>
      <p:ext uri="{19B8F6BF-5375-455C-9EA6-DF929625EA0E}">
        <p15:presenceInfo xmlns:p15="http://schemas.microsoft.com/office/powerpoint/2012/main" userId="d1f9886a8a77a9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46ACB-CDC4-41A2-9179-9C37EC0C32D2}" v="2" dt="2021-01-20T14:28:10.218"/>
    <p1510:client id="{4C3A9792-7374-BE4D-9B63-930C8CBC9BDA}" v="101" dt="2021-01-21T02:17:22.907"/>
    <p1510:client id="{940C5746-AC39-4D9F-81A1-3C32823D0F91}" v="368" dt="2021-01-21T02:18:21.375"/>
    <p1510:client id="{9ADE733F-ED64-49FE-A65A-E3259F576906}" v="339" dt="2021-01-21T01:52:11.005"/>
    <p1510:client id="{AEB32536-2CCE-43A2-A625-546FEE0ED6FD}" v="610" dt="2021-01-21T01:00:00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E JAEHO" userId="d1f9886a8a77a995" providerId="Windows Live" clId="Web-{39C46ACB-CDC4-41A2-9179-9C37EC0C32D2}"/>
    <pc:docChg chg="modSld">
      <pc:chgData name="CHOE JAEHO" userId="d1f9886a8a77a995" providerId="Windows Live" clId="Web-{39C46ACB-CDC4-41A2-9179-9C37EC0C32D2}" dt="2021-01-20T14:28:10.218" v="1" actId="1076"/>
      <pc:docMkLst>
        <pc:docMk/>
      </pc:docMkLst>
      <pc:sldChg chg="modSp">
        <pc:chgData name="CHOE JAEHO" userId="d1f9886a8a77a995" providerId="Windows Live" clId="Web-{39C46ACB-CDC4-41A2-9179-9C37EC0C32D2}" dt="2021-01-20T14:28:10.218" v="1" actId="1076"/>
        <pc:sldMkLst>
          <pc:docMk/>
          <pc:sldMk cId="4083802391" sldId="276"/>
        </pc:sldMkLst>
        <pc:picChg chg="mod">
          <ac:chgData name="CHOE JAEHO" userId="d1f9886a8a77a995" providerId="Windows Live" clId="Web-{39C46ACB-CDC4-41A2-9179-9C37EC0C32D2}" dt="2021-01-20T14:28:10.218" v="1" actId="1076"/>
          <ac:picMkLst>
            <pc:docMk/>
            <pc:sldMk cId="4083802391" sldId="276"/>
            <ac:picMk id="10" creationId="{A7856FBB-B3DE-4081-96EA-B0E8558A49B4}"/>
          </ac:picMkLst>
        </pc:picChg>
        <pc:cxnChg chg="mod">
          <ac:chgData name="CHOE JAEHO" userId="d1f9886a8a77a995" providerId="Windows Live" clId="Web-{39C46ACB-CDC4-41A2-9179-9C37EC0C32D2}" dt="2021-01-20T14:28:10.218" v="1" actId="1076"/>
          <ac:cxnSpMkLst>
            <pc:docMk/>
            <pc:sldMk cId="4083802391" sldId="276"/>
            <ac:cxnSpMk id="16" creationId="{44971AB7-B2D1-485A-A43C-AA3907E566EF}"/>
          </ac:cxnSpMkLst>
        </pc:cxnChg>
        <pc:cxnChg chg="mod">
          <ac:chgData name="CHOE JAEHO" userId="d1f9886a8a77a995" providerId="Windows Live" clId="Web-{39C46ACB-CDC4-41A2-9179-9C37EC0C32D2}" dt="2021-01-20T14:28:10.218" v="1" actId="1076"/>
          <ac:cxnSpMkLst>
            <pc:docMk/>
            <pc:sldMk cId="4083802391" sldId="276"/>
            <ac:cxnSpMk id="19" creationId="{3994A0EB-1E2F-4DCC-94F7-31334226449C}"/>
          </ac:cxnSpMkLst>
        </pc:cxnChg>
      </pc:sldChg>
    </pc:docChg>
  </pc:docChgLst>
  <pc:docChgLst>
    <pc:chgData name="CHOE JAEHO" userId="d1f9886a8a77a995" providerId="Windows Live" clId="Web-{9ADE733F-ED64-49FE-A65A-E3259F576906}"/>
    <pc:docChg chg="modSld">
      <pc:chgData name="CHOE JAEHO" userId="d1f9886a8a77a995" providerId="Windows Live" clId="Web-{9ADE733F-ED64-49FE-A65A-E3259F576906}" dt="2021-01-21T01:52:11.005" v="261" actId="14100"/>
      <pc:docMkLst>
        <pc:docMk/>
      </pc:docMkLst>
      <pc:sldChg chg="addSp delSp modSp">
        <pc:chgData name="CHOE JAEHO" userId="d1f9886a8a77a995" providerId="Windows Live" clId="Web-{9ADE733F-ED64-49FE-A65A-E3259F576906}" dt="2021-01-21T01:52:11.005" v="261" actId="14100"/>
        <pc:sldMkLst>
          <pc:docMk/>
          <pc:sldMk cId="4083802391" sldId="276"/>
        </pc:sldMkLst>
        <pc:spChg chg="mod">
          <ac:chgData name="CHOE JAEHO" userId="d1f9886a8a77a995" providerId="Windows Live" clId="Web-{9ADE733F-ED64-49FE-A65A-E3259F576906}" dt="2021-01-21T01:45:55.247" v="180" actId="1076"/>
          <ac:spMkLst>
            <pc:docMk/>
            <pc:sldMk cId="4083802391" sldId="276"/>
            <ac:spMk id="2" creationId="{60C5E7F2-BAFA-463B-93D7-A777D808B07C}"/>
          </ac:spMkLst>
        </pc:spChg>
        <pc:spChg chg="mod">
          <ac:chgData name="CHOE JAEHO" userId="d1f9886a8a77a995" providerId="Windows Live" clId="Web-{9ADE733F-ED64-49FE-A65A-E3259F576906}" dt="2021-01-21T01:47:15.592" v="207" actId="20577"/>
          <ac:spMkLst>
            <pc:docMk/>
            <pc:sldMk cId="4083802391" sldId="276"/>
            <ac:spMk id="4" creationId="{E5CAED3A-0454-EC40-B9F6-E971F56B25D9}"/>
          </ac:spMkLst>
        </pc:spChg>
        <pc:spChg chg="mod">
          <ac:chgData name="CHOE JAEHO" userId="d1f9886a8a77a995" providerId="Windows Live" clId="Web-{9ADE733F-ED64-49FE-A65A-E3259F576906}" dt="2021-01-21T01:46:59.810" v="197" actId="1076"/>
          <ac:spMkLst>
            <pc:docMk/>
            <pc:sldMk cId="4083802391" sldId="276"/>
            <ac:spMk id="5" creationId="{1DFD40E7-7D40-244A-8708-C8ADA9F9BE95}"/>
          </ac:spMkLst>
        </pc:spChg>
        <pc:spChg chg="mod">
          <ac:chgData name="CHOE JAEHO" userId="d1f9886a8a77a995" providerId="Windows Live" clId="Web-{9ADE733F-ED64-49FE-A65A-E3259F576906}" dt="2021-01-21T01:46:59.826" v="198" actId="1076"/>
          <ac:spMkLst>
            <pc:docMk/>
            <pc:sldMk cId="4083802391" sldId="276"/>
            <ac:spMk id="6" creationId="{BDF3D930-70E9-DD47-BF51-CF55335F3322}"/>
          </ac:spMkLst>
        </pc:spChg>
        <pc:spChg chg="add del mod">
          <ac:chgData name="CHOE JAEHO" userId="d1f9886a8a77a995" providerId="Windows Live" clId="Web-{9ADE733F-ED64-49FE-A65A-E3259F576906}" dt="2021-01-21T01:43:31.431" v="110"/>
          <ac:spMkLst>
            <pc:docMk/>
            <pc:sldMk cId="4083802391" sldId="276"/>
            <ac:spMk id="9" creationId="{1F0CB9A2-EBAF-4A73-AFC1-9CD9EFCEC73F}"/>
          </ac:spMkLst>
        </pc:spChg>
        <pc:spChg chg="add mod">
          <ac:chgData name="CHOE JAEHO" userId="d1f9886a8a77a995" providerId="Windows Live" clId="Web-{9ADE733F-ED64-49FE-A65A-E3259F576906}" dt="2021-01-21T01:50:14.408" v="238" actId="1076"/>
          <ac:spMkLst>
            <pc:docMk/>
            <pc:sldMk cId="4083802391" sldId="276"/>
            <ac:spMk id="11" creationId="{8A4CE855-1F7A-4A1C-84D4-67C1E75A6D51}"/>
          </ac:spMkLst>
        </pc:spChg>
        <pc:spChg chg="add mod">
          <ac:chgData name="CHOE JAEHO" userId="d1f9886a8a77a995" providerId="Windows Live" clId="Web-{9ADE733F-ED64-49FE-A65A-E3259F576906}" dt="2021-01-21T01:51:13.972" v="257" actId="1076"/>
          <ac:spMkLst>
            <pc:docMk/>
            <pc:sldMk cId="4083802391" sldId="276"/>
            <ac:spMk id="12" creationId="{34B61377-99C6-4A9D-A4B2-12F16A8A1746}"/>
          </ac:spMkLst>
        </pc:spChg>
        <pc:spChg chg="mod">
          <ac:chgData name="CHOE JAEHO" userId="d1f9886a8a77a995" providerId="Windows Live" clId="Web-{9ADE733F-ED64-49FE-A65A-E3259F576906}" dt="2021-01-21T01:45:29.418" v="146"/>
          <ac:spMkLst>
            <pc:docMk/>
            <pc:sldMk cId="4083802391" sldId="276"/>
            <ac:spMk id="22" creationId="{FABA9671-F26F-4B01-9C20-00416846C21D}"/>
          </ac:spMkLst>
        </pc:spChg>
        <pc:spChg chg="mod">
          <ac:chgData name="CHOE JAEHO" userId="d1f9886a8a77a995" providerId="Windows Live" clId="Web-{9ADE733F-ED64-49FE-A65A-E3259F576906}" dt="2021-01-21T01:45:29.449" v="147"/>
          <ac:spMkLst>
            <pc:docMk/>
            <pc:sldMk cId="4083802391" sldId="276"/>
            <ac:spMk id="23" creationId="{D58DA3F1-3462-4FC4-B744-A1987313DCAF}"/>
          </ac:spMkLst>
        </pc:spChg>
        <pc:spChg chg="mod">
          <ac:chgData name="CHOE JAEHO" userId="d1f9886a8a77a995" providerId="Windows Live" clId="Web-{9ADE733F-ED64-49FE-A65A-E3259F576906}" dt="2021-01-21T01:45:29.480" v="148"/>
          <ac:spMkLst>
            <pc:docMk/>
            <pc:sldMk cId="4083802391" sldId="276"/>
            <ac:spMk id="24" creationId="{99FE3B4A-729E-4FC0-B0CB-EF7E9B452F89}"/>
          </ac:spMkLst>
        </pc:spChg>
        <pc:spChg chg="mod">
          <ac:chgData name="CHOE JAEHO" userId="d1f9886a8a77a995" providerId="Windows Live" clId="Web-{9ADE733F-ED64-49FE-A65A-E3259F576906}" dt="2021-01-21T01:45:29.496" v="149"/>
          <ac:spMkLst>
            <pc:docMk/>
            <pc:sldMk cId="4083802391" sldId="276"/>
            <ac:spMk id="28" creationId="{299B94CE-8829-4DE9-A649-0C03953A005B}"/>
          </ac:spMkLst>
        </pc:spChg>
        <pc:spChg chg="mod">
          <ac:chgData name="CHOE JAEHO" userId="d1f9886a8a77a995" providerId="Windows Live" clId="Web-{9ADE733F-ED64-49FE-A65A-E3259F576906}" dt="2021-01-21T01:46:59.795" v="196" actId="1076"/>
          <ac:spMkLst>
            <pc:docMk/>
            <pc:sldMk cId="4083802391" sldId="276"/>
            <ac:spMk id="29" creationId="{A88CECDD-F4E3-4647-A8A4-E87A5C964E46}"/>
          </ac:spMkLst>
        </pc:spChg>
        <pc:spChg chg="mod">
          <ac:chgData name="CHOE JAEHO" userId="d1f9886a8a77a995" providerId="Windows Live" clId="Web-{9ADE733F-ED64-49FE-A65A-E3259F576906}" dt="2021-01-21T01:45:29.512" v="150"/>
          <ac:spMkLst>
            <pc:docMk/>
            <pc:sldMk cId="4083802391" sldId="276"/>
            <ac:spMk id="32" creationId="{27C2585E-953A-4F62-A5AE-CADC791B1CE1}"/>
          </ac:spMkLst>
        </pc:spChg>
        <pc:spChg chg="add mod">
          <ac:chgData name="CHOE JAEHO" userId="d1f9886a8a77a995" providerId="Windows Live" clId="Web-{9ADE733F-ED64-49FE-A65A-E3259F576906}" dt="2021-01-21T01:45:29.793" v="164"/>
          <ac:spMkLst>
            <pc:docMk/>
            <pc:sldMk cId="4083802391" sldId="276"/>
            <ac:spMk id="40" creationId="{F6559DC4-3960-4E92-866A-C65770D15363}"/>
          </ac:spMkLst>
        </pc:spChg>
        <pc:spChg chg="add mod">
          <ac:chgData name="CHOE JAEHO" userId="d1f9886a8a77a995" providerId="Windows Live" clId="Web-{9ADE733F-ED64-49FE-A65A-E3259F576906}" dt="2021-01-21T01:45:29.809" v="165"/>
          <ac:spMkLst>
            <pc:docMk/>
            <pc:sldMk cId="4083802391" sldId="276"/>
            <ac:spMk id="41" creationId="{3C1D1184-98DB-4FFE-9584-42340C84007F}"/>
          </ac:spMkLst>
        </pc:spChg>
        <pc:spChg chg="mod">
          <ac:chgData name="CHOE JAEHO" userId="d1f9886a8a77a995" providerId="Windows Live" clId="Web-{9ADE733F-ED64-49FE-A65A-E3259F576906}" dt="2021-01-21T01:45:29.668" v="158"/>
          <ac:spMkLst>
            <pc:docMk/>
            <pc:sldMk cId="4083802391" sldId="276"/>
            <ac:spMk id="49" creationId="{7AE880F4-14E5-334C-8E8B-6E37E06764B6}"/>
          </ac:spMkLst>
        </pc:spChg>
        <pc:spChg chg="mod">
          <ac:chgData name="CHOE JAEHO" userId="d1f9886a8a77a995" providerId="Windows Live" clId="Web-{9ADE733F-ED64-49FE-A65A-E3259F576906}" dt="2021-01-21T01:45:29.684" v="159"/>
          <ac:spMkLst>
            <pc:docMk/>
            <pc:sldMk cId="4083802391" sldId="276"/>
            <ac:spMk id="50" creationId="{A9FAA6F2-5046-EA48-8A8B-12D8818A79DD}"/>
          </ac:spMkLst>
        </pc:spChg>
        <pc:spChg chg="mod">
          <ac:chgData name="CHOE JAEHO" userId="d1f9886a8a77a995" providerId="Windows Live" clId="Web-{9ADE733F-ED64-49FE-A65A-E3259F576906}" dt="2021-01-21T01:45:29.715" v="160"/>
          <ac:spMkLst>
            <pc:docMk/>
            <pc:sldMk cId="4083802391" sldId="276"/>
            <ac:spMk id="51" creationId="{5EDEA88C-FE50-4746-BD5F-34C4E831140A}"/>
          </ac:spMkLst>
        </pc:spChg>
        <pc:spChg chg="mod">
          <ac:chgData name="CHOE JAEHO" userId="d1f9886a8a77a995" providerId="Windows Live" clId="Web-{9ADE733F-ED64-49FE-A65A-E3259F576906}" dt="2021-01-21T01:45:29.730" v="161"/>
          <ac:spMkLst>
            <pc:docMk/>
            <pc:sldMk cId="4083802391" sldId="276"/>
            <ac:spMk id="54" creationId="{542E43BD-0D91-BA49-8A12-A17530957BFC}"/>
          </ac:spMkLst>
        </pc:spChg>
        <pc:spChg chg="mod">
          <ac:chgData name="CHOE JAEHO" userId="d1f9886a8a77a995" providerId="Windows Live" clId="Web-{9ADE733F-ED64-49FE-A65A-E3259F576906}" dt="2021-01-21T01:45:29.746" v="162"/>
          <ac:spMkLst>
            <pc:docMk/>
            <pc:sldMk cId="4083802391" sldId="276"/>
            <ac:spMk id="55" creationId="{101BA4DF-3861-4C49-9EF4-D74102F533FF}"/>
          </ac:spMkLst>
        </pc:spChg>
        <pc:spChg chg="mod">
          <ac:chgData name="CHOE JAEHO" userId="d1f9886a8a77a995" providerId="Windows Live" clId="Web-{9ADE733F-ED64-49FE-A65A-E3259F576906}" dt="2021-01-21T01:45:29.777" v="163"/>
          <ac:spMkLst>
            <pc:docMk/>
            <pc:sldMk cId="4083802391" sldId="276"/>
            <ac:spMk id="56" creationId="{F62EAAAF-CDF1-9A4E-B471-9E27850033BF}"/>
          </ac:spMkLst>
        </pc:spChg>
        <pc:spChg chg="mod">
          <ac:chgData name="CHOE JAEHO" userId="d1f9886a8a77a995" providerId="Windows Live" clId="Web-{9ADE733F-ED64-49FE-A65A-E3259F576906}" dt="2021-01-21T01:45:29.543" v="151"/>
          <ac:spMkLst>
            <pc:docMk/>
            <pc:sldMk cId="4083802391" sldId="276"/>
            <ac:spMk id="63" creationId="{2C35B714-D5F8-4D05-8B12-A5D07B243675}"/>
          </ac:spMkLst>
        </pc:spChg>
        <pc:spChg chg="mod">
          <ac:chgData name="CHOE JAEHO" userId="d1f9886a8a77a995" providerId="Windows Live" clId="Web-{9ADE733F-ED64-49FE-A65A-E3259F576906}" dt="2021-01-21T01:45:29.559" v="152"/>
          <ac:spMkLst>
            <pc:docMk/>
            <pc:sldMk cId="4083802391" sldId="276"/>
            <ac:spMk id="64" creationId="{9FA4731C-3550-47A8-B484-12434A265E95}"/>
          </ac:spMkLst>
        </pc:spChg>
        <pc:spChg chg="mod">
          <ac:chgData name="CHOE JAEHO" userId="d1f9886a8a77a995" providerId="Windows Live" clId="Web-{9ADE733F-ED64-49FE-A65A-E3259F576906}" dt="2021-01-21T01:45:29.574" v="153"/>
          <ac:spMkLst>
            <pc:docMk/>
            <pc:sldMk cId="4083802391" sldId="276"/>
            <ac:spMk id="65" creationId="{7EC41322-3F52-4620-A868-AC16E089F38F}"/>
          </ac:spMkLst>
        </pc:spChg>
        <pc:spChg chg="mod">
          <ac:chgData name="CHOE JAEHO" userId="d1f9886a8a77a995" providerId="Windows Live" clId="Web-{9ADE733F-ED64-49FE-A65A-E3259F576906}" dt="2021-01-21T01:45:29.949" v="173"/>
          <ac:spMkLst>
            <pc:docMk/>
            <pc:sldMk cId="4083802391" sldId="276"/>
            <ac:spMk id="67" creationId="{F3CBE91B-F411-49B2-87AE-2179DB1E9D40}"/>
          </ac:spMkLst>
        </pc:spChg>
        <pc:spChg chg="mod">
          <ac:chgData name="CHOE JAEHO" userId="d1f9886a8a77a995" providerId="Windows Live" clId="Web-{9ADE733F-ED64-49FE-A65A-E3259F576906}" dt="2021-01-21T01:45:29.605" v="154"/>
          <ac:spMkLst>
            <pc:docMk/>
            <pc:sldMk cId="4083802391" sldId="276"/>
            <ac:spMk id="68" creationId="{AAFA4FA5-367C-4225-890A-C27A7EFCF8BA}"/>
          </ac:spMkLst>
        </pc:spChg>
        <pc:spChg chg="mod">
          <ac:chgData name="CHOE JAEHO" userId="d1f9886a8a77a995" providerId="Windows Live" clId="Web-{9ADE733F-ED64-49FE-A65A-E3259F576906}" dt="2021-01-21T01:49:23.267" v="225" actId="14100"/>
          <ac:spMkLst>
            <pc:docMk/>
            <pc:sldMk cId="4083802391" sldId="276"/>
            <ac:spMk id="72" creationId="{4DACD7A3-CAD3-42B2-B061-2F7A07BC0500}"/>
          </ac:spMkLst>
        </pc:spChg>
        <pc:spChg chg="mod">
          <ac:chgData name="CHOE JAEHO" userId="d1f9886a8a77a995" providerId="Windows Live" clId="Web-{9ADE733F-ED64-49FE-A65A-E3259F576906}" dt="2021-01-21T01:45:29.824" v="166"/>
          <ac:spMkLst>
            <pc:docMk/>
            <pc:sldMk cId="4083802391" sldId="276"/>
            <ac:spMk id="75" creationId="{F6249081-B35E-48BD-A2F8-A3712FEE0E04}"/>
          </ac:spMkLst>
        </pc:spChg>
        <pc:spChg chg="mod">
          <ac:chgData name="CHOE JAEHO" userId="d1f9886a8a77a995" providerId="Windows Live" clId="Web-{9ADE733F-ED64-49FE-A65A-E3259F576906}" dt="2021-01-21T01:45:29.855" v="167"/>
          <ac:spMkLst>
            <pc:docMk/>
            <pc:sldMk cId="4083802391" sldId="276"/>
            <ac:spMk id="76" creationId="{42C285C0-BB59-4284-8D9D-9C305E523BEB}"/>
          </ac:spMkLst>
        </pc:spChg>
        <pc:spChg chg="mod">
          <ac:chgData name="CHOE JAEHO" userId="d1f9886a8a77a995" providerId="Windows Live" clId="Web-{9ADE733F-ED64-49FE-A65A-E3259F576906}" dt="2021-01-21T01:45:29.871" v="168"/>
          <ac:spMkLst>
            <pc:docMk/>
            <pc:sldMk cId="4083802391" sldId="276"/>
            <ac:spMk id="77" creationId="{AB944603-8871-44EB-90CA-F7CBC1C6E47C}"/>
          </ac:spMkLst>
        </pc:spChg>
        <pc:spChg chg="add mod">
          <ac:chgData name="CHOE JAEHO" userId="d1f9886a8a77a995" providerId="Windows Live" clId="Web-{9ADE733F-ED64-49FE-A65A-E3259F576906}" dt="2021-01-21T01:45:29.887" v="169"/>
          <ac:spMkLst>
            <pc:docMk/>
            <pc:sldMk cId="4083802391" sldId="276"/>
            <ac:spMk id="78" creationId="{9FEA5B28-4C9F-4BC5-AB7F-3FC14902AAC4}"/>
          </ac:spMkLst>
        </pc:spChg>
        <pc:spChg chg="add mod">
          <ac:chgData name="CHOE JAEHO" userId="d1f9886a8a77a995" providerId="Windows Live" clId="Web-{9ADE733F-ED64-49FE-A65A-E3259F576906}" dt="2021-01-21T01:45:29.902" v="170"/>
          <ac:spMkLst>
            <pc:docMk/>
            <pc:sldMk cId="4083802391" sldId="276"/>
            <ac:spMk id="83" creationId="{0065FA67-4B12-41AB-89B2-F86FF8D0E14D}"/>
          </ac:spMkLst>
        </pc:spChg>
        <pc:spChg chg="add mod">
          <ac:chgData name="CHOE JAEHO" userId="d1f9886a8a77a995" providerId="Windows Live" clId="Web-{9ADE733F-ED64-49FE-A65A-E3259F576906}" dt="2021-01-21T01:45:29.918" v="171"/>
          <ac:spMkLst>
            <pc:docMk/>
            <pc:sldMk cId="4083802391" sldId="276"/>
            <ac:spMk id="84" creationId="{AE05F60C-165B-40C3-A643-556AD948CBA5}"/>
          </ac:spMkLst>
        </pc:spChg>
        <pc:spChg chg="add mod">
          <ac:chgData name="CHOE JAEHO" userId="d1f9886a8a77a995" providerId="Windows Live" clId="Web-{9ADE733F-ED64-49FE-A65A-E3259F576906}" dt="2021-01-21T01:46:44.873" v="194" actId="1076"/>
          <ac:spMkLst>
            <pc:docMk/>
            <pc:sldMk cId="4083802391" sldId="276"/>
            <ac:spMk id="85" creationId="{5672C738-CA2A-4133-ACAC-EE9A93FDF392}"/>
          </ac:spMkLst>
        </pc:spChg>
        <pc:spChg chg="add mod">
          <ac:chgData name="CHOE JAEHO" userId="d1f9886a8a77a995" providerId="Windows Live" clId="Web-{9ADE733F-ED64-49FE-A65A-E3259F576906}" dt="2021-01-21T01:49:41.689" v="230" actId="1076"/>
          <ac:spMkLst>
            <pc:docMk/>
            <pc:sldMk cId="4083802391" sldId="276"/>
            <ac:spMk id="86" creationId="{B26A136A-AC9A-4833-9AB2-1141EAB1ACC5}"/>
          </ac:spMkLst>
        </pc:spChg>
        <pc:spChg chg="add mod">
          <ac:chgData name="CHOE JAEHO" userId="d1f9886a8a77a995" providerId="Windows Live" clId="Web-{9ADE733F-ED64-49FE-A65A-E3259F576906}" dt="2021-01-21T01:49:41.704" v="231" actId="1076"/>
          <ac:spMkLst>
            <pc:docMk/>
            <pc:sldMk cId="4083802391" sldId="276"/>
            <ac:spMk id="87" creationId="{814E2370-1E7F-4971-8231-2B0B598644F2}"/>
          </ac:spMkLst>
        </pc:spChg>
        <pc:spChg chg="add mod">
          <ac:chgData name="CHOE JAEHO" userId="d1f9886a8a77a995" providerId="Windows Live" clId="Web-{9ADE733F-ED64-49FE-A65A-E3259F576906}" dt="2021-01-21T01:50:56.909" v="251" actId="1076"/>
          <ac:spMkLst>
            <pc:docMk/>
            <pc:sldMk cId="4083802391" sldId="276"/>
            <ac:spMk id="88" creationId="{C3DB4D65-2A8F-48E2-877D-B4151E1676AD}"/>
          </ac:spMkLst>
        </pc:spChg>
        <pc:grpChg chg="mod">
          <ac:chgData name="CHOE JAEHO" userId="d1f9886a8a77a995" providerId="Windows Live" clId="Web-{9ADE733F-ED64-49FE-A65A-E3259F576906}" dt="2021-01-21T01:29:50.523" v="3" actId="14100"/>
          <ac:grpSpMkLst>
            <pc:docMk/>
            <pc:sldMk cId="4083802391" sldId="276"/>
            <ac:grpSpMk id="16" creationId="{CC3EE369-C1D6-6B48-82F8-7E382D56C86C}"/>
          </ac:grpSpMkLst>
        </pc:grpChg>
        <pc:grpChg chg="mod">
          <ac:chgData name="CHOE JAEHO" userId="d1f9886a8a77a995" providerId="Windows Live" clId="Web-{9ADE733F-ED64-49FE-A65A-E3259F576906}" dt="2021-01-21T01:30:27.571" v="8" actId="1076"/>
          <ac:grpSpMkLst>
            <pc:docMk/>
            <pc:sldMk cId="4083802391" sldId="276"/>
            <ac:grpSpMk id="17" creationId="{2D3D192D-378B-F149-8445-A193B872760A}"/>
          </ac:grpSpMkLst>
        </pc:grpChg>
        <pc:grpChg chg="add del">
          <ac:chgData name="CHOE JAEHO" userId="d1f9886a8a77a995" providerId="Windows Live" clId="Web-{9ADE733F-ED64-49FE-A65A-E3259F576906}" dt="2021-01-21T01:31:22.025" v="27"/>
          <ac:grpSpMkLst>
            <pc:docMk/>
            <pc:sldMk cId="4083802391" sldId="276"/>
            <ac:grpSpMk id="45" creationId="{2F008ED1-D0F9-4FCB-A411-62BBD19835D3}"/>
          </ac:grpSpMkLst>
        </pc:grpChg>
        <pc:grpChg chg="add del">
          <ac:chgData name="CHOE JAEHO" userId="d1f9886a8a77a995" providerId="Windows Live" clId="Web-{9ADE733F-ED64-49FE-A65A-E3259F576906}" dt="2021-01-21T01:33:01.043" v="31"/>
          <ac:grpSpMkLst>
            <pc:docMk/>
            <pc:sldMk cId="4083802391" sldId="276"/>
            <ac:grpSpMk id="57" creationId="{02B75816-E9FC-447B-AE99-02732A719184}"/>
          </ac:grpSpMkLst>
        </pc:grpChg>
        <pc:grpChg chg="add mod">
          <ac:chgData name="CHOE JAEHO" userId="d1f9886a8a77a995" providerId="Windows Live" clId="Web-{9ADE733F-ED64-49FE-A65A-E3259F576906}" dt="2021-01-21T01:35:45.952" v="73" actId="1076"/>
          <ac:grpSpMkLst>
            <pc:docMk/>
            <pc:sldMk cId="4083802391" sldId="276"/>
            <ac:grpSpMk id="69" creationId="{F3D7976B-2962-430C-9957-CBFBE8C670D5}"/>
          </ac:grpSpMkLst>
        </pc:grpChg>
        <pc:graphicFrameChg chg="add mod modGraphic">
          <ac:chgData name="CHOE JAEHO" userId="d1f9886a8a77a995" providerId="Windows Live" clId="Web-{9ADE733F-ED64-49FE-A65A-E3259F576906}" dt="2021-01-21T01:34:56.561" v="60"/>
          <ac:graphicFrameMkLst>
            <pc:docMk/>
            <pc:sldMk cId="4083802391" sldId="276"/>
            <ac:graphicFrameMk id="61" creationId="{62365FBF-F2DA-46EB-ACDF-4C710994D5E9}"/>
          </ac:graphicFrameMkLst>
        </pc:graphicFrameChg>
        <pc:graphicFrameChg chg="add mod">
          <ac:chgData name="CHOE JAEHO" userId="d1f9886a8a77a995" providerId="Windows Live" clId="Web-{9ADE733F-ED64-49FE-A65A-E3259F576906}" dt="2021-01-21T01:35:45.984" v="75" actId="1076"/>
          <ac:graphicFrameMkLst>
            <pc:docMk/>
            <pc:sldMk cId="4083802391" sldId="276"/>
            <ac:graphicFrameMk id="79" creationId="{40FA238C-28A8-405C-B89C-FE8690B0B0F9}"/>
          </ac:graphicFrameMkLst>
        </pc:graphicFrameChg>
        <pc:cxnChg chg="add del mod">
          <ac:chgData name="CHOE JAEHO" userId="d1f9886a8a77a995" providerId="Windows Live" clId="Web-{9ADE733F-ED64-49FE-A65A-E3259F576906}" dt="2021-01-21T01:36:18.797" v="89"/>
          <ac:cxnSpMkLst>
            <pc:docMk/>
            <pc:sldMk cId="4083802391" sldId="276"/>
            <ac:cxnSpMk id="3" creationId="{20E51AC8-ABA0-4E09-99E6-092755101B4A}"/>
          </ac:cxnSpMkLst>
        </pc:cxnChg>
        <pc:cxnChg chg="add mod">
          <ac:chgData name="CHOE JAEHO" userId="d1f9886a8a77a995" providerId="Windows Live" clId="Web-{9ADE733F-ED64-49FE-A65A-E3259F576906}" dt="2021-01-21T01:41:47.835" v="104"/>
          <ac:cxnSpMkLst>
            <pc:docMk/>
            <pc:sldMk cId="4083802391" sldId="276"/>
            <ac:cxnSpMk id="8" creationId="{B3DA4704-0415-4501-974B-748CEF47BE03}"/>
          </ac:cxnSpMkLst>
        </pc:cxnChg>
        <pc:cxnChg chg="add mod">
          <ac:chgData name="CHOE JAEHO" userId="d1f9886a8a77a995" providerId="Windows Live" clId="Web-{9ADE733F-ED64-49FE-A65A-E3259F576906}" dt="2021-01-21T01:48:40.891" v="221" actId="14100"/>
          <ac:cxnSpMkLst>
            <pc:docMk/>
            <pc:sldMk cId="4083802391" sldId="276"/>
            <ac:cxnSpMk id="10" creationId="{CE2DBD18-EC04-460A-9DD9-ADC6FAE9C785}"/>
          </ac:cxnSpMkLst>
        </pc:cxnChg>
        <pc:cxnChg chg="add mod ord">
          <ac:chgData name="CHOE JAEHO" userId="d1f9886a8a77a995" providerId="Windows Live" clId="Web-{9ADE733F-ED64-49FE-A65A-E3259F576906}" dt="2021-01-21T01:35:24.343" v="70"/>
          <ac:cxnSpMkLst>
            <pc:docMk/>
            <pc:sldMk cId="4083802391" sldId="276"/>
            <ac:cxnSpMk id="39" creationId="{99F21F9D-1E6E-4005-AD8F-848254B69369}"/>
          </ac:cxnSpMkLst>
        </pc:cxnChg>
        <pc:cxnChg chg="mod">
          <ac:chgData name="CHOE JAEHO" userId="d1f9886a8a77a995" providerId="Windows Live" clId="Web-{9ADE733F-ED64-49FE-A65A-E3259F576906}" dt="2021-01-21T01:42:03.789" v="107"/>
          <ac:cxnSpMkLst>
            <pc:docMk/>
            <pc:sldMk cId="4083802391" sldId="276"/>
            <ac:cxnSpMk id="46" creationId="{5DDB1F60-70E2-4B8D-840D-0A64CF544984}"/>
          </ac:cxnSpMkLst>
        </pc:cxnChg>
        <pc:cxnChg chg="mod">
          <ac:chgData name="CHOE JAEHO" userId="d1f9886a8a77a995" providerId="Windows Live" clId="Web-{9ADE733F-ED64-49FE-A65A-E3259F576906}" dt="2021-01-21T01:46:48.029" v="195" actId="14100"/>
          <ac:cxnSpMkLst>
            <pc:docMk/>
            <pc:sldMk cId="4083802391" sldId="276"/>
            <ac:cxnSpMk id="74" creationId="{A4F7EEB7-7C29-4E73-991E-C445A53D11C9}"/>
          </ac:cxnSpMkLst>
        </pc:cxnChg>
        <pc:cxnChg chg="add mod">
          <ac:chgData name="CHOE JAEHO" userId="d1f9886a8a77a995" providerId="Windows Live" clId="Web-{9ADE733F-ED64-49FE-A65A-E3259F576906}" dt="2021-01-21T01:35:37.452" v="72" actId="1076"/>
          <ac:cxnSpMkLst>
            <pc:docMk/>
            <pc:sldMk cId="4083802391" sldId="276"/>
            <ac:cxnSpMk id="80" creationId="{3AB93CFE-7882-496E-9CF2-1EBCE490A936}"/>
          </ac:cxnSpMkLst>
        </pc:cxnChg>
        <pc:cxnChg chg="add mod">
          <ac:chgData name="CHOE JAEHO" userId="d1f9886a8a77a995" providerId="Windows Live" clId="Web-{9ADE733F-ED64-49FE-A65A-E3259F576906}" dt="2021-01-21T01:36:39.188" v="94" actId="14100"/>
          <ac:cxnSpMkLst>
            <pc:docMk/>
            <pc:sldMk cId="4083802391" sldId="276"/>
            <ac:cxnSpMk id="81" creationId="{ABFC2467-6332-4D9B-BA74-521A5F59AD52}"/>
          </ac:cxnSpMkLst>
        </pc:cxnChg>
        <pc:cxnChg chg="add mod">
          <ac:chgData name="CHOE JAEHO" userId="d1f9886a8a77a995" providerId="Windows Live" clId="Web-{9ADE733F-ED64-49FE-A65A-E3259F576906}" dt="2021-01-21T01:38:55.972" v="103" actId="14100"/>
          <ac:cxnSpMkLst>
            <pc:docMk/>
            <pc:sldMk cId="4083802391" sldId="276"/>
            <ac:cxnSpMk id="82" creationId="{CFF5DC40-FE7D-452B-BC76-BBF3B9A96CD0}"/>
          </ac:cxnSpMkLst>
        </pc:cxnChg>
        <pc:cxnChg chg="add mod">
          <ac:chgData name="CHOE JAEHO" userId="d1f9886a8a77a995" providerId="Windows Live" clId="Web-{9ADE733F-ED64-49FE-A65A-E3259F576906}" dt="2021-01-21T01:52:11.005" v="261" actId="14100"/>
          <ac:cxnSpMkLst>
            <pc:docMk/>
            <pc:sldMk cId="4083802391" sldId="276"/>
            <ac:cxnSpMk id="89" creationId="{4F30B7D0-87DD-478D-BDA8-8C675372F539}"/>
          </ac:cxnSpMkLst>
        </pc:cxnChg>
      </pc:sldChg>
      <pc:sldChg chg="modSp">
        <pc:chgData name="CHOE JAEHO" userId="d1f9886a8a77a995" providerId="Windows Live" clId="Web-{9ADE733F-ED64-49FE-A65A-E3259F576906}" dt="2021-01-21T01:45:23.465" v="145"/>
        <pc:sldMkLst>
          <pc:docMk/>
          <pc:sldMk cId="2456866064" sldId="278"/>
        </pc:sldMkLst>
        <pc:spChg chg="mod">
          <ac:chgData name="CHOE JAEHO" userId="d1f9886a8a77a995" providerId="Windows Live" clId="Web-{9ADE733F-ED64-49FE-A65A-E3259F576906}" dt="2021-01-21T01:45:23.152" v="130"/>
          <ac:spMkLst>
            <pc:docMk/>
            <pc:sldMk cId="2456866064" sldId="278"/>
            <ac:spMk id="8" creationId="{F3B7CB51-76D1-4142-A7BE-F3E9917C5A4C}"/>
          </ac:spMkLst>
        </pc:spChg>
        <pc:spChg chg="mod">
          <ac:chgData name="CHOE JAEHO" userId="d1f9886a8a77a995" providerId="Windows Live" clId="Web-{9ADE733F-ED64-49FE-A65A-E3259F576906}" dt="2021-01-21T01:45:23.183" v="131"/>
          <ac:spMkLst>
            <pc:docMk/>
            <pc:sldMk cId="2456866064" sldId="278"/>
            <ac:spMk id="9" creationId="{A50683B5-5D28-4AD3-8E16-4BB6D96D97B1}"/>
          </ac:spMkLst>
        </pc:spChg>
        <pc:spChg chg="mod">
          <ac:chgData name="CHOE JAEHO" userId="d1f9886a8a77a995" providerId="Windows Live" clId="Web-{9ADE733F-ED64-49FE-A65A-E3259F576906}" dt="2021-01-21T01:45:23.215" v="132"/>
          <ac:spMkLst>
            <pc:docMk/>
            <pc:sldMk cId="2456866064" sldId="278"/>
            <ac:spMk id="10" creationId="{E57558E1-09A0-4955-B7EF-2B7BCFD25735}"/>
          </ac:spMkLst>
        </pc:spChg>
        <pc:spChg chg="mod">
          <ac:chgData name="CHOE JAEHO" userId="d1f9886a8a77a995" providerId="Windows Live" clId="Web-{9ADE733F-ED64-49FE-A65A-E3259F576906}" dt="2021-01-21T01:45:23.230" v="133"/>
          <ac:spMkLst>
            <pc:docMk/>
            <pc:sldMk cId="2456866064" sldId="278"/>
            <ac:spMk id="11" creationId="{37ACA3CE-6615-493E-BCD8-C946DBF64FF1}"/>
          </ac:spMkLst>
        </pc:spChg>
        <pc:spChg chg="mod">
          <ac:chgData name="CHOE JAEHO" userId="d1f9886a8a77a995" providerId="Windows Live" clId="Web-{9ADE733F-ED64-49FE-A65A-E3259F576906}" dt="2021-01-21T01:45:23.261" v="134"/>
          <ac:spMkLst>
            <pc:docMk/>
            <pc:sldMk cId="2456866064" sldId="278"/>
            <ac:spMk id="12" creationId="{91C71192-42E3-4239-B694-21922AC90D5F}"/>
          </ac:spMkLst>
        </pc:spChg>
        <pc:spChg chg="mod">
          <ac:chgData name="CHOE JAEHO" userId="d1f9886a8a77a995" providerId="Windows Live" clId="Web-{9ADE733F-ED64-49FE-A65A-E3259F576906}" dt="2021-01-21T01:45:23.324" v="135"/>
          <ac:spMkLst>
            <pc:docMk/>
            <pc:sldMk cId="2456866064" sldId="278"/>
            <ac:spMk id="13" creationId="{529B6D32-2D01-4503-AF85-50C609C4BDDA}"/>
          </ac:spMkLst>
        </pc:spChg>
        <pc:spChg chg="mod">
          <ac:chgData name="CHOE JAEHO" userId="d1f9886a8a77a995" providerId="Windows Live" clId="Web-{9ADE733F-ED64-49FE-A65A-E3259F576906}" dt="2021-01-21T01:45:23.371" v="136"/>
          <ac:spMkLst>
            <pc:docMk/>
            <pc:sldMk cId="2456866064" sldId="278"/>
            <ac:spMk id="15" creationId="{1AA8F220-CEB5-47D4-AF9D-724559243660}"/>
          </ac:spMkLst>
        </pc:spChg>
        <pc:spChg chg="mod">
          <ac:chgData name="CHOE JAEHO" userId="d1f9886a8a77a995" providerId="Windows Live" clId="Web-{9ADE733F-ED64-49FE-A65A-E3259F576906}" dt="2021-01-21T01:45:23.386" v="137"/>
          <ac:spMkLst>
            <pc:docMk/>
            <pc:sldMk cId="2456866064" sldId="278"/>
            <ac:spMk id="16" creationId="{B7830DAF-8C9E-4403-9DE8-D4868634A50B}"/>
          </ac:spMkLst>
        </pc:spChg>
        <pc:spChg chg="mod">
          <ac:chgData name="CHOE JAEHO" userId="d1f9886a8a77a995" providerId="Windows Live" clId="Web-{9ADE733F-ED64-49FE-A65A-E3259F576906}" dt="2021-01-21T01:45:23.402" v="138"/>
          <ac:spMkLst>
            <pc:docMk/>
            <pc:sldMk cId="2456866064" sldId="278"/>
            <ac:spMk id="19" creationId="{305521F0-D2D0-4B97-83D6-DDC45DA103B4}"/>
          </ac:spMkLst>
        </pc:spChg>
        <pc:spChg chg="mod">
          <ac:chgData name="CHOE JAEHO" userId="d1f9886a8a77a995" providerId="Windows Live" clId="Web-{9ADE733F-ED64-49FE-A65A-E3259F576906}" dt="2021-01-21T01:45:23.402" v="139"/>
          <ac:spMkLst>
            <pc:docMk/>
            <pc:sldMk cId="2456866064" sldId="278"/>
            <ac:spMk id="20" creationId="{BDB0CD21-EAE8-4B69-972E-D86E9245D44A}"/>
          </ac:spMkLst>
        </pc:spChg>
        <pc:spChg chg="mod">
          <ac:chgData name="CHOE JAEHO" userId="d1f9886a8a77a995" providerId="Windows Live" clId="Web-{9ADE733F-ED64-49FE-A65A-E3259F576906}" dt="2021-01-21T01:45:23.418" v="140"/>
          <ac:spMkLst>
            <pc:docMk/>
            <pc:sldMk cId="2456866064" sldId="278"/>
            <ac:spMk id="21" creationId="{FE1E7C99-C5A2-4AC4-B35C-260AB35EC796}"/>
          </ac:spMkLst>
        </pc:spChg>
        <pc:spChg chg="mod">
          <ac:chgData name="CHOE JAEHO" userId="d1f9886a8a77a995" providerId="Windows Live" clId="Web-{9ADE733F-ED64-49FE-A65A-E3259F576906}" dt="2021-01-21T01:45:23.418" v="141"/>
          <ac:spMkLst>
            <pc:docMk/>
            <pc:sldMk cId="2456866064" sldId="278"/>
            <ac:spMk id="22" creationId="{A4552535-ED75-482A-88B4-587CD6BB26A8}"/>
          </ac:spMkLst>
        </pc:spChg>
        <pc:spChg chg="mod">
          <ac:chgData name="CHOE JAEHO" userId="d1f9886a8a77a995" providerId="Windows Live" clId="Web-{9ADE733F-ED64-49FE-A65A-E3259F576906}" dt="2021-01-21T01:45:23.433" v="142"/>
          <ac:spMkLst>
            <pc:docMk/>
            <pc:sldMk cId="2456866064" sldId="278"/>
            <ac:spMk id="24" creationId="{5B25F47C-7B26-4A9E-8980-7DA9BDBE4288}"/>
          </ac:spMkLst>
        </pc:spChg>
        <pc:spChg chg="mod">
          <ac:chgData name="CHOE JAEHO" userId="d1f9886a8a77a995" providerId="Windows Live" clId="Web-{9ADE733F-ED64-49FE-A65A-E3259F576906}" dt="2021-01-21T01:45:23.433" v="143"/>
          <ac:spMkLst>
            <pc:docMk/>
            <pc:sldMk cId="2456866064" sldId="278"/>
            <ac:spMk id="26" creationId="{A2A8B97E-0508-48B1-B050-F403DE1FB191}"/>
          </ac:spMkLst>
        </pc:spChg>
        <pc:spChg chg="mod">
          <ac:chgData name="CHOE JAEHO" userId="d1f9886a8a77a995" providerId="Windows Live" clId="Web-{9ADE733F-ED64-49FE-A65A-E3259F576906}" dt="2021-01-21T01:45:23.449" v="144"/>
          <ac:spMkLst>
            <pc:docMk/>
            <pc:sldMk cId="2456866064" sldId="278"/>
            <ac:spMk id="27" creationId="{975DE88E-6FDC-4C6E-8C87-CBC4ADC5556C}"/>
          </ac:spMkLst>
        </pc:spChg>
        <pc:spChg chg="mod">
          <ac:chgData name="CHOE JAEHO" userId="d1f9886a8a77a995" providerId="Windows Live" clId="Web-{9ADE733F-ED64-49FE-A65A-E3259F576906}" dt="2021-01-21T01:45:23.465" v="145"/>
          <ac:spMkLst>
            <pc:docMk/>
            <pc:sldMk cId="2456866064" sldId="278"/>
            <ac:spMk id="28" creationId="{0D686279-09FB-43D3-89B5-1BC185FA081C}"/>
          </ac:spMkLst>
        </pc:spChg>
      </pc:sldChg>
    </pc:docChg>
  </pc:docChgLst>
  <pc:docChgLst>
    <pc:chgData name="CHOE JAEHO" userId="d1f9886a8a77a995" providerId="Windows Live" clId="Web-{AEB32536-2CCE-43A2-A625-546FEE0ED6FD}"/>
    <pc:docChg chg="addSld modSld">
      <pc:chgData name="CHOE JAEHO" userId="d1f9886a8a77a995" providerId="Windows Live" clId="Web-{AEB32536-2CCE-43A2-A625-546FEE0ED6FD}" dt="2021-01-21T01:00:00.664" v="477" actId="1076"/>
      <pc:docMkLst>
        <pc:docMk/>
      </pc:docMkLst>
      <pc:sldChg chg="addSp delSp modSp">
        <pc:chgData name="CHOE JAEHO" userId="d1f9886a8a77a995" providerId="Windows Live" clId="Web-{AEB32536-2CCE-43A2-A625-546FEE0ED6FD}" dt="2021-01-21T01:00:00.664" v="477" actId="1076"/>
        <pc:sldMkLst>
          <pc:docMk/>
          <pc:sldMk cId="4083802391" sldId="276"/>
        </pc:sldMkLst>
        <pc:spChg chg="add mod topLvl">
          <ac:chgData name="CHOE JAEHO" userId="d1f9886a8a77a995" providerId="Windows Live" clId="Web-{AEB32536-2CCE-43A2-A625-546FEE0ED6FD}" dt="2021-01-21T00:51:52.529" v="405" actId="1076"/>
          <ac:spMkLst>
            <pc:docMk/>
            <pc:sldMk cId="4083802391" sldId="276"/>
            <ac:spMk id="3" creationId="{F0A2E88D-73DD-4623-A07B-86000AD3D84E}"/>
          </ac:spMkLst>
        </pc:spChg>
        <pc:spChg chg="add mod topLvl">
          <ac:chgData name="CHOE JAEHO" userId="d1f9886a8a77a995" providerId="Windows Live" clId="Web-{AEB32536-2CCE-43A2-A625-546FEE0ED6FD}" dt="2021-01-21T00:51:52.544" v="406" actId="1076"/>
          <ac:spMkLst>
            <pc:docMk/>
            <pc:sldMk cId="4083802391" sldId="276"/>
            <ac:spMk id="4" creationId="{F1F359A9-E58F-4CC6-BCA9-741CE20752B9}"/>
          </ac:spMkLst>
        </pc:spChg>
        <pc:spChg chg="add mod topLvl">
          <ac:chgData name="CHOE JAEHO" userId="d1f9886a8a77a995" providerId="Windows Live" clId="Web-{AEB32536-2CCE-43A2-A625-546FEE0ED6FD}" dt="2021-01-21T00:51:52.544" v="407" actId="1076"/>
          <ac:spMkLst>
            <pc:docMk/>
            <pc:sldMk cId="4083802391" sldId="276"/>
            <ac:spMk id="5" creationId="{878361B5-F003-4E72-BFA0-39813A8C3916}"/>
          </ac:spMkLst>
        </pc:spChg>
        <pc:spChg chg="del">
          <ac:chgData name="CHOE JAEHO" userId="d1f9886a8a77a995" providerId="Windows Live" clId="Web-{AEB32536-2CCE-43A2-A625-546FEE0ED6FD}" dt="2021-01-21T00:31:38.127" v="194"/>
          <ac:spMkLst>
            <pc:docMk/>
            <pc:sldMk cId="4083802391" sldId="276"/>
            <ac:spMk id="6" creationId="{985D5B83-D0AE-458D-90A0-6E7F4F505960}"/>
          </ac:spMkLst>
        </pc:spChg>
        <pc:spChg chg="add del mod">
          <ac:chgData name="CHOE JAEHO" userId="d1f9886a8a77a995" providerId="Windows Live" clId="Web-{AEB32536-2CCE-43A2-A625-546FEE0ED6FD}" dt="2021-01-21T00:33:40.099" v="221"/>
          <ac:spMkLst>
            <pc:docMk/>
            <pc:sldMk cId="4083802391" sldId="276"/>
            <ac:spMk id="7" creationId="{3143DD03-AA7E-4E78-B076-E4333FAAC96E}"/>
          </ac:spMkLst>
        </pc:spChg>
        <pc:spChg chg="add del mod">
          <ac:chgData name="CHOE JAEHO" userId="d1f9886a8a77a995" providerId="Windows Live" clId="Web-{AEB32536-2CCE-43A2-A625-546FEE0ED6FD}" dt="2021-01-21T00:33:23.302" v="219"/>
          <ac:spMkLst>
            <pc:docMk/>
            <pc:sldMk cId="4083802391" sldId="276"/>
            <ac:spMk id="8" creationId="{13D5A393-B0E1-40F2-8B79-5BB1B4ABAF87}"/>
          </ac:spMkLst>
        </pc:spChg>
        <pc:spChg chg="add del mod">
          <ac:chgData name="CHOE JAEHO" userId="d1f9886a8a77a995" providerId="Windows Live" clId="Web-{AEB32536-2CCE-43A2-A625-546FEE0ED6FD}" dt="2021-01-21T00:33:33.692" v="220"/>
          <ac:spMkLst>
            <pc:docMk/>
            <pc:sldMk cId="4083802391" sldId="276"/>
            <ac:spMk id="12" creationId="{B8524E9C-F040-4741-8661-75008B58C3B8}"/>
          </ac:spMkLst>
        </pc:spChg>
        <pc:spChg chg="del">
          <ac:chgData name="CHOE JAEHO" userId="d1f9886a8a77a995" providerId="Windows Live" clId="Web-{AEB32536-2CCE-43A2-A625-546FEE0ED6FD}" dt="2021-01-21T00:31:38.127" v="190"/>
          <ac:spMkLst>
            <pc:docMk/>
            <pc:sldMk cId="4083802391" sldId="276"/>
            <ac:spMk id="17" creationId="{74638F28-ED31-48A3-8C33-77015DE3DCA2}"/>
          </ac:spMkLst>
        </pc:spChg>
        <pc:spChg chg="topLvl">
          <ac:chgData name="CHOE JAEHO" userId="d1f9886a8a77a995" providerId="Windows Live" clId="Web-{AEB32536-2CCE-43A2-A625-546FEE0ED6FD}" dt="2021-01-21T00:32:37.582" v="213"/>
          <ac:spMkLst>
            <pc:docMk/>
            <pc:sldMk cId="4083802391" sldId="276"/>
            <ac:spMk id="22" creationId="{FABA9671-F26F-4B01-9C20-00416846C21D}"/>
          </ac:spMkLst>
        </pc:spChg>
        <pc:spChg chg="topLvl">
          <ac:chgData name="CHOE JAEHO" userId="d1f9886a8a77a995" providerId="Windows Live" clId="Web-{AEB32536-2CCE-43A2-A625-546FEE0ED6FD}" dt="2021-01-21T00:32:37.582" v="213"/>
          <ac:spMkLst>
            <pc:docMk/>
            <pc:sldMk cId="4083802391" sldId="276"/>
            <ac:spMk id="23" creationId="{D58DA3F1-3462-4FC4-B744-A1987313DCAF}"/>
          </ac:spMkLst>
        </pc:spChg>
        <pc:spChg chg="topLvl">
          <ac:chgData name="CHOE JAEHO" userId="d1f9886a8a77a995" providerId="Windows Live" clId="Web-{AEB32536-2CCE-43A2-A625-546FEE0ED6FD}" dt="2021-01-21T00:32:37.582" v="213"/>
          <ac:spMkLst>
            <pc:docMk/>
            <pc:sldMk cId="4083802391" sldId="276"/>
            <ac:spMk id="24" creationId="{99FE3B4A-729E-4FC0-B0CB-EF7E9B452F89}"/>
          </ac:spMkLst>
        </pc:spChg>
        <pc:spChg chg="del topLvl">
          <ac:chgData name="CHOE JAEHO" userId="d1f9886a8a77a995" providerId="Windows Live" clId="Web-{AEB32536-2CCE-43A2-A625-546FEE0ED6FD}" dt="2021-01-21T00:32:51.801" v="216"/>
          <ac:spMkLst>
            <pc:docMk/>
            <pc:sldMk cId="4083802391" sldId="276"/>
            <ac:spMk id="25" creationId="{D97D0FAE-953F-45BC-A341-D375BFC3E82A}"/>
          </ac:spMkLst>
        </pc:spChg>
        <pc:spChg chg="del topLvl">
          <ac:chgData name="CHOE JAEHO" userId="d1f9886a8a77a995" providerId="Windows Live" clId="Web-{AEB32536-2CCE-43A2-A625-546FEE0ED6FD}" dt="2021-01-21T00:32:51.801" v="215"/>
          <ac:spMkLst>
            <pc:docMk/>
            <pc:sldMk cId="4083802391" sldId="276"/>
            <ac:spMk id="26" creationId="{CC67DBDB-74C2-40E0-B483-BF2EB0CA2C1F}"/>
          </ac:spMkLst>
        </pc:spChg>
        <pc:spChg chg="del topLvl">
          <ac:chgData name="CHOE JAEHO" userId="d1f9886a8a77a995" providerId="Windows Live" clId="Web-{AEB32536-2CCE-43A2-A625-546FEE0ED6FD}" dt="2021-01-21T00:32:51.801" v="214"/>
          <ac:spMkLst>
            <pc:docMk/>
            <pc:sldMk cId="4083802391" sldId="276"/>
            <ac:spMk id="27" creationId="{176FD983-8F0B-49FD-BC42-B21C5DCD50AC}"/>
          </ac:spMkLst>
        </pc:spChg>
        <pc:spChg chg="topLvl">
          <ac:chgData name="CHOE JAEHO" userId="d1f9886a8a77a995" providerId="Windows Live" clId="Web-{AEB32536-2CCE-43A2-A625-546FEE0ED6FD}" dt="2021-01-21T00:32:37.582" v="213"/>
          <ac:spMkLst>
            <pc:docMk/>
            <pc:sldMk cId="4083802391" sldId="276"/>
            <ac:spMk id="28" creationId="{299B94CE-8829-4DE9-A649-0C03953A005B}"/>
          </ac:spMkLst>
        </pc:spChg>
        <pc:spChg chg="del topLvl">
          <ac:chgData name="CHOE JAEHO" userId="d1f9886a8a77a995" providerId="Windows Live" clId="Web-{AEB32536-2CCE-43A2-A625-546FEE0ED6FD}" dt="2021-01-21T00:33:02.286" v="217"/>
          <ac:spMkLst>
            <pc:docMk/>
            <pc:sldMk cId="4083802391" sldId="276"/>
            <ac:spMk id="29" creationId="{61D554CB-4A75-4E57-A716-D655A04E9D6F}"/>
          </ac:spMkLst>
        </pc:spChg>
        <pc:spChg chg="add mod">
          <ac:chgData name="CHOE JAEHO" userId="d1f9886a8a77a995" providerId="Windows Live" clId="Web-{AEB32536-2CCE-43A2-A625-546FEE0ED6FD}" dt="2021-01-21T00:34:41.835" v="233" actId="1076"/>
          <ac:spMkLst>
            <pc:docMk/>
            <pc:sldMk cId="4083802391" sldId="276"/>
            <ac:spMk id="32" creationId="{27C2585E-953A-4F62-A5AE-CADC791B1CE1}"/>
          </ac:spMkLst>
        </pc:spChg>
        <pc:spChg chg="add del">
          <ac:chgData name="CHOE JAEHO" userId="d1f9886a8a77a995" providerId="Windows Live" clId="Web-{AEB32536-2CCE-43A2-A625-546FEE0ED6FD}" dt="2021-01-21T00:35:25.492" v="240"/>
          <ac:spMkLst>
            <pc:docMk/>
            <pc:sldMk cId="4083802391" sldId="276"/>
            <ac:spMk id="36" creationId="{90C36101-2684-4FBB-A4CA-F9FE0EFB0B8F}"/>
          </ac:spMkLst>
        </pc:spChg>
        <pc:spChg chg="topLvl">
          <ac:chgData name="CHOE JAEHO" userId="d1f9886a8a77a995" providerId="Windows Live" clId="Web-{AEB32536-2CCE-43A2-A625-546FEE0ED6FD}" dt="2021-01-21T00:57:29.333" v="461"/>
          <ac:spMkLst>
            <pc:docMk/>
            <pc:sldMk cId="4083802391" sldId="276"/>
            <ac:spMk id="42" creationId="{9CC4BC63-573C-460B-A654-D5243E51B23A}"/>
          </ac:spMkLst>
        </pc:spChg>
        <pc:spChg chg="topLvl">
          <ac:chgData name="CHOE JAEHO" userId="d1f9886a8a77a995" providerId="Windows Live" clId="Web-{AEB32536-2CCE-43A2-A625-546FEE0ED6FD}" dt="2021-01-21T00:57:29.333" v="461"/>
          <ac:spMkLst>
            <pc:docMk/>
            <pc:sldMk cId="4083802391" sldId="276"/>
            <ac:spMk id="43" creationId="{FA6A4B31-D7A4-46E9-8ECC-BE9D4EC8109B}"/>
          </ac:spMkLst>
        </pc:spChg>
        <pc:spChg chg="topLvl">
          <ac:chgData name="CHOE JAEHO" userId="d1f9886a8a77a995" providerId="Windows Live" clId="Web-{AEB32536-2CCE-43A2-A625-546FEE0ED6FD}" dt="2021-01-21T00:57:29.333" v="461"/>
          <ac:spMkLst>
            <pc:docMk/>
            <pc:sldMk cId="4083802391" sldId="276"/>
            <ac:spMk id="44" creationId="{D8E1E743-D68F-4806-B67F-0456D6967F12}"/>
          </ac:spMkLst>
        </pc:spChg>
        <pc:spChg chg="add mod">
          <ac:chgData name="CHOE JAEHO" userId="d1f9886a8a77a995" providerId="Windows Live" clId="Web-{AEB32536-2CCE-43A2-A625-546FEE0ED6FD}" dt="2021-01-21T00:55:32.627" v="443" actId="1076"/>
          <ac:spMkLst>
            <pc:docMk/>
            <pc:sldMk cId="4083802391" sldId="276"/>
            <ac:spMk id="67" creationId="{F3CBE91B-F411-49B2-87AE-2179DB1E9D40}"/>
          </ac:spMkLst>
        </pc:spChg>
        <pc:spChg chg="add mod">
          <ac:chgData name="CHOE JAEHO" userId="d1f9886a8a77a995" providerId="Windows Live" clId="Web-{AEB32536-2CCE-43A2-A625-546FEE0ED6FD}" dt="2021-01-21T00:56:37.441" v="458" actId="1076"/>
          <ac:spMkLst>
            <pc:docMk/>
            <pc:sldMk cId="4083802391" sldId="276"/>
            <ac:spMk id="68" creationId="{AAFA4FA5-367C-4225-890A-C27A7EFCF8BA}"/>
          </ac:spMkLst>
        </pc:spChg>
        <pc:spChg chg="add del">
          <ac:chgData name="CHOE JAEHO" userId="d1f9886a8a77a995" providerId="Windows Live" clId="Web-{AEB32536-2CCE-43A2-A625-546FEE0ED6FD}" dt="2021-01-21T00:57:05.192" v="460"/>
          <ac:spMkLst>
            <pc:docMk/>
            <pc:sldMk cId="4083802391" sldId="276"/>
            <ac:spMk id="69" creationId="{974A19E4-4919-4863-864D-8895CE88CC7E}"/>
          </ac:spMkLst>
        </pc:spChg>
        <pc:spChg chg="add mod">
          <ac:chgData name="CHOE JAEHO" userId="d1f9886a8a77a995" providerId="Windows Live" clId="Web-{AEB32536-2CCE-43A2-A625-546FEE0ED6FD}" dt="2021-01-21T00:57:56.974" v="466" actId="1076"/>
          <ac:spMkLst>
            <pc:docMk/>
            <pc:sldMk cId="4083802391" sldId="276"/>
            <ac:spMk id="70" creationId="{5C4AC17B-DC27-4066-9AA7-7AF68D81B91D}"/>
          </ac:spMkLst>
        </pc:spChg>
        <pc:spChg chg="add mod">
          <ac:chgData name="CHOE JAEHO" userId="d1f9886a8a77a995" providerId="Windows Live" clId="Web-{AEB32536-2CCE-43A2-A625-546FEE0ED6FD}" dt="2021-01-21T00:58:05.849" v="468" actId="1076"/>
          <ac:spMkLst>
            <pc:docMk/>
            <pc:sldMk cId="4083802391" sldId="276"/>
            <ac:spMk id="71" creationId="{6FEC3F74-1C0F-448C-A4D9-4A73FF9FF900}"/>
          </ac:spMkLst>
        </pc:spChg>
        <pc:spChg chg="add mod">
          <ac:chgData name="CHOE JAEHO" userId="d1f9886a8a77a995" providerId="Windows Live" clId="Web-{AEB32536-2CCE-43A2-A625-546FEE0ED6FD}" dt="2021-01-21T00:58:26.584" v="470" actId="1076"/>
          <ac:spMkLst>
            <pc:docMk/>
            <pc:sldMk cId="4083802391" sldId="276"/>
            <ac:spMk id="72" creationId="{4DACD7A3-CAD3-42B2-B061-2F7A07BC0500}"/>
          </ac:spMkLst>
        </pc:spChg>
        <pc:grpChg chg="add del mod">
          <ac:chgData name="CHOE JAEHO" userId="d1f9886a8a77a995" providerId="Windows Live" clId="Web-{AEB32536-2CCE-43A2-A625-546FEE0ED6FD}" dt="2021-01-21T00:32:37.582" v="213"/>
          <ac:grpSpMkLst>
            <pc:docMk/>
            <pc:sldMk cId="4083802391" sldId="276"/>
            <ac:grpSpMk id="30" creationId="{EE5667E6-B653-45B1-B541-6399FFC00BD9}"/>
          </ac:grpSpMkLst>
        </pc:grpChg>
        <pc:grpChg chg="add mod">
          <ac:chgData name="CHOE JAEHO" userId="d1f9886a8a77a995" providerId="Windows Live" clId="Web-{AEB32536-2CCE-43A2-A625-546FEE0ED6FD}" dt="2021-01-21T00:34:41.835" v="232" actId="1076"/>
          <ac:grpSpMkLst>
            <pc:docMk/>
            <pc:sldMk cId="4083802391" sldId="276"/>
            <ac:grpSpMk id="33" creationId="{1B3D8148-48D8-4481-89AB-E3BB77F9DB2A}"/>
          </ac:grpSpMkLst>
        </pc:grpChg>
        <pc:grpChg chg="add del mod">
          <ac:chgData name="CHOE JAEHO" userId="d1f9886a8a77a995" providerId="Windows Live" clId="Web-{AEB32536-2CCE-43A2-A625-546FEE0ED6FD}" dt="2021-01-21T00:50:50.277" v="404"/>
          <ac:grpSpMkLst>
            <pc:docMk/>
            <pc:sldMk cId="4083802391" sldId="276"/>
            <ac:grpSpMk id="34" creationId="{55D49D5B-1F0D-469C-B3F2-B95EDD48C97E}"/>
          </ac:grpSpMkLst>
        </pc:grpChg>
        <pc:grpChg chg="add del mod">
          <ac:chgData name="CHOE JAEHO" userId="d1f9886a8a77a995" providerId="Windows Live" clId="Web-{AEB32536-2CCE-43A2-A625-546FEE0ED6FD}" dt="2021-01-21T00:50:06.308" v="399"/>
          <ac:grpSpMkLst>
            <pc:docMk/>
            <pc:sldMk cId="4083802391" sldId="276"/>
            <ac:grpSpMk id="37" creationId="{49DF4358-8722-47EA-8963-3107A5EB590F}"/>
          </ac:grpSpMkLst>
        </pc:grpChg>
        <pc:grpChg chg="add del mod">
          <ac:chgData name="CHOE JAEHO" userId="d1f9886a8a77a995" providerId="Windows Live" clId="Web-{AEB32536-2CCE-43A2-A625-546FEE0ED6FD}" dt="2021-01-21T00:57:29.333" v="461"/>
          <ac:grpSpMkLst>
            <pc:docMk/>
            <pc:sldMk cId="4083802391" sldId="276"/>
            <ac:grpSpMk id="41" creationId="{E1D6D9BA-2B0D-4A0C-A171-9C380CC30480}"/>
          </ac:grpSpMkLst>
        </pc:grpChg>
        <pc:grpChg chg="add del mod">
          <ac:chgData name="CHOE JAEHO" userId="d1f9886a8a77a995" providerId="Windows Live" clId="Web-{AEB32536-2CCE-43A2-A625-546FEE0ED6FD}" dt="2021-01-21T00:44:34.410" v="285"/>
          <ac:grpSpMkLst>
            <pc:docMk/>
            <pc:sldMk cId="4083802391" sldId="276"/>
            <ac:grpSpMk id="48" creationId="{0D1CA878-B72A-448A-9309-5F39B046B431}"/>
          </ac:grpSpMkLst>
        </pc:grpChg>
        <pc:grpChg chg="add del mod">
          <ac:chgData name="CHOE JAEHO" userId="d1f9886a8a77a995" providerId="Windows Live" clId="Web-{AEB32536-2CCE-43A2-A625-546FEE0ED6FD}" dt="2021-01-21T00:44:34.410" v="284"/>
          <ac:grpSpMkLst>
            <pc:docMk/>
            <pc:sldMk cId="4083802391" sldId="276"/>
            <ac:grpSpMk id="52" creationId="{64D0CFBD-6DA3-42B5-97BB-4A957E25EC0B}"/>
          </ac:grpSpMkLst>
        </pc:grpChg>
        <pc:grpChg chg="add del mod">
          <ac:chgData name="CHOE JAEHO" userId="d1f9886a8a77a995" providerId="Windows Live" clId="Web-{AEB32536-2CCE-43A2-A625-546FEE0ED6FD}" dt="2021-01-21T00:44:34.410" v="283"/>
          <ac:grpSpMkLst>
            <pc:docMk/>
            <pc:sldMk cId="4083802391" sldId="276"/>
            <ac:grpSpMk id="56" creationId="{2ADCEF56-5309-45E0-A614-525CE6450A99}"/>
          </ac:grpSpMkLst>
        </pc:grpChg>
        <pc:grpChg chg="add del mod">
          <ac:chgData name="CHOE JAEHO" userId="d1f9886a8a77a995" providerId="Windows Live" clId="Web-{AEB32536-2CCE-43A2-A625-546FEE0ED6FD}" dt="2021-01-21T00:53:03.374" v="418"/>
          <ac:grpSpMkLst>
            <pc:docMk/>
            <pc:sldMk cId="4083802391" sldId="276"/>
            <ac:grpSpMk id="61" creationId="{F35848E3-2FB6-4AAF-B43B-B8739E4A3D90}"/>
          </ac:grpSpMkLst>
        </pc:grpChg>
        <pc:grpChg chg="add mod">
          <ac:chgData name="CHOE JAEHO" userId="d1f9886a8a77a995" providerId="Windows Live" clId="Web-{AEB32536-2CCE-43A2-A625-546FEE0ED6FD}" dt="2021-01-21T00:54:37.298" v="427" actId="1076"/>
          <ac:grpSpMkLst>
            <pc:docMk/>
            <pc:sldMk cId="4083802391" sldId="276"/>
            <ac:grpSpMk id="62" creationId="{21472988-3E2C-4D12-B8D0-19756B5544E5}"/>
          </ac:grpSpMkLst>
        </pc:grpChg>
        <pc:grpChg chg="add mod">
          <ac:chgData name="CHOE JAEHO" userId="d1f9886a8a77a995" providerId="Windows Live" clId="Web-{AEB32536-2CCE-43A2-A625-546FEE0ED6FD}" dt="2021-01-21T00:59:43.805" v="476" actId="1076"/>
          <ac:grpSpMkLst>
            <pc:docMk/>
            <pc:sldMk cId="4083802391" sldId="276"/>
            <ac:grpSpMk id="73" creationId="{0E9B823C-58DC-4CC8-B5E5-2C21C67FA2A7}"/>
          </ac:grpSpMkLst>
        </pc:grpChg>
        <pc:graphicFrameChg chg="add del mod modGraphic">
          <ac:chgData name="CHOE JAEHO" userId="d1f9886a8a77a995" providerId="Windows Live" clId="Web-{AEB32536-2CCE-43A2-A625-546FEE0ED6FD}" dt="2021-01-21T00:53:03.374" v="417"/>
          <ac:graphicFrameMkLst>
            <pc:docMk/>
            <pc:sldMk cId="4083802391" sldId="276"/>
            <ac:graphicFrameMk id="60" creationId="{F0ADA8A1-CFA0-44E6-8527-BA31E3500CAB}"/>
          </ac:graphicFrameMkLst>
        </pc:graphicFrameChg>
        <pc:graphicFrameChg chg="add mod modGraphic">
          <ac:chgData name="CHOE JAEHO" userId="d1f9886a8a77a995" providerId="Windows Live" clId="Web-{AEB32536-2CCE-43A2-A625-546FEE0ED6FD}" dt="2021-01-21T00:54:37.314" v="428" actId="1076"/>
          <ac:graphicFrameMkLst>
            <pc:docMk/>
            <pc:sldMk cId="4083802391" sldId="276"/>
            <ac:graphicFrameMk id="66" creationId="{310CDA30-0187-47DB-973D-0E367A46D007}"/>
          </ac:graphicFrameMkLst>
        </pc:graphicFrameChg>
        <pc:picChg chg="del">
          <ac:chgData name="CHOE JAEHO" userId="d1f9886a8a77a995" providerId="Windows Live" clId="Web-{AEB32536-2CCE-43A2-A625-546FEE0ED6FD}" dt="2021-01-21T00:31:38.127" v="193"/>
          <ac:picMkLst>
            <pc:docMk/>
            <pc:sldMk cId="4083802391" sldId="276"/>
            <ac:picMk id="10" creationId="{A7856FBB-B3DE-4081-96EA-B0E8558A49B4}"/>
          </ac:picMkLst>
        </pc:picChg>
        <pc:picChg chg="del">
          <ac:chgData name="CHOE JAEHO" userId="d1f9886a8a77a995" providerId="Windows Live" clId="Web-{AEB32536-2CCE-43A2-A625-546FEE0ED6FD}" dt="2021-01-21T00:31:38.127" v="192"/>
          <ac:picMkLst>
            <pc:docMk/>
            <pc:sldMk cId="4083802391" sldId="276"/>
            <ac:picMk id="14" creationId="{54696639-1D7F-4AD2-8E57-93A868BBF4D5}"/>
          </ac:picMkLst>
        </pc:picChg>
        <pc:cxnChg chg="del mod">
          <ac:chgData name="CHOE JAEHO" userId="d1f9886a8a77a995" providerId="Windows Live" clId="Web-{AEB32536-2CCE-43A2-A625-546FEE0ED6FD}" dt="2021-01-21T00:31:38.127" v="191"/>
          <ac:cxnSpMkLst>
            <pc:docMk/>
            <pc:sldMk cId="4083802391" sldId="276"/>
            <ac:cxnSpMk id="16" creationId="{44971AB7-B2D1-485A-A43C-AA3907E566EF}"/>
          </ac:cxnSpMkLst>
        </pc:cxnChg>
        <pc:cxnChg chg="del mod">
          <ac:chgData name="CHOE JAEHO" userId="d1f9886a8a77a995" providerId="Windows Live" clId="Web-{AEB32536-2CCE-43A2-A625-546FEE0ED6FD}" dt="2021-01-21T00:31:38.127" v="189"/>
          <ac:cxnSpMkLst>
            <pc:docMk/>
            <pc:sldMk cId="4083802391" sldId="276"/>
            <ac:cxnSpMk id="19" creationId="{3994A0EB-1E2F-4DCC-94F7-31334226449C}"/>
          </ac:cxnSpMkLst>
        </pc:cxnChg>
        <pc:cxnChg chg="add del mod">
          <ac:chgData name="CHOE JAEHO" userId="d1f9886a8a77a995" providerId="Windows Live" clId="Web-{AEB32536-2CCE-43A2-A625-546FEE0ED6FD}" dt="2021-01-21T00:53:10.140" v="419"/>
          <ac:cxnSpMkLst>
            <pc:docMk/>
            <pc:sldMk cId="4083802391" sldId="276"/>
            <ac:cxnSpMk id="45" creationId="{20A26FDC-0FDF-4FED-A0CD-AE9F37A22203}"/>
          </ac:cxnSpMkLst>
        </pc:cxnChg>
        <pc:cxnChg chg="add mod">
          <ac:chgData name="CHOE JAEHO" userId="d1f9886a8a77a995" providerId="Windows Live" clId="Web-{AEB32536-2CCE-43A2-A625-546FEE0ED6FD}" dt="2021-01-21T00:40:48.483" v="268"/>
          <ac:cxnSpMkLst>
            <pc:docMk/>
            <pc:sldMk cId="4083802391" sldId="276"/>
            <ac:cxnSpMk id="46" creationId="{5DDB1F60-70E2-4B8D-840D-0A64CF544984}"/>
          </ac:cxnSpMkLst>
        </pc:cxnChg>
        <pc:cxnChg chg="add mod ord">
          <ac:chgData name="CHOE JAEHO" userId="d1f9886a8a77a995" providerId="Windows Live" clId="Web-{AEB32536-2CCE-43A2-A625-546FEE0ED6FD}" dt="2021-01-21T00:59:20.992" v="473"/>
          <ac:cxnSpMkLst>
            <pc:docMk/>
            <pc:sldMk cId="4083802391" sldId="276"/>
            <ac:cxnSpMk id="47" creationId="{06F35527-5BF0-4850-A902-B8C1A188D451}"/>
          </ac:cxnSpMkLst>
        </pc:cxnChg>
        <pc:cxnChg chg="add mod">
          <ac:chgData name="CHOE JAEHO" userId="d1f9886a8a77a995" providerId="Windows Live" clId="Web-{AEB32536-2CCE-43A2-A625-546FEE0ED6FD}" dt="2021-01-21T01:00:00.664" v="477" actId="1076"/>
          <ac:cxnSpMkLst>
            <pc:docMk/>
            <pc:sldMk cId="4083802391" sldId="276"/>
            <ac:cxnSpMk id="74" creationId="{A4F7EEB7-7C29-4E73-991E-C445A53D11C9}"/>
          </ac:cxnSpMkLst>
        </pc:cxnChg>
      </pc:sldChg>
      <pc:sldChg chg="addSp delSp modSp new">
        <pc:chgData name="CHOE JAEHO" userId="d1f9886a8a77a995" providerId="Windows Live" clId="Web-{AEB32536-2CCE-43A2-A625-546FEE0ED6FD}" dt="2021-01-21T00:30:54.548" v="188" actId="1076"/>
        <pc:sldMkLst>
          <pc:docMk/>
          <pc:sldMk cId="2456866064" sldId="278"/>
        </pc:sldMkLst>
        <pc:spChg chg="del mod">
          <ac:chgData name="CHOE JAEHO" userId="d1f9886a8a77a995" providerId="Windows Live" clId="Web-{AEB32536-2CCE-43A2-A625-546FEE0ED6FD}" dt="2021-01-21T00:12:51.837" v="5"/>
          <ac:spMkLst>
            <pc:docMk/>
            <pc:sldMk cId="2456866064" sldId="278"/>
            <ac:spMk id="2" creationId="{2DD620EA-6566-4CF0-9515-11709229D6A7}"/>
          </ac:spMkLst>
        </pc:spChg>
        <pc:spChg chg="del">
          <ac:chgData name="CHOE JAEHO" userId="d1f9886a8a77a995" providerId="Windows Live" clId="Web-{AEB32536-2CCE-43A2-A625-546FEE0ED6FD}" dt="2021-01-21T00:13:35.979" v="8"/>
          <ac:spMkLst>
            <pc:docMk/>
            <pc:sldMk cId="2456866064" sldId="278"/>
            <ac:spMk id="3" creationId="{F49A1D1F-48A3-4726-A919-4B80F9FE9AA3}"/>
          </ac:spMkLst>
        </pc:spChg>
        <pc:spChg chg="add del">
          <ac:chgData name="CHOE JAEHO" userId="d1f9886a8a77a995" providerId="Windows Live" clId="Web-{AEB32536-2CCE-43A2-A625-546FEE0ED6FD}" dt="2021-01-21T00:12:13.758" v="2"/>
          <ac:spMkLst>
            <pc:docMk/>
            <pc:sldMk cId="2456866064" sldId="278"/>
            <ac:spMk id="5" creationId="{69A2F0FB-607F-430E-9DCF-664F983C37F1}"/>
          </ac:spMkLst>
        </pc:spChg>
        <pc:spChg chg="add mod">
          <ac:chgData name="CHOE JAEHO" userId="d1f9886a8a77a995" providerId="Windows Live" clId="Web-{AEB32536-2CCE-43A2-A625-546FEE0ED6FD}" dt="2021-01-21T00:13:30.869" v="7" actId="1076"/>
          <ac:spMkLst>
            <pc:docMk/>
            <pc:sldMk cId="2456866064" sldId="278"/>
            <ac:spMk id="7" creationId="{2CF55F29-5D0A-49C8-A163-2389B07B3C89}"/>
          </ac:spMkLst>
        </pc:spChg>
        <pc:spChg chg="add mod">
          <ac:chgData name="CHOE JAEHO" userId="d1f9886a8a77a995" providerId="Windows Live" clId="Web-{AEB32536-2CCE-43A2-A625-546FEE0ED6FD}" dt="2021-01-21T00:17:10.484" v="20" actId="1076"/>
          <ac:spMkLst>
            <pc:docMk/>
            <pc:sldMk cId="2456866064" sldId="278"/>
            <ac:spMk id="8" creationId="{F3B7CB51-76D1-4142-A7BE-F3E9917C5A4C}"/>
          </ac:spMkLst>
        </pc:spChg>
        <pc:spChg chg="add mod">
          <ac:chgData name="CHOE JAEHO" userId="d1f9886a8a77a995" providerId="Windows Live" clId="Web-{AEB32536-2CCE-43A2-A625-546FEE0ED6FD}" dt="2021-01-21T00:25:17.682" v="106" actId="1076"/>
          <ac:spMkLst>
            <pc:docMk/>
            <pc:sldMk cId="2456866064" sldId="278"/>
            <ac:spMk id="9" creationId="{A50683B5-5D28-4AD3-8E16-4BB6D96D97B1}"/>
          </ac:spMkLst>
        </pc:spChg>
        <pc:spChg chg="add mod">
          <ac:chgData name="CHOE JAEHO" userId="d1f9886a8a77a995" providerId="Windows Live" clId="Web-{AEB32536-2CCE-43A2-A625-546FEE0ED6FD}" dt="2021-01-21T00:18:11.282" v="30" actId="14100"/>
          <ac:spMkLst>
            <pc:docMk/>
            <pc:sldMk cId="2456866064" sldId="278"/>
            <ac:spMk id="10" creationId="{E57558E1-09A0-4955-B7EF-2B7BCFD25735}"/>
          </ac:spMkLst>
        </pc:spChg>
        <pc:spChg chg="add mod">
          <ac:chgData name="CHOE JAEHO" userId="d1f9886a8a77a995" providerId="Windows Live" clId="Web-{AEB32536-2CCE-43A2-A625-546FEE0ED6FD}" dt="2021-01-21T00:20:44.410" v="54" actId="1076"/>
          <ac:spMkLst>
            <pc:docMk/>
            <pc:sldMk cId="2456866064" sldId="278"/>
            <ac:spMk id="11" creationId="{37ACA3CE-6615-493E-BCD8-C946DBF64FF1}"/>
          </ac:spMkLst>
        </pc:spChg>
        <pc:spChg chg="add mod">
          <ac:chgData name="CHOE JAEHO" userId="d1f9886a8a77a995" providerId="Windows Live" clId="Web-{AEB32536-2CCE-43A2-A625-546FEE0ED6FD}" dt="2021-01-21T00:28:27.545" v="125" actId="20577"/>
          <ac:spMkLst>
            <pc:docMk/>
            <pc:sldMk cId="2456866064" sldId="278"/>
            <ac:spMk id="12" creationId="{91C71192-42E3-4239-B694-21922AC90D5F}"/>
          </ac:spMkLst>
        </pc:spChg>
        <pc:spChg chg="add mod">
          <ac:chgData name="CHOE JAEHO" userId="d1f9886a8a77a995" providerId="Windows Live" clId="Web-{AEB32536-2CCE-43A2-A625-546FEE0ED6FD}" dt="2021-01-21T00:28:19.951" v="122" actId="20577"/>
          <ac:spMkLst>
            <pc:docMk/>
            <pc:sldMk cId="2456866064" sldId="278"/>
            <ac:spMk id="13" creationId="{529B6D32-2D01-4503-AF85-50C609C4BDDA}"/>
          </ac:spMkLst>
        </pc:spChg>
        <pc:spChg chg="add del">
          <ac:chgData name="CHOE JAEHO" userId="d1f9886a8a77a995" providerId="Windows Live" clId="Web-{AEB32536-2CCE-43A2-A625-546FEE0ED6FD}" dt="2021-01-21T00:22:14.396" v="77"/>
          <ac:spMkLst>
            <pc:docMk/>
            <pc:sldMk cId="2456866064" sldId="278"/>
            <ac:spMk id="14" creationId="{592F0E77-6214-4EED-916E-9407B00007B4}"/>
          </ac:spMkLst>
        </pc:spChg>
        <pc:spChg chg="add mod">
          <ac:chgData name="CHOE JAEHO" userId="d1f9886a8a77a995" providerId="Windows Live" clId="Web-{AEB32536-2CCE-43A2-A625-546FEE0ED6FD}" dt="2021-01-21T00:23:06.194" v="80" actId="14100"/>
          <ac:spMkLst>
            <pc:docMk/>
            <pc:sldMk cId="2456866064" sldId="278"/>
            <ac:spMk id="15" creationId="{1AA8F220-CEB5-47D4-AF9D-724559243660}"/>
          </ac:spMkLst>
        </pc:spChg>
        <pc:spChg chg="add mod">
          <ac:chgData name="CHOE JAEHO" userId="d1f9886a8a77a995" providerId="Windows Live" clId="Web-{AEB32536-2CCE-43A2-A625-546FEE0ED6FD}" dt="2021-01-21T00:24:26.790" v="101" actId="1076"/>
          <ac:spMkLst>
            <pc:docMk/>
            <pc:sldMk cId="2456866064" sldId="278"/>
            <ac:spMk id="16" creationId="{B7830DAF-8C9E-4403-9DE8-D4868634A50B}"/>
          </ac:spMkLst>
        </pc:spChg>
        <pc:spChg chg="topLvl">
          <ac:chgData name="CHOE JAEHO" userId="d1f9886a8a77a995" providerId="Windows Live" clId="Web-{AEB32536-2CCE-43A2-A625-546FEE0ED6FD}" dt="2021-01-21T00:27:13.450" v="115"/>
          <ac:spMkLst>
            <pc:docMk/>
            <pc:sldMk cId="2456866064" sldId="278"/>
            <ac:spMk id="19" creationId="{305521F0-D2D0-4B97-83D6-DDC45DA103B4}"/>
          </ac:spMkLst>
        </pc:spChg>
        <pc:spChg chg="topLvl">
          <ac:chgData name="CHOE JAEHO" userId="d1f9886a8a77a995" providerId="Windows Live" clId="Web-{AEB32536-2CCE-43A2-A625-546FEE0ED6FD}" dt="2021-01-21T00:27:13.450" v="115"/>
          <ac:spMkLst>
            <pc:docMk/>
            <pc:sldMk cId="2456866064" sldId="278"/>
            <ac:spMk id="20" creationId="{BDB0CD21-EAE8-4B69-972E-D86E9245D44A}"/>
          </ac:spMkLst>
        </pc:spChg>
        <pc:spChg chg="topLvl">
          <ac:chgData name="CHOE JAEHO" userId="d1f9886a8a77a995" providerId="Windows Live" clId="Web-{AEB32536-2CCE-43A2-A625-546FEE0ED6FD}" dt="2021-01-21T00:27:13.450" v="115"/>
          <ac:spMkLst>
            <pc:docMk/>
            <pc:sldMk cId="2456866064" sldId="278"/>
            <ac:spMk id="21" creationId="{FE1E7C99-C5A2-4AC4-B35C-260AB35EC796}"/>
          </ac:spMkLst>
        </pc:spChg>
        <pc:spChg chg="topLvl">
          <ac:chgData name="CHOE JAEHO" userId="d1f9886a8a77a995" providerId="Windows Live" clId="Web-{AEB32536-2CCE-43A2-A625-546FEE0ED6FD}" dt="2021-01-21T00:27:13.450" v="115"/>
          <ac:spMkLst>
            <pc:docMk/>
            <pc:sldMk cId="2456866064" sldId="278"/>
            <ac:spMk id="22" creationId="{A4552535-ED75-482A-88B4-587CD6BB26A8}"/>
          </ac:spMkLst>
        </pc:spChg>
        <pc:spChg chg="del">
          <ac:chgData name="CHOE JAEHO" userId="d1f9886a8a77a995" providerId="Windows Live" clId="Web-{AEB32536-2CCE-43A2-A625-546FEE0ED6FD}" dt="2021-01-21T00:26:30.449" v="110"/>
          <ac:spMkLst>
            <pc:docMk/>
            <pc:sldMk cId="2456866064" sldId="278"/>
            <ac:spMk id="23" creationId="{6E7A8BD6-7632-4A76-9B37-8A9CBFAEC839}"/>
          </ac:spMkLst>
        </pc:spChg>
        <pc:spChg chg="mod topLvl">
          <ac:chgData name="CHOE JAEHO" userId="d1f9886a8a77a995" providerId="Windows Live" clId="Web-{AEB32536-2CCE-43A2-A625-546FEE0ED6FD}" dt="2021-01-21T00:27:56.841" v="120" actId="20577"/>
          <ac:spMkLst>
            <pc:docMk/>
            <pc:sldMk cId="2456866064" sldId="278"/>
            <ac:spMk id="24" creationId="{5B25F47C-7B26-4A9E-8980-7DA9BDBE4288}"/>
          </ac:spMkLst>
        </pc:spChg>
        <pc:spChg chg="del topLvl">
          <ac:chgData name="CHOE JAEHO" userId="d1f9886a8a77a995" providerId="Windows Live" clId="Web-{AEB32536-2CCE-43A2-A625-546FEE0ED6FD}" dt="2021-01-21T00:27:39.028" v="116"/>
          <ac:spMkLst>
            <pc:docMk/>
            <pc:sldMk cId="2456866064" sldId="278"/>
            <ac:spMk id="25" creationId="{E5D949EA-069D-4100-B921-ECEF9D834A32}"/>
          </ac:spMkLst>
        </pc:spChg>
        <pc:spChg chg="topLvl">
          <ac:chgData name="CHOE JAEHO" userId="d1f9886a8a77a995" providerId="Windows Live" clId="Web-{AEB32536-2CCE-43A2-A625-546FEE0ED6FD}" dt="2021-01-21T00:27:13.450" v="115"/>
          <ac:spMkLst>
            <pc:docMk/>
            <pc:sldMk cId="2456866064" sldId="278"/>
            <ac:spMk id="26" creationId="{A2A8B97E-0508-48B1-B050-F403DE1FB191}"/>
          </ac:spMkLst>
        </pc:spChg>
        <pc:spChg chg="add mod">
          <ac:chgData name="CHOE JAEHO" userId="d1f9886a8a77a995" providerId="Windows Live" clId="Web-{AEB32536-2CCE-43A2-A625-546FEE0ED6FD}" dt="2021-01-21T00:29:48.469" v="141" actId="1076"/>
          <ac:spMkLst>
            <pc:docMk/>
            <pc:sldMk cId="2456866064" sldId="278"/>
            <ac:spMk id="27" creationId="{975DE88E-6FDC-4C6E-8C87-CBC4ADC5556C}"/>
          </ac:spMkLst>
        </pc:spChg>
        <pc:spChg chg="add mod">
          <ac:chgData name="CHOE JAEHO" userId="d1f9886a8a77a995" providerId="Windows Live" clId="Web-{AEB32536-2CCE-43A2-A625-546FEE0ED6FD}" dt="2021-01-21T00:30:54.548" v="188" actId="1076"/>
          <ac:spMkLst>
            <pc:docMk/>
            <pc:sldMk cId="2456866064" sldId="278"/>
            <ac:spMk id="28" creationId="{0D686279-09FB-43D3-89B5-1BC185FA081C}"/>
          </ac:spMkLst>
        </pc:spChg>
        <pc:grpChg chg="add mod">
          <ac:chgData name="CHOE JAEHO" userId="d1f9886a8a77a995" providerId="Windows Live" clId="Web-{AEB32536-2CCE-43A2-A625-546FEE0ED6FD}" dt="2021-01-21T00:24:56.525" v="104" actId="1076"/>
          <ac:grpSpMkLst>
            <pc:docMk/>
            <pc:sldMk cId="2456866064" sldId="278"/>
            <ac:grpSpMk id="17" creationId="{726746A3-61E4-4AAD-98AF-5E657961F1F2}"/>
          </ac:grpSpMkLst>
        </pc:grpChg>
        <pc:grpChg chg="add del mod">
          <ac:chgData name="CHOE JAEHO" userId="d1f9886a8a77a995" providerId="Windows Live" clId="Web-{AEB32536-2CCE-43A2-A625-546FEE0ED6FD}" dt="2021-01-21T00:27:13.450" v="115"/>
          <ac:grpSpMkLst>
            <pc:docMk/>
            <pc:sldMk cId="2456866064" sldId="278"/>
            <ac:grpSpMk id="18" creationId="{EE70CC02-D11C-4735-A89C-1D37704DA9C4}"/>
          </ac:grpSpMkLst>
        </pc:grpChg>
      </pc:sldChg>
    </pc:docChg>
  </pc:docChgLst>
  <pc:docChgLst>
    <pc:chgData name="CHOE JAEHO" userId="d1f9886a8a77a995" providerId="Windows Live" clId="Web-{940C5746-AC39-4D9F-81A1-3C32823D0F91}"/>
    <pc:docChg chg="modSld">
      <pc:chgData name="CHOE JAEHO" userId="d1f9886a8a77a995" providerId="Windows Live" clId="Web-{940C5746-AC39-4D9F-81A1-3C32823D0F91}" dt="2021-01-21T02:18:16" v="273" actId="20577"/>
      <pc:docMkLst>
        <pc:docMk/>
      </pc:docMkLst>
      <pc:sldChg chg="addSp delSp modSp">
        <pc:chgData name="CHOE JAEHO" userId="d1f9886a8a77a995" providerId="Windows Live" clId="Web-{940C5746-AC39-4D9F-81A1-3C32823D0F91}" dt="2021-01-21T02:18:16" v="273" actId="20577"/>
        <pc:sldMkLst>
          <pc:docMk/>
          <pc:sldMk cId="4083802391" sldId="276"/>
        </pc:sldMkLst>
        <pc:spChg chg="mod">
          <ac:chgData name="CHOE JAEHO" userId="d1f9886a8a77a995" providerId="Windows Live" clId="Web-{940C5746-AC39-4D9F-81A1-3C32823D0F91}" dt="2021-01-21T02:01:11.883" v="157" actId="14100"/>
          <ac:spMkLst>
            <pc:docMk/>
            <pc:sldMk cId="4083802391" sldId="276"/>
            <ac:spMk id="4" creationId="{E5CAED3A-0454-EC40-B9F6-E971F56B25D9}"/>
          </ac:spMkLst>
        </pc:spChg>
        <pc:spChg chg="mod">
          <ac:chgData name="CHOE JAEHO" userId="d1f9886a8a77a995" providerId="Windows Live" clId="Web-{940C5746-AC39-4D9F-81A1-3C32823D0F91}" dt="2021-01-21T02:01:11.883" v="156" actId="14100"/>
          <ac:spMkLst>
            <pc:docMk/>
            <pc:sldMk cId="4083802391" sldId="276"/>
            <ac:spMk id="5" creationId="{1DFD40E7-7D40-244A-8708-C8ADA9F9BE95}"/>
          </ac:spMkLst>
        </pc:spChg>
        <pc:spChg chg="mod">
          <ac:chgData name="CHOE JAEHO" userId="d1f9886a8a77a995" providerId="Windows Live" clId="Web-{940C5746-AC39-4D9F-81A1-3C32823D0F91}" dt="2021-01-21T02:01:11.883" v="155" actId="14100"/>
          <ac:spMkLst>
            <pc:docMk/>
            <pc:sldMk cId="4083802391" sldId="276"/>
            <ac:spMk id="6" creationId="{BDF3D930-70E9-DD47-BF51-CF55335F3322}"/>
          </ac:spMkLst>
        </pc:spChg>
        <pc:spChg chg="mod">
          <ac:chgData name="CHOE JAEHO" userId="d1f9886a8a77a995" providerId="Windows Live" clId="Web-{940C5746-AC39-4D9F-81A1-3C32823D0F91}" dt="2021-01-21T02:07:50.204" v="194" actId="1076"/>
          <ac:spMkLst>
            <pc:docMk/>
            <pc:sldMk cId="4083802391" sldId="276"/>
            <ac:spMk id="11" creationId="{8A4CE855-1F7A-4A1C-84D4-67C1E75A6D51}"/>
          </ac:spMkLst>
        </pc:spChg>
        <pc:spChg chg="mod">
          <ac:chgData name="CHOE JAEHO" userId="d1f9886a8a77a995" providerId="Windows Live" clId="Web-{940C5746-AC39-4D9F-81A1-3C32823D0F91}" dt="2021-01-21T02:08:28.861" v="200" actId="1076"/>
          <ac:spMkLst>
            <pc:docMk/>
            <pc:sldMk cId="4083802391" sldId="276"/>
            <ac:spMk id="12" creationId="{34B61377-99C6-4A9D-A4B2-12F16A8A1746}"/>
          </ac:spMkLst>
        </pc:spChg>
        <pc:spChg chg="mod">
          <ac:chgData name="CHOE JAEHO" userId="d1f9886a8a77a995" providerId="Windows Live" clId="Web-{940C5746-AC39-4D9F-81A1-3C32823D0F91}" dt="2021-01-21T02:01:11.883" v="158" actId="14100"/>
          <ac:spMkLst>
            <pc:docMk/>
            <pc:sldMk cId="4083802391" sldId="276"/>
            <ac:spMk id="29" creationId="{A88CECDD-F4E3-4647-A8A4-E87A5C964E46}"/>
          </ac:spMkLst>
        </pc:spChg>
        <pc:spChg chg="mod">
          <ac:chgData name="CHOE JAEHO" userId="d1f9886a8a77a995" providerId="Windows Live" clId="Web-{940C5746-AC39-4D9F-81A1-3C32823D0F91}" dt="2021-01-21T02:08:28.924" v="203" actId="1076"/>
          <ac:spMkLst>
            <pc:docMk/>
            <pc:sldMk cId="4083802391" sldId="276"/>
            <ac:spMk id="32" creationId="{27C2585E-953A-4F62-A5AE-CADC791B1CE1}"/>
          </ac:spMkLst>
        </pc:spChg>
        <pc:spChg chg="mod">
          <ac:chgData name="CHOE JAEHO" userId="d1f9886a8a77a995" providerId="Windows Live" clId="Web-{940C5746-AC39-4D9F-81A1-3C32823D0F91}" dt="2021-01-21T02:01:11.883" v="150" actId="14100"/>
          <ac:spMkLst>
            <pc:docMk/>
            <pc:sldMk cId="4083802391" sldId="276"/>
            <ac:spMk id="40" creationId="{F6559DC4-3960-4E92-866A-C65770D15363}"/>
          </ac:spMkLst>
        </pc:spChg>
        <pc:spChg chg="mod">
          <ac:chgData name="CHOE JAEHO" userId="d1f9886a8a77a995" providerId="Windows Live" clId="Web-{940C5746-AC39-4D9F-81A1-3C32823D0F91}" dt="2021-01-21T02:02:48.307" v="185" actId="1076"/>
          <ac:spMkLst>
            <pc:docMk/>
            <pc:sldMk cId="4083802391" sldId="276"/>
            <ac:spMk id="41" creationId="{3C1D1184-98DB-4FFE-9584-42340C84007F}"/>
          </ac:spMkLst>
        </pc:spChg>
        <pc:spChg chg="mod">
          <ac:chgData name="CHOE JAEHO" userId="d1f9886a8a77a995" providerId="Windows Live" clId="Web-{940C5746-AC39-4D9F-81A1-3C32823D0F91}" dt="2021-01-21T02:01:11.883" v="163" actId="14100"/>
          <ac:spMkLst>
            <pc:docMk/>
            <pc:sldMk cId="4083802391" sldId="276"/>
            <ac:spMk id="67" creationId="{F3CBE91B-F411-49B2-87AE-2179DB1E9D40}"/>
          </ac:spMkLst>
        </pc:spChg>
        <pc:spChg chg="mod">
          <ac:chgData name="CHOE JAEHO" userId="d1f9886a8a77a995" providerId="Windows Live" clId="Web-{940C5746-AC39-4D9F-81A1-3C32823D0F91}" dt="2021-01-21T02:01:11.883" v="162" actId="14100"/>
          <ac:spMkLst>
            <pc:docMk/>
            <pc:sldMk cId="4083802391" sldId="276"/>
            <ac:spMk id="68" creationId="{AAFA4FA5-367C-4225-890A-C27A7EFCF8BA}"/>
          </ac:spMkLst>
        </pc:spChg>
        <pc:spChg chg="mod">
          <ac:chgData name="CHOE JAEHO" userId="d1f9886a8a77a995" providerId="Windows Live" clId="Web-{940C5746-AC39-4D9F-81A1-3C32823D0F91}" dt="2021-01-21T02:10:31.051" v="230" actId="1076"/>
          <ac:spMkLst>
            <pc:docMk/>
            <pc:sldMk cId="4083802391" sldId="276"/>
            <ac:spMk id="72" creationId="{4DACD7A3-CAD3-42B2-B061-2F7A07BC0500}"/>
          </ac:spMkLst>
        </pc:spChg>
        <pc:spChg chg="mod">
          <ac:chgData name="CHOE JAEHO" userId="d1f9886a8a77a995" providerId="Windows Live" clId="Web-{940C5746-AC39-4D9F-81A1-3C32823D0F91}" dt="2021-01-21T02:01:11.883" v="147" actId="14100"/>
          <ac:spMkLst>
            <pc:docMk/>
            <pc:sldMk cId="4083802391" sldId="276"/>
            <ac:spMk id="78" creationId="{9FEA5B28-4C9F-4BC5-AB7F-3FC14902AAC4}"/>
          </ac:spMkLst>
        </pc:spChg>
        <pc:spChg chg="mod">
          <ac:chgData name="CHOE JAEHO" userId="d1f9886a8a77a995" providerId="Windows Live" clId="Web-{940C5746-AC39-4D9F-81A1-3C32823D0F91}" dt="2021-01-21T02:01:11.883" v="145" actId="14100"/>
          <ac:spMkLst>
            <pc:docMk/>
            <pc:sldMk cId="4083802391" sldId="276"/>
            <ac:spMk id="83" creationId="{0065FA67-4B12-41AB-89B2-F86FF8D0E14D}"/>
          </ac:spMkLst>
        </pc:spChg>
        <pc:spChg chg="mod">
          <ac:chgData name="CHOE JAEHO" userId="d1f9886a8a77a995" providerId="Windows Live" clId="Web-{940C5746-AC39-4D9F-81A1-3C32823D0F91}" dt="2021-01-21T02:01:11.883" v="144" actId="14100"/>
          <ac:spMkLst>
            <pc:docMk/>
            <pc:sldMk cId="4083802391" sldId="276"/>
            <ac:spMk id="84" creationId="{AE05F60C-165B-40C3-A643-556AD948CBA5}"/>
          </ac:spMkLst>
        </pc:spChg>
        <pc:spChg chg="mod">
          <ac:chgData name="CHOE JAEHO" userId="d1f9886a8a77a995" providerId="Windows Live" clId="Web-{940C5746-AC39-4D9F-81A1-3C32823D0F91}" dt="2021-01-21T02:01:11.883" v="143" actId="14100"/>
          <ac:spMkLst>
            <pc:docMk/>
            <pc:sldMk cId="4083802391" sldId="276"/>
            <ac:spMk id="85" creationId="{5672C738-CA2A-4133-ACAC-EE9A93FDF392}"/>
          </ac:spMkLst>
        </pc:spChg>
        <pc:spChg chg="mod">
          <ac:chgData name="CHOE JAEHO" userId="d1f9886a8a77a995" providerId="Windows Live" clId="Web-{940C5746-AC39-4D9F-81A1-3C32823D0F91}" dt="2021-01-21T02:07:50.157" v="192" actId="1076"/>
          <ac:spMkLst>
            <pc:docMk/>
            <pc:sldMk cId="4083802391" sldId="276"/>
            <ac:spMk id="86" creationId="{B26A136A-AC9A-4833-9AB2-1141EAB1ACC5}"/>
          </ac:spMkLst>
        </pc:spChg>
        <pc:spChg chg="mod">
          <ac:chgData name="CHOE JAEHO" userId="d1f9886a8a77a995" providerId="Windows Live" clId="Web-{940C5746-AC39-4D9F-81A1-3C32823D0F91}" dt="2021-01-21T02:07:50.173" v="193" actId="1076"/>
          <ac:spMkLst>
            <pc:docMk/>
            <pc:sldMk cId="4083802391" sldId="276"/>
            <ac:spMk id="87" creationId="{814E2370-1E7F-4971-8231-2B0B598644F2}"/>
          </ac:spMkLst>
        </pc:spChg>
        <pc:spChg chg="mod">
          <ac:chgData name="CHOE JAEHO" userId="d1f9886a8a77a995" providerId="Windows Live" clId="Web-{940C5746-AC39-4D9F-81A1-3C32823D0F91}" dt="2021-01-21T02:07:50.220" v="195" actId="1076"/>
          <ac:spMkLst>
            <pc:docMk/>
            <pc:sldMk cId="4083802391" sldId="276"/>
            <ac:spMk id="88" creationId="{C3DB4D65-2A8F-48E2-877D-B4151E1676AD}"/>
          </ac:spMkLst>
        </pc:spChg>
        <pc:spChg chg="add mod">
          <ac:chgData name="CHOE JAEHO" userId="d1f9886a8a77a995" providerId="Windows Live" clId="Web-{940C5746-AC39-4D9F-81A1-3C32823D0F91}" dt="2021-01-21T02:08:28.892" v="202" actId="1076"/>
          <ac:spMkLst>
            <pc:docMk/>
            <pc:sldMk cId="4083802391" sldId="276"/>
            <ac:spMk id="90" creationId="{1B07F000-07DA-4655-B7F4-F5B1A0282480}"/>
          </ac:spMkLst>
        </pc:spChg>
        <pc:spChg chg="add mod">
          <ac:chgData name="CHOE JAEHO" userId="d1f9886a8a77a995" providerId="Windows Live" clId="Web-{940C5746-AC39-4D9F-81A1-3C32823D0F91}" dt="2021-01-21T02:07:54.220" v="196" actId="1076"/>
          <ac:spMkLst>
            <pc:docMk/>
            <pc:sldMk cId="4083802391" sldId="276"/>
            <ac:spMk id="91" creationId="{3C0FA3E6-6C7A-4F49-A40D-DE20F604CFB9}"/>
          </ac:spMkLst>
        </pc:spChg>
        <pc:spChg chg="del">
          <ac:chgData name="CHOE JAEHO" userId="d1f9886a8a77a995" providerId="Windows Live" clId="Web-{940C5746-AC39-4D9F-81A1-3C32823D0F91}" dt="2021-01-21T02:09:27.066" v="212"/>
          <ac:spMkLst>
            <pc:docMk/>
            <pc:sldMk cId="4083802391" sldId="276"/>
            <ac:spMk id="97" creationId="{2A22298D-7966-47F3-83AF-29EC9DFFE3FC}"/>
          </ac:spMkLst>
        </pc:spChg>
        <pc:spChg chg="add mod">
          <ac:chgData name="CHOE JAEHO" userId="d1f9886a8a77a995" providerId="Windows Live" clId="Web-{940C5746-AC39-4D9F-81A1-3C32823D0F91}" dt="2021-01-21T02:17:04.420" v="255" actId="14100"/>
          <ac:spMkLst>
            <pc:docMk/>
            <pc:sldMk cId="4083802391" sldId="276"/>
            <ac:spMk id="98" creationId="{1F06FE41-F284-4FE0-8493-E6AE799A5CE1}"/>
          </ac:spMkLst>
        </pc:spChg>
        <pc:spChg chg="add mod">
          <ac:chgData name="CHOE JAEHO" userId="d1f9886a8a77a995" providerId="Windows Live" clId="Web-{940C5746-AC39-4D9F-81A1-3C32823D0F91}" dt="2021-01-21T02:12:53.039" v="243" actId="1076"/>
          <ac:spMkLst>
            <pc:docMk/>
            <pc:sldMk cId="4083802391" sldId="276"/>
            <ac:spMk id="100" creationId="{2A80B99C-FA34-4EC8-8B22-F6D221CF5CBD}"/>
          </ac:spMkLst>
        </pc:spChg>
        <pc:spChg chg="add mod">
          <ac:chgData name="CHOE JAEHO" userId="d1f9886a8a77a995" providerId="Windows Live" clId="Web-{940C5746-AC39-4D9F-81A1-3C32823D0F91}" dt="2021-01-21T02:18:16" v="273" actId="20577"/>
          <ac:spMkLst>
            <pc:docMk/>
            <pc:sldMk cId="4083802391" sldId="276"/>
            <ac:spMk id="101" creationId="{A8ED4567-A98B-4DB9-BAE2-7B6810A6886C}"/>
          </ac:spMkLst>
        </pc:spChg>
        <pc:grpChg chg="mod">
          <ac:chgData name="CHOE JAEHO" userId="d1f9886a8a77a995" providerId="Windows Live" clId="Web-{940C5746-AC39-4D9F-81A1-3C32823D0F91}" dt="2021-01-21T02:01:11.883" v="153" actId="14100"/>
          <ac:grpSpMkLst>
            <pc:docMk/>
            <pc:sldMk cId="4083802391" sldId="276"/>
            <ac:grpSpMk id="16" creationId="{CC3EE369-C1D6-6B48-82F8-7E382D56C86C}"/>
          </ac:grpSpMkLst>
        </pc:grpChg>
        <pc:grpChg chg="mod">
          <ac:chgData name="CHOE JAEHO" userId="d1f9886a8a77a995" providerId="Windows Live" clId="Web-{940C5746-AC39-4D9F-81A1-3C32823D0F91}" dt="2021-01-21T02:02:38.697" v="183" actId="1076"/>
          <ac:grpSpMkLst>
            <pc:docMk/>
            <pc:sldMk cId="4083802391" sldId="276"/>
            <ac:grpSpMk id="17" creationId="{2D3D192D-378B-F149-8445-A193B872760A}"/>
          </ac:grpSpMkLst>
        </pc:grpChg>
        <pc:grpChg chg="mod">
          <ac:chgData name="CHOE JAEHO" userId="d1f9886a8a77a995" providerId="Windows Live" clId="Web-{940C5746-AC39-4D9F-81A1-3C32823D0F91}" dt="2021-01-21T02:08:28.830" v="198" actId="1076"/>
          <ac:grpSpMkLst>
            <pc:docMk/>
            <pc:sldMk cId="4083802391" sldId="276"/>
            <ac:grpSpMk id="33" creationId="{1B3D8148-48D8-4481-89AB-E3BB77F9DB2A}"/>
          </ac:grpSpMkLst>
        </pc:grpChg>
        <pc:grpChg chg="mod">
          <ac:chgData name="CHOE JAEHO" userId="d1f9886a8a77a995" providerId="Windows Live" clId="Web-{940C5746-AC39-4D9F-81A1-3C32823D0F91}" dt="2021-01-21T02:01:11.883" v="164" actId="14100"/>
          <ac:grpSpMkLst>
            <pc:docMk/>
            <pc:sldMk cId="4083802391" sldId="276"/>
            <ac:grpSpMk id="62" creationId="{21472988-3E2C-4D12-B8D0-19756B5544E5}"/>
          </ac:grpSpMkLst>
        </pc:grpChg>
        <pc:grpChg chg="mod">
          <ac:chgData name="CHOE JAEHO" userId="d1f9886a8a77a995" providerId="Windows Live" clId="Web-{940C5746-AC39-4D9F-81A1-3C32823D0F91}" dt="2021-01-21T02:01:11.883" v="148" actId="14100"/>
          <ac:grpSpMkLst>
            <pc:docMk/>
            <pc:sldMk cId="4083802391" sldId="276"/>
            <ac:grpSpMk id="69" creationId="{F3D7976B-2962-430C-9957-CBFBE8C670D5}"/>
          </ac:grpSpMkLst>
        </pc:grpChg>
        <pc:grpChg chg="mod">
          <ac:chgData name="CHOE JAEHO" userId="d1f9886a8a77a995" providerId="Windows Live" clId="Web-{940C5746-AC39-4D9F-81A1-3C32823D0F91}" dt="2021-01-21T02:01:11.883" v="160" actId="14100"/>
          <ac:grpSpMkLst>
            <pc:docMk/>
            <pc:sldMk cId="4083802391" sldId="276"/>
            <ac:grpSpMk id="73" creationId="{0E9B823C-58DC-4CC8-B5E5-2C21C67FA2A7}"/>
          </ac:grpSpMkLst>
        </pc:grpChg>
        <pc:grpChg chg="add mod">
          <ac:chgData name="CHOE JAEHO" userId="d1f9886a8a77a995" providerId="Windows Live" clId="Web-{940C5746-AC39-4D9F-81A1-3C32823D0F91}" dt="2021-01-21T02:09:31.175" v="213" actId="1076"/>
          <ac:grpSpMkLst>
            <pc:docMk/>
            <pc:sldMk cId="4083802391" sldId="276"/>
            <ac:grpSpMk id="93" creationId="{DFCCA5CD-70A6-47D5-A003-F690220912A1}"/>
          </ac:grpSpMkLst>
        </pc:grpChg>
        <pc:graphicFrameChg chg="mod">
          <ac:chgData name="CHOE JAEHO" userId="d1f9886a8a77a995" providerId="Windows Live" clId="Web-{940C5746-AC39-4D9F-81A1-3C32823D0F91}" dt="2021-01-21T02:02:44.447" v="184" actId="1076"/>
          <ac:graphicFrameMkLst>
            <pc:docMk/>
            <pc:sldMk cId="4083802391" sldId="276"/>
            <ac:graphicFrameMk id="61" creationId="{62365FBF-F2DA-46EB-ACDF-4C710994D5E9}"/>
          </ac:graphicFrameMkLst>
        </pc:graphicFrameChg>
        <pc:graphicFrameChg chg="mod">
          <ac:chgData name="CHOE JAEHO" userId="d1f9886a8a77a995" providerId="Windows Live" clId="Web-{940C5746-AC39-4D9F-81A1-3C32823D0F91}" dt="2021-01-21T02:00:51.304" v="94" actId="1076"/>
          <ac:graphicFrameMkLst>
            <pc:docMk/>
            <pc:sldMk cId="4083802391" sldId="276"/>
            <ac:graphicFrameMk id="66" creationId="{310CDA30-0187-47DB-973D-0E367A46D007}"/>
          </ac:graphicFrameMkLst>
        </pc:graphicFrameChg>
        <pc:graphicFrameChg chg="mod">
          <ac:chgData name="CHOE JAEHO" userId="d1f9886a8a77a995" providerId="Windows Live" clId="Web-{940C5746-AC39-4D9F-81A1-3C32823D0F91}" dt="2021-01-21T02:00:51.695" v="111" actId="1076"/>
          <ac:graphicFrameMkLst>
            <pc:docMk/>
            <pc:sldMk cId="4083802391" sldId="276"/>
            <ac:graphicFrameMk id="79" creationId="{40FA238C-28A8-405C-B89C-FE8690B0B0F9}"/>
          </ac:graphicFrameMkLst>
        </pc:graphicFrameChg>
        <pc:cxnChg chg="add del">
          <ac:chgData name="CHOE JAEHO" userId="d1f9886a8a77a995" providerId="Windows Live" clId="Web-{940C5746-AC39-4D9F-81A1-3C32823D0F91}" dt="2021-01-21T02:10:02.551" v="224"/>
          <ac:cxnSpMkLst>
            <pc:docMk/>
            <pc:sldMk cId="4083802391" sldId="276"/>
            <ac:cxnSpMk id="3" creationId="{B64688C6-D083-4316-93C7-3CCB301E044C}"/>
          </ac:cxnSpMkLst>
        </pc:cxnChg>
        <pc:cxnChg chg="mod">
          <ac:chgData name="CHOE JAEHO" userId="d1f9886a8a77a995" providerId="Windows Live" clId="Web-{940C5746-AC39-4D9F-81A1-3C32823D0F91}" dt="2021-01-21T02:01:11.883" v="154" actId="14100"/>
          <ac:cxnSpMkLst>
            <pc:docMk/>
            <pc:sldMk cId="4083802391" sldId="276"/>
            <ac:cxnSpMk id="7" creationId="{EAFE0925-8F18-DF46-93F8-20E3370C3C18}"/>
          </ac:cxnSpMkLst>
        </pc:cxnChg>
        <pc:cxnChg chg="mod">
          <ac:chgData name="CHOE JAEHO" userId="d1f9886a8a77a995" providerId="Windows Live" clId="Web-{940C5746-AC39-4D9F-81A1-3C32823D0F91}" dt="2021-01-21T02:01:11.883" v="152" actId="14100"/>
          <ac:cxnSpMkLst>
            <pc:docMk/>
            <pc:sldMk cId="4083802391" sldId="276"/>
            <ac:cxnSpMk id="8" creationId="{B3DA4704-0415-4501-974B-748CEF47BE03}"/>
          </ac:cxnSpMkLst>
        </pc:cxnChg>
        <pc:cxnChg chg="mod">
          <ac:chgData name="CHOE JAEHO" userId="d1f9886a8a77a995" providerId="Windows Live" clId="Web-{940C5746-AC39-4D9F-81A1-3C32823D0F91}" dt="2021-01-21T02:08:28.846" v="199" actId="1076"/>
          <ac:cxnSpMkLst>
            <pc:docMk/>
            <pc:sldMk cId="4083802391" sldId="276"/>
            <ac:cxnSpMk id="10" creationId="{CE2DBD18-EC04-460A-9DD9-ADC6FAE9C785}"/>
          </ac:cxnSpMkLst>
        </pc:cxnChg>
        <pc:cxnChg chg="mod">
          <ac:chgData name="CHOE JAEHO" userId="d1f9886a8a77a995" providerId="Windows Live" clId="Web-{940C5746-AC39-4D9F-81A1-3C32823D0F91}" dt="2021-01-21T02:12:29.789" v="236" actId="1076"/>
          <ac:cxnSpMkLst>
            <pc:docMk/>
            <pc:sldMk cId="4083802391" sldId="276"/>
            <ac:cxnSpMk id="14" creationId="{AAB245BF-DA49-334F-960E-FA4ECF161E49}"/>
          </ac:cxnSpMkLst>
        </pc:cxnChg>
        <pc:cxnChg chg="mod">
          <ac:chgData name="CHOE JAEHO" userId="d1f9886a8a77a995" providerId="Windows Live" clId="Web-{940C5746-AC39-4D9F-81A1-3C32823D0F91}" dt="2021-01-21T02:07:27.532" v="188" actId="1076"/>
          <ac:cxnSpMkLst>
            <pc:docMk/>
            <pc:sldMk cId="4083802391" sldId="276"/>
            <ac:cxnSpMk id="20" creationId="{B4A90A54-0265-7B41-9B3F-83CFE105159B}"/>
          </ac:cxnSpMkLst>
        </pc:cxnChg>
        <pc:cxnChg chg="add del mod">
          <ac:chgData name="CHOE JAEHO" userId="d1f9886a8a77a995" providerId="Windows Live" clId="Web-{940C5746-AC39-4D9F-81A1-3C32823D0F91}" dt="2021-01-21T02:17:50.999" v="259"/>
          <ac:cxnSpMkLst>
            <pc:docMk/>
            <pc:sldMk cId="4083802391" sldId="276"/>
            <ac:cxnSpMk id="25" creationId="{CD440DD5-8A91-534F-8404-A0CA7E799402}"/>
          </ac:cxnSpMkLst>
        </pc:cxnChg>
        <pc:cxnChg chg="mod">
          <ac:chgData name="CHOE JAEHO" userId="d1f9886a8a77a995" providerId="Windows Live" clId="Web-{940C5746-AC39-4D9F-81A1-3C32823D0F91}" dt="2021-01-21T02:01:11.883" v="167" actId="14100"/>
          <ac:cxnSpMkLst>
            <pc:docMk/>
            <pc:sldMk cId="4083802391" sldId="276"/>
            <ac:cxnSpMk id="39" creationId="{99F21F9D-1E6E-4005-AD8F-848254B69369}"/>
          </ac:cxnSpMkLst>
        </pc:cxnChg>
        <pc:cxnChg chg="del mod">
          <ac:chgData name="CHOE JAEHO" userId="d1f9886a8a77a995" providerId="Windows Live" clId="Web-{940C5746-AC39-4D9F-81A1-3C32823D0F91}" dt="2021-01-21T02:08:56.909" v="208"/>
          <ac:cxnSpMkLst>
            <pc:docMk/>
            <pc:sldMk cId="4083802391" sldId="276"/>
            <ac:cxnSpMk id="46" creationId="{5DDB1F60-70E2-4B8D-840D-0A64CF544984}"/>
          </ac:cxnSpMkLst>
        </pc:cxnChg>
        <pc:cxnChg chg="mod">
          <ac:chgData name="CHOE JAEHO" userId="d1f9886a8a77a995" providerId="Windows Live" clId="Web-{940C5746-AC39-4D9F-81A1-3C32823D0F91}" dt="2021-01-21T02:08:37.049" v="204" actId="14100"/>
          <ac:cxnSpMkLst>
            <pc:docMk/>
            <pc:sldMk cId="4083802391" sldId="276"/>
            <ac:cxnSpMk id="47" creationId="{06F35527-5BF0-4850-A902-B8C1A188D451}"/>
          </ac:cxnSpMkLst>
        </pc:cxnChg>
        <pc:cxnChg chg="mod">
          <ac:chgData name="CHOE JAEHO" userId="d1f9886a8a77a995" providerId="Windows Live" clId="Web-{940C5746-AC39-4D9F-81A1-3C32823D0F91}" dt="2021-01-21T02:01:11.883" v="159" actId="14100"/>
          <ac:cxnSpMkLst>
            <pc:docMk/>
            <pc:sldMk cId="4083802391" sldId="276"/>
            <ac:cxnSpMk id="74" creationId="{A4F7EEB7-7C29-4E73-991E-C445A53D11C9}"/>
          </ac:cxnSpMkLst>
        </pc:cxnChg>
        <pc:cxnChg chg="mod">
          <ac:chgData name="CHOE JAEHO" userId="d1f9886a8a77a995" providerId="Windows Live" clId="Web-{940C5746-AC39-4D9F-81A1-3C32823D0F91}" dt="2021-01-21T02:01:11.883" v="146" actId="14100"/>
          <ac:cxnSpMkLst>
            <pc:docMk/>
            <pc:sldMk cId="4083802391" sldId="276"/>
            <ac:cxnSpMk id="80" creationId="{3AB93CFE-7882-496E-9CF2-1EBCE490A936}"/>
          </ac:cxnSpMkLst>
        </pc:cxnChg>
        <pc:cxnChg chg="mod">
          <ac:chgData name="CHOE JAEHO" userId="d1f9886a8a77a995" providerId="Windows Live" clId="Web-{940C5746-AC39-4D9F-81A1-3C32823D0F91}" dt="2021-01-21T02:01:11.883" v="161" actId="14100"/>
          <ac:cxnSpMkLst>
            <pc:docMk/>
            <pc:sldMk cId="4083802391" sldId="276"/>
            <ac:cxnSpMk id="81" creationId="{ABFC2467-6332-4D9B-BA74-521A5F59AD52}"/>
          </ac:cxnSpMkLst>
        </pc:cxnChg>
        <pc:cxnChg chg="mod">
          <ac:chgData name="CHOE JAEHO" userId="d1f9886a8a77a995" providerId="Windows Live" clId="Web-{940C5746-AC39-4D9F-81A1-3C32823D0F91}" dt="2021-01-21T02:06:28.796" v="187" actId="14100"/>
          <ac:cxnSpMkLst>
            <pc:docMk/>
            <pc:sldMk cId="4083802391" sldId="276"/>
            <ac:cxnSpMk id="82" creationId="{CFF5DC40-FE7D-452B-BC76-BBF3B9A96CD0}"/>
          </ac:cxnSpMkLst>
        </pc:cxnChg>
        <pc:cxnChg chg="mod">
          <ac:chgData name="CHOE JAEHO" userId="d1f9886a8a77a995" providerId="Windows Live" clId="Web-{940C5746-AC39-4D9F-81A1-3C32823D0F91}" dt="2021-01-21T02:08:28.877" v="201" actId="1076"/>
          <ac:cxnSpMkLst>
            <pc:docMk/>
            <pc:sldMk cId="4083802391" sldId="276"/>
            <ac:cxnSpMk id="89" creationId="{4F30B7D0-87DD-478D-BDA8-8C675372F539}"/>
          </ac:cxnSpMkLst>
        </pc:cxnChg>
        <pc:cxnChg chg="add mod">
          <ac:chgData name="CHOE JAEHO" userId="d1f9886a8a77a995" providerId="Windows Live" clId="Web-{940C5746-AC39-4D9F-81A1-3C32823D0F91}" dt="2021-01-21T02:09:09.956" v="209"/>
          <ac:cxnSpMkLst>
            <pc:docMk/>
            <pc:sldMk cId="4083802391" sldId="276"/>
            <ac:cxnSpMk id="92" creationId="{2F933E78-6FBB-4873-8464-19F094C84CF1}"/>
          </ac:cxnSpMkLst>
        </pc:cxnChg>
        <pc:cxnChg chg="add mod">
          <ac:chgData name="CHOE JAEHO" userId="d1f9886a8a77a995" providerId="Windows Live" clId="Web-{940C5746-AC39-4D9F-81A1-3C32823D0F91}" dt="2021-01-21T02:14:04.181" v="247" actId="1076"/>
          <ac:cxnSpMkLst>
            <pc:docMk/>
            <pc:sldMk cId="4083802391" sldId="276"/>
            <ac:cxnSpMk id="99" creationId="{7424867A-2FDC-45A0-B51C-9F88172D7900}"/>
          </ac:cxnSpMkLst>
        </pc:cxnChg>
      </pc:sldChg>
      <pc:sldChg chg="addSp delSp modSp">
        <pc:chgData name="CHOE JAEHO" userId="d1f9886a8a77a995" providerId="Windows Live" clId="Web-{940C5746-AC39-4D9F-81A1-3C32823D0F91}" dt="2021-01-21T02:00:06.944" v="89" actId="20577"/>
        <pc:sldMkLst>
          <pc:docMk/>
          <pc:sldMk cId="2456866064" sldId="278"/>
        </pc:sldMkLst>
        <pc:spChg chg="add del">
          <ac:chgData name="CHOE JAEHO" userId="d1f9886a8a77a995" providerId="Windows Live" clId="Web-{940C5746-AC39-4D9F-81A1-3C32823D0F91}" dt="2021-01-21T01:59:55.068" v="85"/>
          <ac:spMkLst>
            <pc:docMk/>
            <pc:sldMk cId="2456866064" sldId="278"/>
            <ac:spMk id="2" creationId="{A405B46D-7000-4C7E-90AB-31572CEBD83D}"/>
          </ac:spMkLst>
        </pc:spChg>
        <pc:spChg chg="mod">
          <ac:chgData name="CHOE JAEHO" userId="d1f9886a8a77a995" providerId="Windows Live" clId="Web-{940C5746-AC39-4D9F-81A1-3C32823D0F91}" dt="2021-01-21T02:00:03.381" v="87" actId="20577"/>
          <ac:spMkLst>
            <pc:docMk/>
            <pc:sldMk cId="2456866064" sldId="278"/>
            <ac:spMk id="12" creationId="{91C71192-42E3-4239-B694-21922AC90D5F}"/>
          </ac:spMkLst>
        </pc:spChg>
        <pc:spChg chg="mod">
          <ac:chgData name="CHOE JAEHO" userId="d1f9886a8a77a995" providerId="Windows Live" clId="Web-{940C5746-AC39-4D9F-81A1-3C32823D0F91}" dt="2021-01-21T01:59:46.615" v="83" actId="20577"/>
          <ac:spMkLst>
            <pc:docMk/>
            <pc:sldMk cId="2456866064" sldId="278"/>
            <ac:spMk id="13" creationId="{529B6D32-2D01-4503-AF85-50C609C4BDDA}"/>
          </ac:spMkLst>
        </pc:spChg>
        <pc:spChg chg="mod">
          <ac:chgData name="CHOE JAEHO" userId="d1f9886a8a77a995" providerId="Windows Live" clId="Web-{940C5746-AC39-4D9F-81A1-3C32823D0F91}" dt="2021-01-21T02:00:06.944" v="89" actId="20577"/>
          <ac:spMkLst>
            <pc:docMk/>
            <pc:sldMk cId="2456866064" sldId="278"/>
            <ac:spMk id="24" creationId="{5B25F47C-7B26-4A9E-8980-7DA9BDBE4288}"/>
          </ac:spMkLst>
        </pc:spChg>
        <pc:spChg chg="mod">
          <ac:chgData name="CHOE JAEHO" userId="d1f9886a8a77a995" providerId="Windows Live" clId="Web-{940C5746-AC39-4D9F-81A1-3C32823D0F91}" dt="2021-01-21T01:59:28.208" v="73" actId="20577"/>
          <ac:spMkLst>
            <pc:docMk/>
            <pc:sldMk cId="2456866064" sldId="278"/>
            <ac:spMk id="28" creationId="{0D686279-09FB-43D3-89B5-1BC185FA081C}"/>
          </ac:spMkLst>
        </pc:spChg>
      </pc:sldChg>
    </pc:docChg>
  </pc:docChgLst>
  <pc:docChgLst>
    <pc:chgData name="CHOE JAEHO" userId="d1f9886a8a77a995" providerId="LiveId" clId="{4C3A9792-7374-BE4D-9B63-930C8CBC9BDA}"/>
    <pc:docChg chg="undo custSel modSld">
      <pc:chgData name="CHOE JAEHO" userId="d1f9886a8a77a995" providerId="LiveId" clId="{4C3A9792-7374-BE4D-9B63-930C8CBC9BDA}" dt="2021-01-21T02:17:22.907" v="174" actId="14100"/>
      <pc:docMkLst>
        <pc:docMk/>
      </pc:docMkLst>
      <pc:sldChg chg="addSp delSp modSp">
        <pc:chgData name="CHOE JAEHO" userId="d1f9886a8a77a995" providerId="LiveId" clId="{4C3A9792-7374-BE4D-9B63-930C8CBC9BDA}" dt="2021-01-21T02:17:22.907" v="174" actId="14100"/>
        <pc:sldMkLst>
          <pc:docMk/>
          <pc:sldMk cId="4083802391" sldId="276"/>
        </pc:sldMkLst>
        <pc:spChg chg="add mod">
          <ac:chgData name="CHOE JAEHO" userId="d1f9886a8a77a995" providerId="LiveId" clId="{4C3A9792-7374-BE4D-9B63-930C8CBC9BDA}" dt="2021-01-21T01:13:50.105" v="47" actId="20577"/>
          <ac:spMkLst>
            <pc:docMk/>
            <pc:sldMk cId="4083802391" sldId="276"/>
            <ac:spMk id="4" creationId="{E5CAED3A-0454-EC40-B9F6-E971F56B25D9}"/>
          </ac:spMkLst>
        </pc:spChg>
        <pc:spChg chg="add mod">
          <ac:chgData name="CHOE JAEHO" userId="d1f9886a8a77a995" providerId="LiveId" clId="{4C3A9792-7374-BE4D-9B63-930C8CBC9BDA}" dt="2021-01-21T01:13:21.667" v="26" actId="1076"/>
          <ac:spMkLst>
            <pc:docMk/>
            <pc:sldMk cId="4083802391" sldId="276"/>
            <ac:spMk id="5" creationId="{1DFD40E7-7D40-244A-8708-C8ADA9F9BE95}"/>
          </ac:spMkLst>
        </pc:spChg>
        <pc:spChg chg="add mod">
          <ac:chgData name="CHOE JAEHO" userId="d1f9886a8a77a995" providerId="LiveId" clId="{4C3A9792-7374-BE4D-9B63-930C8CBC9BDA}" dt="2021-01-21T01:14:18.516" v="49" actId="1076"/>
          <ac:spMkLst>
            <pc:docMk/>
            <pc:sldMk cId="4083802391" sldId="276"/>
            <ac:spMk id="6" creationId="{BDF3D930-70E9-DD47-BF51-CF55335F3322}"/>
          </ac:spMkLst>
        </pc:spChg>
        <pc:spChg chg="del topLvl">
          <ac:chgData name="CHOE JAEHO" userId="d1f9886a8a77a995" providerId="LiveId" clId="{4C3A9792-7374-BE4D-9B63-930C8CBC9BDA}" dt="2021-01-21T01:12:52.693" v="19" actId="478"/>
          <ac:spMkLst>
            <pc:docMk/>
            <pc:sldMk cId="4083802391" sldId="276"/>
            <ac:spMk id="27" creationId="{5AF7310B-053F-6143-A9EC-3FCBD08191AF}"/>
          </ac:spMkLst>
        </pc:spChg>
        <pc:spChg chg="mod topLvl">
          <ac:chgData name="CHOE JAEHO" userId="d1f9886a8a77a995" providerId="LiveId" clId="{4C3A9792-7374-BE4D-9B63-930C8CBC9BDA}" dt="2021-01-21T01:18:57.370" v="73" actId="1076"/>
          <ac:spMkLst>
            <pc:docMk/>
            <pc:sldMk cId="4083802391" sldId="276"/>
            <ac:spMk id="29" creationId="{A88CECDD-F4E3-4647-A8A4-E87A5C964E46}"/>
          </ac:spMkLst>
        </pc:spChg>
        <pc:spChg chg="del">
          <ac:chgData name="CHOE JAEHO" userId="d1f9886a8a77a995" providerId="LiveId" clId="{4C3A9792-7374-BE4D-9B63-930C8CBC9BDA}" dt="2021-01-21T01:12:46.120" v="18" actId="478"/>
          <ac:spMkLst>
            <pc:docMk/>
            <pc:sldMk cId="4083802391" sldId="276"/>
            <ac:spMk id="30" creationId="{6E0BC630-8055-454C-8569-2DFAAB816FD8}"/>
          </ac:spMkLst>
        </pc:spChg>
        <pc:spChg chg="del">
          <ac:chgData name="CHOE JAEHO" userId="d1f9886a8a77a995" providerId="LiveId" clId="{4C3A9792-7374-BE4D-9B63-930C8CBC9BDA}" dt="2021-01-21T01:12:34.064" v="16" actId="478"/>
          <ac:spMkLst>
            <pc:docMk/>
            <pc:sldMk cId="4083802391" sldId="276"/>
            <ac:spMk id="31" creationId="{283A9B2B-B4F5-2E44-8377-8AD58484E40D}"/>
          </ac:spMkLst>
        </pc:spChg>
        <pc:spChg chg="del">
          <ac:chgData name="CHOE JAEHO" userId="d1f9886a8a77a995" providerId="LiveId" clId="{4C3A9792-7374-BE4D-9B63-930C8CBC9BDA}" dt="2021-01-21T01:12:40.124" v="17" actId="478"/>
          <ac:spMkLst>
            <pc:docMk/>
            <pc:sldMk cId="4083802391" sldId="276"/>
            <ac:spMk id="34" creationId="{D5BD415F-19E4-0B4F-94BC-AB91B13C4455}"/>
          </ac:spMkLst>
        </pc:spChg>
        <pc:spChg chg="mod">
          <ac:chgData name="CHOE JAEHO" userId="d1f9886a8a77a995" providerId="LiveId" clId="{4C3A9792-7374-BE4D-9B63-930C8CBC9BDA}" dt="2021-01-21T01:52:47.853" v="111" actId="1076"/>
          <ac:spMkLst>
            <pc:docMk/>
            <pc:sldMk cId="4083802391" sldId="276"/>
            <ac:spMk id="72" creationId="{4DACD7A3-CAD3-42B2-B061-2F7A07BC0500}"/>
          </ac:spMkLst>
        </pc:spChg>
        <pc:spChg chg="mod">
          <ac:chgData name="CHOE JAEHO" userId="d1f9886a8a77a995" providerId="LiveId" clId="{4C3A9792-7374-BE4D-9B63-930C8CBC9BDA}" dt="2021-01-21T02:15:29.607" v="159" actId="1076"/>
          <ac:spMkLst>
            <pc:docMk/>
            <pc:sldMk cId="4083802391" sldId="276"/>
            <ac:spMk id="98" creationId="{1F06FE41-F284-4FE0-8493-E6AE799A5CE1}"/>
          </ac:spMkLst>
        </pc:spChg>
        <pc:grpChg chg="add del mod">
          <ac:chgData name="CHOE JAEHO" userId="d1f9886a8a77a995" providerId="LiveId" clId="{4C3A9792-7374-BE4D-9B63-930C8CBC9BDA}" dt="2021-01-21T01:12:52.693" v="19" actId="478"/>
          <ac:grpSpMkLst>
            <pc:docMk/>
            <pc:sldMk cId="4083802391" sldId="276"/>
            <ac:grpSpMk id="3" creationId="{9D48757E-8643-A24D-B784-53009EB986B8}"/>
          </ac:grpSpMkLst>
        </pc:grpChg>
        <pc:grpChg chg="add mod">
          <ac:chgData name="CHOE JAEHO" userId="d1f9886a8a77a995" providerId="LiveId" clId="{4C3A9792-7374-BE4D-9B63-930C8CBC9BDA}" dt="2021-01-21T01:17:46.619" v="66" actId="1076"/>
          <ac:grpSpMkLst>
            <pc:docMk/>
            <pc:sldMk cId="4083802391" sldId="276"/>
            <ac:grpSpMk id="16" creationId="{CC3EE369-C1D6-6B48-82F8-7E382D56C86C}"/>
          </ac:grpSpMkLst>
        </pc:grpChg>
        <pc:grpChg chg="add mod">
          <ac:chgData name="CHOE JAEHO" userId="d1f9886a8a77a995" providerId="LiveId" clId="{4C3A9792-7374-BE4D-9B63-930C8CBC9BDA}" dt="2021-01-21T01:18:08.658" v="68" actId="1076"/>
          <ac:grpSpMkLst>
            <pc:docMk/>
            <pc:sldMk cId="4083802391" sldId="276"/>
            <ac:grpSpMk id="17" creationId="{2D3D192D-378B-F149-8445-A193B872760A}"/>
          </ac:grpSpMkLst>
        </pc:grpChg>
        <pc:grpChg chg="mod">
          <ac:chgData name="CHOE JAEHO" userId="d1f9886a8a77a995" providerId="LiveId" clId="{4C3A9792-7374-BE4D-9B63-930C8CBC9BDA}" dt="2021-01-21T01:53:07.570" v="117" actId="1076"/>
          <ac:grpSpMkLst>
            <pc:docMk/>
            <pc:sldMk cId="4083802391" sldId="276"/>
            <ac:grpSpMk id="33" creationId="{1B3D8148-48D8-4481-89AB-E3BB77F9DB2A}"/>
          </ac:grpSpMkLst>
        </pc:grpChg>
        <pc:grpChg chg="mod">
          <ac:chgData name="CHOE JAEHO" userId="d1f9886a8a77a995" providerId="LiveId" clId="{4C3A9792-7374-BE4D-9B63-930C8CBC9BDA}" dt="2021-01-21T01:11:38.011" v="7" actId="1076"/>
          <ac:grpSpMkLst>
            <pc:docMk/>
            <pc:sldMk cId="4083802391" sldId="276"/>
            <ac:grpSpMk id="73" creationId="{0E9B823C-58DC-4CC8-B5E5-2C21C67FA2A7}"/>
          </ac:grpSpMkLst>
        </pc:grpChg>
        <pc:cxnChg chg="add mod">
          <ac:chgData name="CHOE JAEHO" userId="d1f9886a8a77a995" providerId="LiveId" clId="{4C3A9792-7374-BE4D-9B63-930C8CBC9BDA}" dt="2021-01-21T01:16:32.039" v="64" actId="14100"/>
          <ac:cxnSpMkLst>
            <pc:docMk/>
            <pc:sldMk cId="4083802391" sldId="276"/>
            <ac:cxnSpMk id="7" creationId="{EAFE0925-8F18-DF46-93F8-20E3370C3C18}"/>
          </ac:cxnSpMkLst>
        </pc:cxnChg>
        <pc:cxnChg chg="mod">
          <ac:chgData name="CHOE JAEHO" userId="d1f9886a8a77a995" providerId="LiveId" clId="{4C3A9792-7374-BE4D-9B63-930C8CBC9BDA}" dt="2021-01-21T01:43:20.122" v="104"/>
          <ac:cxnSpMkLst>
            <pc:docMk/>
            <pc:sldMk cId="4083802391" sldId="276"/>
            <ac:cxnSpMk id="8" creationId="{B3DA4704-0415-4501-974B-748CEF47BE03}"/>
          </ac:cxnSpMkLst>
        </pc:cxnChg>
        <pc:cxnChg chg="add mod">
          <ac:chgData name="CHOE JAEHO" userId="d1f9886a8a77a995" providerId="LiveId" clId="{4C3A9792-7374-BE4D-9B63-930C8CBC9BDA}" dt="2021-01-21T02:11:56.968" v="142" actId="14100"/>
          <ac:cxnSpMkLst>
            <pc:docMk/>
            <pc:sldMk cId="4083802391" sldId="276"/>
            <ac:cxnSpMk id="14" creationId="{AAB245BF-DA49-334F-960E-FA4ECF161E49}"/>
          </ac:cxnSpMkLst>
        </pc:cxnChg>
        <pc:cxnChg chg="add mod">
          <ac:chgData name="CHOE JAEHO" userId="d1f9886a8a77a995" providerId="LiveId" clId="{4C3A9792-7374-BE4D-9B63-930C8CBC9BDA}" dt="2021-01-21T01:57:59.889" v="129" actId="14100"/>
          <ac:cxnSpMkLst>
            <pc:docMk/>
            <pc:sldMk cId="4083802391" sldId="276"/>
            <ac:cxnSpMk id="20" creationId="{B4A90A54-0265-7B41-9B3F-83CFE105159B}"/>
          </ac:cxnSpMkLst>
        </pc:cxnChg>
        <pc:cxnChg chg="add mod">
          <ac:chgData name="CHOE JAEHO" userId="d1f9886a8a77a995" providerId="LiveId" clId="{4C3A9792-7374-BE4D-9B63-930C8CBC9BDA}" dt="2021-01-21T02:17:22.907" v="174" actId="14100"/>
          <ac:cxnSpMkLst>
            <pc:docMk/>
            <pc:sldMk cId="4083802391" sldId="276"/>
            <ac:cxnSpMk id="25" creationId="{CD440DD5-8A91-534F-8404-A0CA7E799402}"/>
          </ac:cxnSpMkLst>
        </pc:cxnChg>
        <pc:cxnChg chg="mod">
          <ac:chgData name="CHOE JAEHO" userId="d1f9886a8a77a995" providerId="LiveId" clId="{4C3A9792-7374-BE4D-9B63-930C8CBC9BDA}" dt="2021-01-21T01:16:13.565" v="58" actId="13822"/>
          <ac:cxnSpMkLst>
            <pc:docMk/>
            <pc:sldMk cId="4083802391" sldId="276"/>
            <ac:cxnSpMk id="47" creationId="{06F35527-5BF0-4850-A902-B8C1A188D451}"/>
          </ac:cxnSpMkLst>
        </pc:cxnChg>
        <pc:cxnChg chg="mod">
          <ac:chgData name="CHOE JAEHO" userId="d1f9886a8a77a995" providerId="LiveId" clId="{4C3A9792-7374-BE4D-9B63-930C8CBC9BDA}" dt="2021-01-21T01:18:33.059" v="71" actId="14100"/>
          <ac:cxnSpMkLst>
            <pc:docMk/>
            <pc:sldMk cId="4083802391" sldId="276"/>
            <ac:cxnSpMk id="74" creationId="{A4F7EEB7-7C29-4E73-991E-C445A53D11C9}"/>
          </ac:cxnSpMkLst>
        </pc:cxnChg>
        <pc:cxnChg chg="mod">
          <ac:chgData name="CHOE JAEHO" userId="d1f9886a8a77a995" providerId="LiveId" clId="{4C3A9792-7374-BE4D-9B63-930C8CBC9BDA}" dt="2021-01-21T01:37:20.367" v="74" actId="14100"/>
          <ac:cxnSpMkLst>
            <pc:docMk/>
            <pc:sldMk cId="4083802391" sldId="276"/>
            <ac:cxnSpMk id="81" creationId="{ABFC2467-6332-4D9B-BA74-521A5F59AD52}"/>
          </ac:cxnSpMkLst>
        </pc:cxnChg>
        <pc:cxnChg chg="mod">
          <ac:chgData name="CHOE JAEHO" userId="d1f9886a8a77a995" providerId="LiveId" clId="{4C3A9792-7374-BE4D-9B63-930C8CBC9BDA}" dt="2021-01-21T02:06:59.335" v="136" actId="14100"/>
          <ac:cxnSpMkLst>
            <pc:docMk/>
            <pc:sldMk cId="4083802391" sldId="276"/>
            <ac:cxnSpMk id="82" creationId="{CFF5DC40-FE7D-452B-BC76-BBF3B9A96CD0}"/>
          </ac:cxnSpMkLst>
        </pc:cxnChg>
        <pc:cxnChg chg="mod">
          <ac:chgData name="CHOE JAEHO" userId="d1f9886a8a77a995" providerId="LiveId" clId="{4C3A9792-7374-BE4D-9B63-930C8CBC9BDA}" dt="2021-01-21T01:54:37.880" v="123" actId="14100"/>
          <ac:cxnSpMkLst>
            <pc:docMk/>
            <pc:sldMk cId="4083802391" sldId="276"/>
            <ac:cxnSpMk id="89" creationId="{4F30B7D0-87DD-478D-BDA8-8C675372F539}"/>
          </ac:cxnSpMkLst>
        </pc:cxnChg>
      </pc:sldChg>
    </pc:docChg>
  </pc:docChgLst>
  <pc:docChgLst>
    <pc:chgData clId="Web-{940C5746-AC39-4D9F-81A1-3C32823D0F91}"/>
    <pc:docChg chg="modSld">
      <pc:chgData name="" userId="" providerId="" clId="Web-{940C5746-AC39-4D9F-81A1-3C32823D0F91}" dt="2021-01-21T01:53:50.888" v="0" actId="14100"/>
      <pc:docMkLst>
        <pc:docMk/>
      </pc:docMkLst>
      <pc:sldChg chg="modSp">
        <pc:chgData name="" userId="" providerId="" clId="Web-{940C5746-AC39-4D9F-81A1-3C32823D0F91}" dt="2021-01-21T01:53:50.888" v="0" actId="14100"/>
        <pc:sldMkLst>
          <pc:docMk/>
          <pc:sldMk cId="4083802391" sldId="276"/>
        </pc:sldMkLst>
        <pc:cxnChg chg="mod">
          <ac:chgData name="" userId="" providerId="" clId="Web-{940C5746-AC39-4D9F-81A1-3C32823D0F91}" dt="2021-01-21T01:53:50.888" v="0" actId="14100"/>
          <ac:cxnSpMkLst>
            <pc:docMk/>
            <pc:sldMk cId="4083802391" sldId="276"/>
            <ac:cxnSpMk id="89" creationId="{4F30B7D0-87DD-478D-BDA8-8C675372F53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42053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72345051-2045-45DA-935E-2E3CA1A69ADC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0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72345051-2045-45DA-935E-2E3CA1A69ADC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3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72345051-2045-45DA-935E-2E3CA1A69ADC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72345051-2045-45DA-935E-2E3CA1A69ADC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0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1491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72345051-2045-45DA-935E-2E3CA1A69ADC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7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72345051-2045-45DA-935E-2E3CA1A69ADC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0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72345051-2045-45DA-935E-2E3CA1A69ADC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4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083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65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r">
              <a:buFont typeface="+mj-lt"/>
              <a:buAutoNum type="arabicPeriod"/>
              <a:defRPr sz="1200" baseline="0">
                <a:solidFill>
                  <a:schemeClr val="tx2"/>
                </a:solidFill>
              </a:defRPr>
            </a:lvl1pPr>
          </a:lstStyle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사다리꼴 6">
            <a:extLst>
              <a:ext uri="{FF2B5EF4-FFF2-40B4-BE49-F238E27FC236}">
                <a16:creationId xmlns:a16="http://schemas.microsoft.com/office/drawing/2014/main" id="{FC829A19-F517-42CC-BF58-AE5C153A444E}"/>
              </a:ext>
            </a:extLst>
          </p:cNvPr>
          <p:cNvSpPr/>
          <p:nvPr userDrawn="1"/>
        </p:nvSpPr>
        <p:spPr>
          <a:xfrm>
            <a:off x="706694" y="1"/>
            <a:ext cx="11485305" cy="906086"/>
          </a:xfrm>
          <a:prstGeom prst="trapezoid">
            <a:avLst>
              <a:gd name="adj" fmla="val 59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B40BF154-D902-415C-AE4C-D0DC92454D9B}"/>
              </a:ext>
            </a:extLst>
          </p:cNvPr>
          <p:cNvSpPr/>
          <p:nvPr userDrawn="1"/>
        </p:nvSpPr>
        <p:spPr>
          <a:xfrm flipV="1">
            <a:off x="706695" y="1"/>
            <a:ext cx="11485305" cy="906086"/>
          </a:xfrm>
          <a:prstGeom prst="trapezoid">
            <a:avLst>
              <a:gd name="adj" fmla="val 59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45689"/>
            <a:ext cx="9601200" cy="860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0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30" r:id="rId3"/>
    <p:sldLayoutId id="2147483929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xStyles>
    <p:titleStyle>
      <a:lvl1pPr algn="ctr" defTabSz="914400" rtl="0" eaLnBrk="1" latinLnBrk="1" hangingPunct="1">
        <a:lnSpc>
          <a:spcPct val="89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OE-JAEHO/DailyGameWeb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2263EC8-D37D-4A35-9BB0-93F7059D5473}"/>
              </a:ext>
            </a:extLst>
          </p:cNvPr>
          <p:cNvSpPr/>
          <p:nvPr/>
        </p:nvSpPr>
        <p:spPr>
          <a:xfrm>
            <a:off x="3047390" y="2659223"/>
            <a:ext cx="6097220" cy="1343607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91440" tIns="45720" rIns="91440" bIns="45720">
            <a:prstTxWarp prst="textChevronInverted">
              <a:avLst/>
            </a:prstTxWarp>
            <a:spAutoFit/>
          </a:bodyPr>
          <a:lstStyle/>
          <a:p>
            <a:pPr algn="ctr"/>
            <a:r>
              <a:rPr lang="ko-KR" altLang="en-US" sz="54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Dn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60000" endA="900" endPos="60000" dist="29997" dir="5400000" sy="-100000" algn="bl" rotWithShape="0"/>
                </a:effectLst>
              </a:rPr>
              <a:t>모두의 게임세상</a:t>
            </a:r>
            <a:endParaRPr lang="en-US" altLang="ko-KR" sz="54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Dn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008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C4667-37E9-4ED6-952F-F8BBDE1F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상세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D8F1E-07D8-4A16-8C51-F38B428F8B02}"/>
              </a:ext>
            </a:extLst>
          </p:cNvPr>
          <p:cNvSpPr txBox="1"/>
          <p:nvPr/>
        </p:nvSpPr>
        <p:spPr>
          <a:xfrm>
            <a:off x="940231" y="107206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회원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018FE49-9A29-406B-9859-8C6327876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4" t="36697" r="19908" b="35536"/>
          <a:stretch/>
        </p:blipFill>
        <p:spPr>
          <a:xfrm>
            <a:off x="838899" y="1507703"/>
            <a:ext cx="9404634" cy="21918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CD164D-C245-420F-9F10-79A13FBF7276}"/>
              </a:ext>
            </a:extLst>
          </p:cNvPr>
          <p:cNvSpPr txBox="1"/>
          <p:nvPr/>
        </p:nvSpPr>
        <p:spPr>
          <a:xfrm>
            <a:off x="940231" y="401362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게시판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8FA0DB9-0F8E-4EE8-8674-4D91195BD6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50" t="45138" r="5390" b="31376"/>
          <a:stretch/>
        </p:blipFill>
        <p:spPr>
          <a:xfrm>
            <a:off x="809538" y="4301160"/>
            <a:ext cx="11131162" cy="201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5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8A5DA-BC46-44CC-8F4A-7FFAFF48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상세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69E77-0D44-43C2-9E78-73C4C00288CF}"/>
              </a:ext>
            </a:extLst>
          </p:cNvPr>
          <p:cNvSpPr txBox="1"/>
          <p:nvPr/>
        </p:nvSpPr>
        <p:spPr>
          <a:xfrm>
            <a:off x="923453" y="100197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댓글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4F21AB0-F29B-4B44-B4FC-A579B8FB7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6" t="48318" r="14748" b="28685"/>
          <a:stretch/>
        </p:blipFill>
        <p:spPr>
          <a:xfrm>
            <a:off x="923452" y="1387870"/>
            <a:ext cx="10892409" cy="19173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02DD77-F956-4AA8-AAEA-C7352F62A6FA}"/>
              </a:ext>
            </a:extLst>
          </p:cNvPr>
          <p:cNvSpPr txBox="1"/>
          <p:nvPr/>
        </p:nvSpPr>
        <p:spPr>
          <a:xfrm>
            <a:off x="923452" y="3305262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err="1"/>
              <a:t>파일업로드</a:t>
            </a:r>
            <a:endParaRPr lang="ko-KR" altLang="en-US" b="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7E2D723-C853-4177-A290-211017DD4F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50" t="55808" r="24725" b="25504"/>
          <a:stretch/>
        </p:blipFill>
        <p:spPr>
          <a:xfrm>
            <a:off x="879882" y="3674594"/>
            <a:ext cx="10565114" cy="17346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8B4920-EAE0-4599-87F5-988876405B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65" t="54312" r="25345" b="31376"/>
          <a:stretch/>
        </p:blipFill>
        <p:spPr>
          <a:xfrm>
            <a:off x="879882" y="5876488"/>
            <a:ext cx="7667539" cy="9815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AD7CAF-40DD-41C4-BF9E-556E7853F9D7}"/>
              </a:ext>
            </a:extLst>
          </p:cNvPr>
          <p:cNvSpPr txBox="1"/>
          <p:nvPr/>
        </p:nvSpPr>
        <p:spPr>
          <a:xfrm>
            <a:off x="923452" y="5435335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두더지잡기 점수</a:t>
            </a:r>
          </a:p>
        </p:txBody>
      </p:sp>
    </p:spTree>
    <p:extLst>
      <p:ext uri="{BB962C8B-B14F-4D97-AF65-F5344CB8AC3E}">
        <p14:creationId xmlns:p14="http://schemas.microsoft.com/office/powerpoint/2010/main" val="381364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C6EB4-D429-4691-A7B4-F57134DE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기술 상세서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9BB257-6DFA-4A95-A9C6-8B464A35A556}"/>
              </a:ext>
            </a:extLst>
          </p:cNvPr>
          <p:cNvSpPr txBox="1"/>
          <p:nvPr/>
        </p:nvSpPr>
        <p:spPr>
          <a:xfrm>
            <a:off x="2789339" y="3305263"/>
            <a:ext cx="7260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hlinkClick r:id="rId2"/>
              </a:rPr>
              <a:t>https://github.com/CHOE-JAEHO/DailyGameWeb.git</a:t>
            </a:r>
            <a:endParaRPr lang="ko-KR" alt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535CE-CC63-4D59-BCE3-42628E75E931}"/>
              </a:ext>
            </a:extLst>
          </p:cNvPr>
          <p:cNvSpPr txBox="1"/>
          <p:nvPr/>
        </p:nvSpPr>
        <p:spPr>
          <a:xfrm>
            <a:off x="2789339" y="2365480"/>
            <a:ext cx="2822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포트폴리오</a:t>
            </a:r>
            <a:r>
              <a:rPr lang="en-US" altLang="ko-KR"/>
              <a:t> </a:t>
            </a:r>
          </a:p>
          <a:p>
            <a:r>
              <a:rPr lang="en-US" altLang="ko-KR" err="1"/>
              <a:t>Github</a:t>
            </a:r>
            <a:r>
              <a:rPr lang="en-US" altLang="ko-KR"/>
              <a:t> URL 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2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107A6-80C6-41EC-9DEC-A41E0AFE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개발자 테스트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77CDE2-CA6F-425D-A456-65556D71B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0" t="22140" r="57064" b="38960"/>
          <a:stretch/>
        </p:blipFill>
        <p:spPr>
          <a:xfrm>
            <a:off x="1275125" y="1169738"/>
            <a:ext cx="9018165" cy="507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FCA1B-3480-4B32-8AC8-C5E69C0D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개발자 테스트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20D418-9B0C-46BB-A300-C1F0B9CF4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1" t="46606" r="49358" b="22936"/>
          <a:stretch/>
        </p:blipFill>
        <p:spPr>
          <a:xfrm>
            <a:off x="1079393" y="1717645"/>
            <a:ext cx="11112607" cy="417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5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188B7A-05D5-4606-BBB3-C8A6F577AA12}"/>
              </a:ext>
            </a:extLst>
          </p:cNvPr>
          <p:cNvSpPr/>
          <p:nvPr/>
        </p:nvSpPr>
        <p:spPr>
          <a:xfrm>
            <a:off x="2449908" y="2763476"/>
            <a:ext cx="3166849" cy="13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70EF15-235E-46AC-9C3D-2086CF94C1D1}"/>
              </a:ext>
            </a:extLst>
          </p:cNvPr>
          <p:cNvSpPr/>
          <p:nvPr/>
        </p:nvSpPr>
        <p:spPr>
          <a:xfrm rot="1401030">
            <a:off x="2092365" y="2278831"/>
            <a:ext cx="544334" cy="566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BF194-4A8A-4196-B68D-FEE5A60F2226}"/>
              </a:ext>
            </a:extLst>
          </p:cNvPr>
          <p:cNvSpPr txBox="1"/>
          <p:nvPr/>
        </p:nvSpPr>
        <p:spPr>
          <a:xfrm>
            <a:off x="2189845" y="2377122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2.</a:t>
            </a:r>
            <a:endParaRPr lang="ko-KR" altLang="en-US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4D28DB-5A86-49D1-A5B1-C7CA0809DC42}"/>
              </a:ext>
            </a:extLst>
          </p:cNvPr>
          <p:cNvSpPr txBox="1"/>
          <p:nvPr/>
        </p:nvSpPr>
        <p:spPr>
          <a:xfrm>
            <a:off x="2578706" y="1476879"/>
            <a:ext cx="328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굴림" panose="020B0600000101010101" pitchFamily="50" charset="-127"/>
                <a:ea typeface="굴림" panose="020B0600000101010101" pitchFamily="50" charset="-127"/>
              </a:rPr>
              <a:t>요구사항 확인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9EF535-B411-4241-941C-EE700C0A7432}"/>
              </a:ext>
            </a:extLst>
          </p:cNvPr>
          <p:cNvSpPr txBox="1"/>
          <p:nvPr/>
        </p:nvSpPr>
        <p:spPr>
          <a:xfrm>
            <a:off x="2855539" y="2308647"/>
            <a:ext cx="3263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굴림" panose="020B0600000101010101" pitchFamily="50" charset="-127"/>
                <a:ea typeface="굴림" panose="020B0600000101010101" pitchFamily="50" charset="-127"/>
              </a:rPr>
              <a:t>기본 개발환경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62B190-A591-42E0-8456-C3BF56C0E349}"/>
              </a:ext>
            </a:extLst>
          </p:cNvPr>
          <p:cNvSpPr txBox="1"/>
          <p:nvPr/>
        </p:nvSpPr>
        <p:spPr>
          <a:xfrm>
            <a:off x="3185355" y="3144563"/>
            <a:ext cx="328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굴림" panose="020B0600000101010101" pitchFamily="50" charset="-127"/>
                <a:ea typeface="굴림" panose="020B0600000101010101" pitchFamily="50" charset="-127"/>
              </a:rPr>
              <a:t>UI </a:t>
            </a:r>
            <a:r>
              <a:rPr lang="ko-KR" altLang="en-US" sz="2400">
                <a:latin typeface="굴림" panose="020B0600000101010101" pitchFamily="50" charset="-127"/>
                <a:ea typeface="굴림" panose="020B0600000101010101" pitchFamily="50" charset="-127"/>
              </a:rPr>
              <a:t>요구사항 및 설계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BC3ED0-CD75-4ACE-9C68-EEBF46EC001E}"/>
              </a:ext>
            </a:extLst>
          </p:cNvPr>
          <p:cNvSpPr txBox="1"/>
          <p:nvPr/>
        </p:nvSpPr>
        <p:spPr>
          <a:xfrm>
            <a:off x="3512844" y="3995079"/>
            <a:ext cx="328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굴림" panose="020B0600000101010101" pitchFamily="50" charset="-127"/>
                <a:ea typeface="굴림" panose="020B0600000101010101" pitchFamily="50" charset="-127"/>
              </a:rPr>
              <a:t>DB </a:t>
            </a:r>
            <a:r>
              <a:rPr lang="ko-KR" altLang="en-US" sz="2400">
                <a:latin typeface="굴림" panose="020B0600000101010101" pitchFamily="50" charset="-127"/>
                <a:ea typeface="굴림" panose="020B0600000101010101" pitchFamily="50" charset="-127"/>
              </a:rPr>
              <a:t>설계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86F50D-A927-4F76-9A41-79EB1BC31A5B}"/>
              </a:ext>
            </a:extLst>
          </p:cNvPr>
          <p:cNvSpPr txBox="1"/>
          <p:nvPr/>
        </p:nvSpPr>
        <p:spPr>
          <a:xfrm>
            <a:off x="3968818" y="4793316"/>
            <a:ext cx="328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굴림" panose="020B0600000101010101" pitchFamily="50" charset="-127"/>
                <a:ea typeface="굴림" panose="020B0600000101010101" pitchFamily="50" charset="-127"/>
              </a:rPr>
              <a:t>기술상세서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51EE6FA-B001-41FD-AE82-714A7D2FCAE4}"/>
              </a:ext>
            </a:extLst>
          </p:cNvPr>
          <p:cNvSpPr/>
          <p:nvPr/>
        </p:nvSpPr>
        <p:spPr>
          <a:xfrm>
            <a:off x="2173075" y="1959152"/>
            <a:ext cx="3166849" cy="13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1665B96-AF26-43B4-BA55-27ED7C689FC8}"/>
              </a:ext>
            </a:extLst>
          </p:cNvPr>
          <p:cNvSpPr/>
          <p:nvPr/>
        </p:nvSpPr>
        <p:spPr>
          <a:xfrm rot="1401030">
            <a:off x="1815532" y="1474507"/>
            <a:ext cx="544334" cy="566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8E7D84-9E9A-4C61-849B-B80FD776269A}"/>
              </a:ext>
            </a:extLst>
          </p:cNvPr>
          <p:cNvSpPr txBox="1"/>
          <p:nvPr/>
        </p:nvSpPr>
        <p:spPr>
          <a:xfrm>
            <a:off x="1913012" y="1572798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1.</a:t>
            </a:r>
            <a:endParaRPr lang="ko-KR" altLang="en-US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E9A297E-252E-4DAC-AD3F-1C3FF61BB6E6}"/>
              </a:ext>
            </a:extLst>
          </p:cNvPr>
          <p:cNvSpPr/>
          <p:nvPr/>
        </p:nvSpPr>
        <p:spPr>
          <a:xfrm>
            <a:off x="2788113" y="3610110"/>
            <a:ext cx="3166849" cy="13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B49DE8-C3BA-4FC9-94C2-DD820DE89892}"/>
              </a:ext>
            </a:extLst>
          </p:cNvPr>
          <p:cNvSpPr/>
          <p:nvPr/>
        </p:nvSpPr>
        <p:spPr>
          <a:xfrm rot="1401030">
            <a:off x="2430570" y="3125465"/>
            <a:ext cx="544334" cy="566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1D8ACB-ECFE-4531-9B3F-AC7BDD64927C}"/>
              </a:ext>
            </a:extLst>
          </p:cNvPr>
          <p:cNvSpPr txBox="1"/>
          <p:nvPr/>
        </p:nvSpPr>
        <p:spPr>
          <a:xfrm>
            <a:off x="2528050" y="3223756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3.</a:t>
            </a:r>
            <a:endParaRPr lang="ko-KR" altLang="en-US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C922C75-C781-4E3C-9365-3AABC454B395}"/>
              </a:ext>
            </a:extLst>
          </p:cNvPr>
          <p:cNvSpPr/>
          <p:nvPr/>
        </p:nvSpPr>
        <p:spPr>
          <a:xfrm>
            <a:off x="3115602" y="4433729"/>
            <a:ext cx="3166849" cy="13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A982DB0-3099-4A7F-B19B-DD050036AF99}"/>
              </a:ext>
            </a:extLst>
          </p:cNvPr>
          <p:cNvSpPr/>
          <p:nvPr/>
        </p:nvSpPr>
        <p:spPr>
          <a:xfrm rot="1401030">
            <a:off x="2758059" y="3949084"/>
            <a:ext cx="544334" cy="566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7579FF-A30F-4072-A200-72519F6B351D}"/>
              </a:ext>
            </a:extLst>
          </p:cNvPr>
          <p:cNvSpPr txBox="1"/>
          <p:nvPr/>
        </p:nvSpPr>
        <p:spPr>
          <a:xfrm>
            <a:off x="2855539" y="4047375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4.</a:t>
            </a:r>
            <a:endParaRPr lang="ko-KR" altLang="en-US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80EDEBB-EAE7-4D1A-A99B-B6EEE48463A5}"/>
              </a:ext>
            </a:extLst>
          </p:cNvPr>
          <p:cNvSpPr/>
          <p:nvPr/>
        </p:nvSpPr>
        <p:spPr>
          <a:xfrm>
            <a:off x="3563187" y="5272003"/>
            <a:ext cx="3166849" cy="13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7BF7DF-40B1-4BDA-B3EC-EE448B42E7FE}"/>
              </a:ext>
            </a:extLst>
          </p:cNvPr>
          <p:cNvSpPr/>
          <p:nvPr/>
        </p:nvSpPr>
        <p:spPr>
          <a:xfrm rot="1401030">
            <a:off x="3205644" y="4787358"/>
            <a:ext cx="544334" cy="566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9F1734-1E8F-418E-838E-D68AD6649948}"/>
              </a:ext>
            </a:extLst>
          </p:cNvPr>
          <p:cNvSpPr txBox="1"/>
          <p:nvPr/>
        </p:nvSpPr>
        <p:spPr>
          <a:xfrm>
            <a:off x="3303124" y="4885649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5.</a:t>
            </a:r>
            <a:endParaRPr lang="ko-KR" altLang="en-US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3B05A2-B7B8-4F84-875B-5B4D12F57768}"/>
              </a:ext>
            </a:extLst>
          </p:cNvPr>
          <p:cNvSpPr/>
          <p:nvPr/>
        </p:nvSpPr>
        <p:spPr>
          <a:xfrm>
            <a:off x="3968818" y="6095622"/>
            <a:ext cx="3166849" cy="13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676E87D-09DE-420C-B5DB-0368E44FD47E}"/>
              </a:ext>
            </a:extLst>
          </p:cNvPr>
          <p:cNvSpPr/>
          <p:nvPr/>
        </p:nvSpPr>
        <p:spPr>
          <a:xfrm rot="1401030">
            <a:off x="3611275" y="5610977"/>
            <a:ext cx="544334" cy="566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15C4C7-22ED-4589-999F-431694CAF304}"/>
              </a:ext>
            </a:extLst>
          </p:cNvPr>
          <p:cNvSpPr txBox="1"/>
          <p:nvPr/>
        </p:nvSpPr>
        <p:spPr>
          <a:xfrm>
            <a:off x="3708755" y="5709268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6.</a:t>
            </a:r>
            <a:endParaRPr lang="ko-KR" altLang="en-US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BD002C-1273-4894-9505-A6DB6BC372DE}"/>
              </a:ext>
            </a:extLst>
          </p:cNvPr>
          <p:cNvSpPr txBox="1"/>
          <p:nvPr/>
        </p:nvSpPr>
        <p:spPr>
          <a:xfrm>
            <a:off x="4357671" y="5643832"/>
            <a:ext cx="328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굴림" panose="020B0600000101010101" pitchFamily="50" charset="-127"/>
                <a:ea typeface="굴림" panose="020B0600000101010101" pitchFamily="50" charset="-127"/>
              </a:rPr>
              <a:t>개발자 테스트</a:t>
            </a:r>
          </a:p>
        </p:txBody>
      </p:sp>
      <p:sp>
        <p:nvSpPr>
          <p:cNvPr id="63" name="제목 1">
            <a:extLst>
              <a:ext uri="{FF2B5EF4-FFF2-40B4-BE49-F238E27FC236}">
                <a16:creationId xmlns:a16="http://schemas.microsoft.com/office/drawing/2014/main" id="{5FB8AEA0-54FB-4841-9E3E-9E2F93EA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689"/>
            <a:ext cx="9601200" cy="860398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74655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A9F9192-65F3-4052-804F-C42ADCE89A92}"/>
              </a:ext>
            </a:extLst>
          </p:cNvPr>
          <p:cNvSpPr/>
          <p:nvPr/>
        </p:nvSpPr>
        <p:spPr>
          <a:xfrm>
            <a:off x="783771" y="2024742"/>
            <a:ext cx="4320075" cy="3946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3B1F4C-E04F-45DC-89E9-A723F2DCB27D}"/>
              </a:ext>
            </a:extLst>
          </p:cNvPr>
          <p:cNvSpPr/>
          <p:nvPr/>
        </p:nvSpPr>
        <p:spPr>
          <a:xfrm>
            <a:off x="8602825" y="2024742"/>
            <a:ext cx="3247053" cy="3946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카드 5">
            <a:extLst>
              <a:ext uri="{FF2B5EF4-FFF2-40B4-BE49-F238E27FC236}">
                <a16:creationId xmlns:a16="http://schemas.microsoft.com/office/drawing/2014/main" id="{8737867F-437F-4E1C-9B63-BE199D7C7167}"/>
              </a:ext>
            </a:extLst>
          </p:cNvPr>
          <p:cNvSpPr/>
          <p:nvPr/>
        </p:nvSpPr>
        <p:spPr>
          <a:xfrm>
            <a:off x="8714790" y="1565022"/>
            <a:ext cx="2985797" cy="646331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B4D35A-8C1C-4F0E-BBD4-83C9E6C0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요구사항 확인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DAAF029-3366-4650-98A0-0548CBBA5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709" t="6312" r="16321" b="11082"/>
          <a:stretch/>
        </p:blipFill>
        <p:spPr>
          <a:xfrm>
            <a:off x="8714790" y="2211353"/>
            <a:ext cx="2985797" cy="3618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3887BC-1589-45CD-A997-7D8CB69BA018}"/>
              </a:ext>
            </a:extLst>
          </p:cNvPr>
          <p:cNvSpPr txBox="1"/>
          <p:nvPr/>
        </p:nvSpPr>
        <p:spPr>
          <a:xfrm>
            <a:off x="8957388" y="1565021"/>
            <a:ext cx="26125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코로나 확산 후</a:t>
            </a:r>
            <a:r>
              <a:rPr lang="en-US" altLang="ko-KR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확대된 게임시장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229316-3C55-4B64-AA5C-8ABBA201C2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25" t="10136" r="16199" b="4422"/>
          <a:stretch/>
        </p:blipFill>
        <p:spPr>
          <a:xfrm>
            <a:off x="951721" y="2217653"/>
            <a:ext cx="3984174" cy="3618206"/>
          </a:xfrm>
          <a:prstGeom prst="rect">
            <a:avLst/>
          </a:prstGeom>
        </p:spPr>
      </p:pic>
      <p:sp>
        <p:nvSpPr>
          <p:cNvPr id="10" name="순서도: 카드 9">
            <a:extLst>
              <a:ext uri="{FF2B5EF4-FFF2-40B4-BE49-F238E27FC236}">
                <a16:creationId xmlns:a16="http://schemas.microsoft.com/office/drawing/2014/main" id="{6057BCC0-7272-4F35-98D5-99FF03FB2C34}"/>
              </a:ext>
            </a:extLst>
          </p:cNvPr>
          <p:cNvSpPr/>
          <p:nvPr/>
        </p:nvSpPr>
        <p:spPr>
          <a:xfrm>
            <a:off x="1133666" y="1558720"/>
            <a:ext cx="3340361" cy="646331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6E0929-71D9-4941-8EB1-FC3534A428A3}"/>
              </a:ext>
            </a:extLst>
          </p:cNvPr>
          <p:cNvSpPr txBox="1"/>
          <p:nvPr/>
        </p:nvSpPr>
        <p:spPr>
          <a:xfrm>
            <a:off x="1497562" y="1564778"/>
            <a:ext cx="26125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온라인을 통한</a:t>
            </a:r>
            <a:endParaRPr lang="en-US" altLang="ko-KR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ko-KR" altLang="en-US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소통 증가</a:t>
            </a:r>
            <a:r>
              <a:rPr lang="en-US" altLang="ko-KR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903A7-F63A-4233-8470-96B4F1A756DA}"/>
              </a:ext>
            </a:extLst>
          </p:cNvPr>
          <p:cNvSpPr txBox="1"/>
          <p:nvPr/>
        </p:nvSpPr>
        <p:spPr>
          <a:xfrm>
            <a:off x="5844463" y="2681626"/>
            <a:ext cx="2017745" cy="2677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온라인 게임을 통해</a:t>
            </a:r>
            <a:endParaRPr lang="en-US" altLang="ko-KR" sz="240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240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부족한 소통을 </a:t>
            </a:r>
            <a:endParaRPr lang="en-US" altLang="ko-KR" sz="240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z="240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조금이나마 메울 수 있지 않을까</a:t>
            </a:r>
            <a:r>
              <a:rPr lang="en-US" altLang="ko-KR" sz="240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15BE545-6587-4F4B-82AB-456657EBD0FB}"/>
              </a:ext>
            </a:extLst>
          </p:cNvPr>
          <p:cNvSpPr/>
          <p:nvPr/>
        </p:nvSpPr>
        <p:spPr>
          <a:xfrm>
            <a:off x="5167995" y="3260009"/>
            <a:ext cx="620486" cy="1520889"/>
          </a:xfrm>
          <a:prstGeom prst="rightArrow">
            <a:avLst>
              <a:gd name="adj1" fmla="val 32822"/>
              <a:gd name="adj2" fmla="val 67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CCE7AE1-165B-43E8-BFDA-1C9FDA9A0C00}"/>
              </a:ext>
            </a:extLst>
          </p:cNvPr>
          <p:cNvSpPr/>
          <p:nvPr/>
        </p:nvSpPr>
        <p:spPr>
          <a:xfrm flipH="1">
            <a:off x="7945013" y="3260009"/>
            <a:ext cx="620486" cy="1520889"/>
          </a:xfrm>
          <a:prstGeom prst="rightArrow">
            <a:avLst>
              <a:gd name="adj1" fmla="val 32822"/>
              <a:gd name="adj2" fmla="val 67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4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F54A8-48BA-45E4-8083-2C9CE7C2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요구사항 정의서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448896C-629D-4C6E-BCB0-9BC9FEC86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65038"/>
              </p:ext>
            </p:extLst>
          </p:nvPr>
        </p:nvGraphicFramePr>
        <p:xfrm>
          <a:off x="986510" y="1049621"/>
          <a:ext cx="10800022" cy="5738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15">
                  <a:extLst>
                    <a:ext uri="{9D8B030D-6E8A-4147-A177-3AD203B41FA5}">
                      <a16:colId xmlns:a16="http://schemas.microsoft.com/office/drawing/2014/main" val="1495000108"/>
                    </a:ext>
                  </a:extLst>
                </a:gridCol>
                <a:gridCol w="873691">
                  <a:extLst>
                    <a:ext uri="{9D8B030D-6E8A-4147-A177-3AD203B41FA5}">
                      <a16:colId xmlns:a16="http://schemas.microsoft.com/office/drawing/2014/main" val="1025840428"/>
                    </a:ext>
                  </a:extLst>
                </a:gridCol>
                <a:gridCol w="1247397">
                  <a:extLst>
                    <a:ext uri="{9D8B030D-6E8A-4147-A177-3AD203B41FA5}">
                      <a16:colId xmlns:a16="http://schemas.microsoft.com/office/drawing/2014/main" val="3420818374"/>
                    </a:ext>
                  </a:extLst>
                </a:gridCol>
                <a:gridCol w="3706003">
                  <a:extLst>
                    <a:ext uri="{9D8B030D-6E8A-4147-A177-3AD203B41FA5}">
                      <a16:colId xmlns:a16="http://schemas.microsoft.com/office/drawing/2014/main" val="1665169521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3382648599"/>
                    </a:ext>
                  </a:extLst>
                </a:gridCol>
                <a:gridCol w="1305835">
                  <a:extLst>
                    <a:ext uri="{9D8B030D-6E8A-4147-A177-3AD203B41FA5}">
                      <a16:colId xmlns:a16="http://schemas.microsoft.com/office/drawing/2014/main" val="3425177589"/>
                    </a:ext>
                  </a:extLst>
                </a:gridCol>
                <a:gridCol w="877076">
                  <a:extLst>
                    <a:ext uri="{9D8B030D-6E8A-4147-A177-3AD203B41FA5}">
                      <a16:colId xmlns:a16="http://schemas.microsoft.com/office/drawing/2014/main" val="31757443"/>
                    </a:ext>
                  </a:extLst>
                </a:gridCol>
                <a:gridCol w="937793">
                  <a:extLst>
                    <a:ext uri="{9D8B030D-6E8A-4147-A177-3AD203B41FA5}">
                      <a16:colId xmlns:a16="http://schemas.microsoft.com/office/drawing/2014/main" val="610373615"/>
                    </a:ext>
                  </a:extLst>
                </a:gridCol>
              </a:tblGrid>
              <a:tr h="40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ID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화면명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요구사항명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우선순위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관련요구사항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수용여부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005436"/>
                  </a:ext>
                </a:extLst>
              </a:tr>
              <a:tr h="406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홈페이지에 접속한 유저들이 무엇을 할지 선택할 수 있도록 사이트의 대부분을 보여 줌</a:t>
                      </a:r>
                      <a:r>
                        <a:rPr lang="en-US" altLang="ko-KR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05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1.0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13628"/>
                  </a:ext>
                </a:extLst>
              </a:tr>
              <a:tr h="438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게시판화면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유저들이 게임을 하고 소통할 수 있는 주된 공간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1.0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635537"/>
                  </a:ext>
                </a:extLst>
              </a:tr>
              <a:tr h="406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게임</a:t>
                      </a:r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메뉴</a:t>
                      </a:r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홈페이지에 작성된 게임들을 보고 선택 할 수 있는</a:t>
                      </a:r>
                      <a:endParaRPr lang="en-US" altLang="ko-KR" sz="105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1.0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40513"/>
                  </a:ext>
                </a:extLst>
              </a:tr>
              <a:tr h="406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건의사항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홈페이지 이용의 불편한 점이나 개선될 점</a:t>
                      </a:r>
                      <a:r>
                        <a:rPr lang="en-US" altLang="ko-KR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게임에 대한 건의사항을 작성할 수 있는 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1.0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71440"/>
                  </a:ext>
                </a:extLst>
              </a:tr>
              <a:tr h="406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B1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게시판 작성</a:t>
                      </a:r>
                      <a:r>
                        <a:rPr lang="en-US" altLang="ko-KR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댓글</a:t>
                      </a:r>
                      <a:r>
                        <a:rPr lang="en-US" altLang="ko-KR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점수 기록은 회원가입 후</a:t>
                      </a:r>
                      <a:endParaRPr lang="en-US" altLang="ko-KR" sz="105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가능하므로 꼭 필요한 기능</a:t>
                      </a:r>
                      <a:r>
                        <a:rPr lang="en-US" altLang="ko-KR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1.0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073474"/>
                  </a:ext>
                </a:extLst>
              </a:tr>
              <a:tr h="406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아직 회원정보를 활용해 유저들을 표현할 수 있는</a:t>
                      </a:r>
                      <a:endParaRPr lang="en-US" altLang="ko-KR" sz="105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기능이 마련되지 못하였으므로 단순히 개인의 확인용</a:t>
                      </a:r>
                      <a:endParaRPr lang="en-US" altLang="ko-KR" sz="105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1.0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174188"/>
                  </a:ext>
                </a:extLst>
              </a:tr>
              <a:tr h="406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B3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후 로그인 이 되어야 회원으로 접속이 가능하다</a:t>
                      </a:r>
                      <a:r>
                        <a:rPr lang="en-US" altLang="ko-KR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팝업창에서 로그인 할 수 </a:t>
                      </a:r>
                      <a:r>
                        <a:rPr lang="ko-KR" altLang="en-US" sz="105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있</a:t>
                      </a:r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도록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1.0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984902"/>
                  </a:ext>
                </a:extLst>
              </a:tr>
              <a:tr h="4020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B4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정보의 수정도 회원의 자유이므로 기능을 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1.0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3234619"/>
                  </a:ext>
                </a:extLst>
              </a:tr>
              <a:tr h="406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B5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회원탈퇴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후 탈퇴가 가능해야 하고</a:t>
                      </a:r>
                      <a:r>
                        <a:rPr lang="en-US" altLang="ko-KR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이용하지 않을 회원은 탈퇴해야 데이터 관리가 용이하다</a:t>
                      </a:r>
                      <a:r>
                        <a:rPr lang="en-US" altLang="ko-KR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05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1.0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626988"/>
                  </a:ext>
                </a:extLst>
              </a:tr>
              <a:tr h="406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두더지잡기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현재 구현된 유일한 게임</a:t>
                      </a:r>
                      <a:r>
                        <a:rPr lang="en-US" altLang="ko-KR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가입 없이도 이용은 가능함</a:t>
                      </a:r>
                      <a:r>
                        <a:rPr lang="en-US" altLang="ko-KR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홈페이지의 정체성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1.0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926118"/>
                  </a:ext>
                </a:extLst>
              </a:tr>
              <a:tr h="396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점수판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1~10</a:t>
                      </a:r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위의 점수와 플레이어의 실시간 </a:t>
                      </a:r>
                      <a:r>
                        <a:rPr lang="ko-KR" altLang="en-US" sz="105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점수판</a:t>
                      </a:r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1.0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474216"/>
                  </a:ext>
                </a:extLst>
              </a:tr>
              <a:tr h="396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C3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게임창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게임을 클릭하면 새 창에서 게임 실행</a:t>
                      </a:r>
                      <a:r>
                        <a:rPr lang="en-US" altLang="ko-KR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05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1.0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982351"/>
                  </a:ext>
                </a:extLst>
              </a:tr>
              <a:tr h="406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D4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글쓰기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각 게시판에 글을 게시하는 기능</a:t>
                      </a:r>
                      <a:r>
                        <a:rPr lang="en-US" altLang="ko-KR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작성자는 수정</a:t>
                      </a:r>
                      <a:r>
                        <a:rPr lang="en-US" altLang="ko-KR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1.0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467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1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F54A8-48BA-45E4-8083-2C9CE7C2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요구사항 정의서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448896C-629D-4C6E-BCB0-9BC9FEC86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368813"/>
              </p:ext>
            </p:extLst>
          </p:nvPr>
        </p:nvGraphicFramePr>
        <p:xfrm>
          <a:off x="869065" y="997139"/>
          <a:ext cx="10942633" cy="2705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12">
                  <a:extLst>
                    <a:ext uri="{9D8B030D-6E8A-4147-A177-3AD203B41FA5}">
                      <a16:colId xmlns:a16="http://schemas.microsoft.com/office/drawing/2014/main" val="1495000108"/>
                    </a:ext>
                  </a:extLst>
                </a:gridCol>
                <a:gridCol w="885228">
                  <a:extLst>
                    <a:ext uri="{9D8B030D-6E8A-4147-A177-3AD203B41FA5}">
                      <a16:colId xmlns:a16="http://schemas.microsoft.com/office/drawing/2014/main" val="1025840428"/>
                    </a:ext>
                  </a:extLst>
                </a:gridCol>
                <a:gridCol w="1263869">
                  <a:extLst>
                    <a:ext uri="{9D8B030D-6E8A-4147-A177-3AD203B41FA5}">
                      <a16:colId xmlns:a16="http://schemas.microsoft.com/office/drawing/2014/main" val="3420818374"/>
                    </a:ext>
                  </a:extLst>
                </a:gridCol>
                <a:gridCol w="3632940">
                  <a:extLst>
                    <a:ext uri="{9D8B030D-6E8A-4147-A177-3AD203B41FA5}">
                      <a16:colId xmlns:a16="http://schemas.microsoft.com/office/drawing/2014/main" val="1665169521"/>
                    </a:ext>
                  </a:extLst>
                </a:gridCol>
                <a:gridCol w="948582">
                  <a:extLst>
                    <a:ext uri="{9D8B030D-6E8A-4147-A177-3AD203B41FA5}">
                      <a16:colId xmlns:a16="http://schemas.microsoft.com/office/drawing/2014/main" val="3382648599"/>
                    </a:ext>
                  </a:extLst>
                </a:gridCol>
                <a:gridCol w="1490969">
                  <a:extLst>
                    <a:ext uri="{9D8B030D-6E8A-4147-A177-3AD203B41FA5}">
                      <a16:colId xmlns:a16="http://schemas.microsoft.com/office/drawing/2014/main" val="3425177589"/>
                    </a:ext>
                  </a:extLst>
                </a:gridCol>
                <a:gridCol w="888657">
                  <a:extLst>
                    <a:ext uri="{9D8B030D-6E8A-4147-A177-3AD203B41FA5}">
                      <a16:colId xmlns:a16="http://schemas.microsoft.com/office/drawing/2014/main" val="31757443"/>
                    </a:ext>
                  </a:extLst>
                </a:gridCol>
                <a:gridCol w="950176">
                  <a:extLst>
                    <a:ext uri="{9D8B030D-6E8A-4147-A177-3AD203B41FA5}">
                      <a16:colId xmlns:a16="http://schemas.microsoft.com/office/drawing/2014/main" val="610373615"/>
                    </a:ext>
                  </a:extLst>
                </a:gridCol>
              </a:tblGrid>
              <a:tr h="38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ID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화면명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요구사항명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우선순위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관련요구사항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수용여부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005436"/>
                  </a:ext>
                </a:extLst>
              </a:tr>
              <a:tr h="38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댓글작성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게시물에 댓글을 다는 기능 </a:t>
                      </a:r>
                      <a:r>
                        <a:rPr lang="en-US" altLang="ko-KR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작성자는 수정</a:t>
                      </a:r>
                      <a:r>
                        <a:rPr lang="en-US" altLang="ko-KR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1.0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13628"/>
                  </a:ext>
                </a:extLst>
              </a:tr>
              <a:tr h="510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이미지파일 업로드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게시물 작성과 동시에 파일 업로드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1.0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635537"/>
                  </a:ext>
                </a:extLst>
              </a:tr>
              <a:tr h="510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D4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이미지 미리보기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게시물 작성 중에 파일이 제대로 업로드 됐는 지 작성 화면에 업로드 된 이미지를 불러오는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1.0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40513"/>
                  </a:ext>
                </a:extLst>
              </a:tr>
              <a:tr h="510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D5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게시글</a:t>
                      </a:r>
                      <a:endParaRPr lang="en-US" altLang="ko-KR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이미지출력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게시글에서</a:t>
                      </a:r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업로드 된 이미지를 확인가능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1.0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71440"/>
                  </a:ext>
                </a:extLst>
              </a:tr>
              <a:tr h="38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D6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게시판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제목</a:t>
                      </a:r>
                      <a:r>
                        <a:rPr lang="en-US" altLang="ko-KR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r>
                        <a:rPr lang="en-US" altLang="ko-KR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5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작성자로 게시글 검색기능</a:t>
                      </a:r>
                      <a:endParaRPr lang="en-US" altLang="ko-KR" sz="105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1.0</a:t>
                      </a:r>
                      <a:endParaRPr lang="ko-KR" altLang="en-US" sz="14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073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87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F6DE7-7D7F-4C1A-A2EE-766CAF68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기본 개발환경</a:t>
            </a:r>
          </a:p>
        </p:txBody>
      </p:sp>
      <p:sp>
        <p:nvSpPr>
          <p:cNvPr id="4" name="순서도: 카드 3">
            <a:extLst>
              <a:ext uri="{FF2B5EF4-FFF2-40B4-BE49-F238E27FC236}">
                <a16:creationId xmlns:a16="http://schemas.microsoft.com/office/drawing/2014/main" id="{D98FFFF6-DE7D-4011-A8D1-037CB7FA58EF}"/>
              </a:ext>
            </a:extLst>
          </p:cNvPr>
          <p:cNvSpPr/>
          <p:nvPr/>
        </p:nvSpPr>
        <p:spPr>
          <a:xfrm>
            <a:off x="1154546" y="1357745"/>
            <a:ext cx="3546764" cy="489527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소프트웨어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EC84B-0236-484C-A9CC-943359ECC32D}"/>
              </a:ext>
            </a:extLst>
          </p:cNvPr>
          <p:cNvSpPr txBox="1"/>
          <p:nvPr/>
        </p:nvSpPr>
        <p:spPr>
          <a:xfrm>
            <a:off x="1154546" y="2147454"/>
            <a:ext cx="7804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프로그램</a:t>
            </a:r>
            <a:r>
              <a:rPr lang="en-US" altLang="ko-KR"/>
              <a:t>: Eclipse , Tomcat 9.0, Spring framework(5.0.7). MYSQL(workbench)</a:t>
            </a:r>
          </a:p>
          <a:p>
            <a:r>
              <a:rPr lang="ko-KR" altLang="en-US"/>
              <a:t>언어</a:t>
            </a:r>
            <a:r>
              <a:rPr lang="en-US" altLang="ko-KR"/>
              <a:t>: JAVA, JSP, </a:t>
            </a:r>
            <a:r>
              <a:rPr lang="en-US" altLang="ko-KR" err="1"/>
              <a:t>Javascript</a:t>
            </a:r>
            <a:r>
              <a:rPr lang="en-US" altLang="ko-KR"/>
              <a:t>, JQUERY-3.5.1, CSS</a:t>
            </a:r>
          </a:p>
          <a:p>
            <a:r>
              <a:rPr lang="ko-KR" altLang="en-US"/>
              <a:t>브라우저</a:t>
            </a:r>
            <a:r>
              <a:rPr lang="en-US" altLang="ko-KR"/>
              <a:t>: Chrome</a:t>
            </a:r>
          </a:p>
        </p:txBody>
      </p:sp>
      <p:sp>
        <p:nvSpPr>
          <p:cNvPr id="6" name="순서도: 카드 5">
            <a:extLst>
              <a:ext uri="{FF2B5EF4-FFF2-40B4-BE49-F238E27FC236}">
                <a16:creationId xmlns:a16="http://schemas.microsoft.com/office/drawing/2014/main" id="{19BBBB11-4FFE-4B6E-AF44-A3EFE0B97EF8}"/>
              </a:ext>
            </a:extLst>
          </p:cNvPr>
          <p:cNvSpPr/>
          <p:nvPr/>
        </p:nvSpPr>
        <p:spPr>
          <a:xfrm>
            <a:off x="1154546" y="3184236"/>
            <a:ext cx="3546764" cy="489527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하드웨어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44E5387-9311-46B0-B777-F6E9D16C90FE}"/>
              </a:ext>
            </a:extLst>
          </p:cNvPr>
          <p:cNvGrpSpPr/>
          <p:nvPr/>
        </p:nvGrpSpPr>
        <p:grpSpPr>
          <a:xfrm>
            <a:off x="1154546" y="3887940"/>
            <a:ext cx="2763979" cy="1846660"/>
            <a:chOff x="1154546" y="3887940"/>
            <a:chExt cx="2763979" cy="18466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8D534B-22C6-44A4-9225-FB1AD81E02F4}"/>
                </a:ext>
              </a:extLst>
            </p:cNvPr>
            <p:cNvSpPr txBox="1"/>
            <p:nvPr/>
          </p:nvSpPr>
          <p:spPr>
            <a:xfrm>
              <a:off x="1154546" y="4257272"/>
              <a:ext cx="2763979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OS:Windows10 64bit</a:t>
              </a:r>
            </a:p>
            <a:p>
              <a:r>
                <a:rPr lang="en-US" altLang="ko-KR"/>
                <a:t>CPU: intel i7-7700HQ</a:t>
              </a:r>
            </a:p>
            <a:p>
              <a:r>
                <a:rPr lang="en-US" altLang="ko-KR"/>
                <a:t>Ram: DDR4 16G</a:t>
              </a:r>
            </a:p>
            <a:p>
              <a:r>
                <a:rPr lang="en-US" altLang="ko-KR"/>
                <a:t>SSD: 128G </a:t>
              </a:r>
            </a:p>
            <a:p>
              <a:r>
                <a:rPr lang="en-US" altLang="ko-KR"/>
                <a:t>HDD: 1T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18BF41-8496-421F-A008-CCE88FC70D3B}"/>
                </a:ext>
              </a:extLst>
            </p:cNvPr>
            <p:cNvSpPr/>
            <p:nvPr/>
          </p:nvSpPr>
          <p:spPr>
            <a:xfrm>
              <a:off x="1154546" y="3887940"/>
              <a:ext cx="276397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b="1"/>
                <a:t>Server Computer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EA29D-2B79-4FA0-9CCF-BBDDFC6D5A3F}"/>
              </a:ext>
            </a:extLst>
          </p:cNvPr>
          <p:cNvGrpSpPr/>
          <p:nvPr/>
        </p:nvGrpSpPr>
        <p:grpSpPr>
          <a:xfrm>
            <a:off x="6095999" y="3887940"/>
            <a:ext cx="2763979" cy="1846660"/>
            <a:chOff x="6095999" y="3887940"/>
            <a:chExt cx="2763979" cy="18466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7BF5F6-63AC-4568-9469-AFAB08442A88}"/>
                </a:ext>
              </a:extLst>
            </p:cNvPr>
            <p:cNvSpPr txBox="1"/>
            <p:nvPr/>
          </p:nvSpPr>
          <p:spPr>
            <a:xfrm>
              <a:off x="6095999" y="4257272"/>
              <a:ext cx="2763979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OS:Windows10 64bit</a:t>
              </a:r>
            </a:p>
            <a:p>
              <a:r>
                <a:rPr lang="en-US" altLang="ko-KR"/>
                <a:t>CPU: intel i7-7700HQ</a:t>
              </a:r>
            </a:p>
            <a:p>
              <a:r>
                <a:rPr lang="en-US" altLang="ko-KR"/>
                <a:t>Ram: DDR4 16G</a:t>
              </a:r>
            </a:p>
            <a:p>
              <a:r>
                <a:rPr lang="en-US" altLang="ko-KR"/>
                <a:t>SSD: 128G </a:t>
              </a:r>
            </a:p>
            <a:p>
              <a:r>
                <a:rPr lang="en-US" altLang="ko-KR"/>
                <a:t>HDD: 1T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295D7B0-296A-4E56-8308-708D89828F5D}"/>
                </a:ext>
              </a:extLst>
            </p:cNvPr>
            <p:cNvSpPr/>
            <p:nvPr/>
          </p:nvSpPr>
          <p:spPr>
            <a:xfrm>
              <a:off x="6095999" y="3887940"/>
              <a:ext cx="276397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b="1"/>
                <a:t>Client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449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85834-8E97-473F-9C01-EA43267B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DB</a:t>
            </a:r>
            <a:r>
              <a:rPr lang="ko-KR" altLang="en-US"/>
              <a:t>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6E5BFE-FCC5-4226-A726-402086B0F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63" t="19375" r="27707" b="18240"/>
          <a:stretch/>
        </p:blipFill>
        <p:spPr>
          <a:xfrm>
            <a:off x="5142452" y="1266224"/>
            <a:ext cx="6618914" cy="5299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7DEBB-CE40-4FD8-9730-42C6AC260DAA}"/>
              </a:ext>
            </a:extLst>
          </p:cNvPr>
          <p:cNvSpPr txBox="1"/>
          <p:nvPr/>
        </p:nvSpPr>
        <p:spPr>
          <a:xfrm>
            <a:off x="1501630" y="1256835"/>
            <a:ext cx="31962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회원의 </a:t>
            </a:r>
            <a:r>
              <a:rPr lang="en-US" altLang="ko-KR"/>
              <a:t>name</a:t>
            </a:r>
            <a:r>
              <a:rPr lang="ko-KR" altLang="en-US"/>
              <a:t>으로 자유게시판과</a:t>
            </a:r>
            <a:r>
              <a:rPr lang="en-US" altLang="ko-KR"/>
              <a:t>, </a:t>
            </a:r>
            <a:r>
              <a:rPr lang="ko-KR" altLang="en-US"/>
              <a:t>건의사항에 연결</a:t>
            </a:r>
            <a:r>
              <a:rPr lang="en-US" altLang="ko-KR"/>
              <a:t>, </a:t>
            </a:r>
            <a:r>
              <a:rPr lang="ko-KR" altLang="en-US"/>
              <a:t>구분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게임의 스코어는 등수를 위해 </a:t>
            </a:r>
            <a:r>
              <a:rPr lang="en-US" altLang="ko-KR"/>
              <a:t>name</a:t>
            </a:r>
            <a:r>
              <a:rPr lang="ko-KR" altLang="en-US"/>
              <a:t>값</a:t>
            </a:r>
            <a:r>
              <a:rPr lang="en-US" altLang="ko-KR"/>
              <a:t>, </a:t>
            </a:r>
            <a:r>
              <a:rPr lang="ko-KR" altLang="en-US"/>
              <a:t>내부기록 관리를 위해 </a:t>
            </a:r>
            <a:r>
              <a:rPr lang="en-US" altLang="ko-KR"/>
              <a:t>ID</a:t>
            </a:r>
            <a:r>
              <a:rPr lang="ko-KR" altLang="en-US"/>
              <a:t>값을 취함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게시물의 댓글</a:t>
            </a:r>
            <a:r>
              <a:rPr lang="en-US" altLang="ko-KR"/>
              <a:t>, </a:t>
            </a:r>
            <a:r>
              <a:rPr lang="ko-KR" altLang="en-US"/>
              <a:t>업로드 파일은 게시판의 </a:t>
            </a:r>
            <a:r>
              <a:rPr lang="en-US" altLang="ko-KR"/>
              <a:t>BNO</a:t>
            </a:r>
            <a:r>
              <a:rPr lang="ko-KR" altLang="en-US"/>
              <a:t>로 연결해서 관리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아이디</a:t>
            </a:r>
            <a:r>
              <a:rPr lang="en-US" altLang="ko-KR"/>
              <a:t>, </a:t>
            </a:r>
            <a:r>
              <a:rPr lang="ko-KR" altLang="en-US"/>
              <a:t>비밀번호</a:t>
            </a:r>
            <a:r>
              <a:rPr lang="en-US" altLang="ko-KR"/>
              <a:t>, </a:t>
            </a:r>
            <a:r>
              <a:rPr lang="ko-KR" altLang="en-US"/>
              <a:t>닉네임 만으로 가입할 수 있도록 설정</a:t>
            </a:r>
            <a:r>
              <a:rPr lang="en-US" altLang="ko-KR"/>
              <a:t>. </a:t>
            </a:r>
            <a:r>
              <a:rPr lang="ko-KR" altLang="en-US"/>
              <a:t>가벼운 마음으로 접속하고 사람들과 소통하기 쉽도록 장벽을 낮춤</a:t>
            </a:r>
          </a:p>
        </p:txBody>
      </p:sp>
    </p:spTree>
    <p:extLst>
      <p:ext uri="{BB962C8B-B14F-4D97-AF65-F5344CB8AC3E}">
        <p14:creationId xmlns:p14="http://schemas.microsoft.com/office/powerpoint/2010/main" val="254025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CF55F29-5D0A-49C8-A163-2389B07B3C89}"/>
              </a:ext>
            </a:extLst>
          </p:cNvPr>
          <p:cNvSpPr txBox="1">
            <a:spLocks/>
          </p:cNvSpPr>
          <p:nvPr/>
        </p:nvSpPr>
        <p:spPr>
          <a:xfrm>
            <a:off x="1378857" y="80161"/>
            <a:ext cx="9601200" cy="860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UI </a:t>
            </a:r>
            <a:r>
              <a:rPr lang="ko-KR" altLang="en-US"/>
              <a:t>설계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6746A3-61E4-4AAD-98AF-5E657961F1F2}"/>
              </a:ext>
            </a:extLst>
          </p:cNvPr>
          <p:cNvGrpSpPr/>
          <p:nvPr/>
        </p:nvGrpSpPr>
        <p:grpSpPr>
          <a:xfrm>
            <a:off x="948868" y="1094014"/>
            <a:ext cx="5261431" cy="3646713"/>
            <a:chOff x="1937654" y="1320800"/>
            <a:chExt cx="7620002" cy="527956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B7CB51-76D1-4142-A7BE-F3E9917C5A4C}"/>
                </a:ext>
              </a:extLst>
            </p:cNvPr>
            <p:cNvSpPr/>
            <p:nvPr/>
          </p:nvSpPr>
          <p:spPr>
            <a:xfrm>
              <a:off x="1937657" y="1320800"/>
              <a:ext cx="7619999" cy="916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0683B5-5D28-4AD3-8E16-4BB6D96D97B1}"/>
                </a:ext>
              </a:extLst>
            </p:cNvPr>
            <p:cNvSpPr/>
            <p:nvPr/>
          </p:nvSpPr>
          <p:spPr>
            <a:xfrm>
              <a:off x="3606797" y="2237013"/>
              <a:ext cx="5950857" cy="43633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57558E1-09A0-4955-B7EF-2B7BCFD25735}"/>
                </a:ext>
              </a:extLst>
            </p:cNvPr>
            <p:cNvSpPr/>
            <p:nvPr/>
          </p:nvSpPr>
          <p:spPr>
            <a:xfrm>
              <a:off x="1937654" y="2237012"/>
              <a:ext cx="1669143" cy="43633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ACA3CE-6615-493E-BCD8-C946DBF64FF1}"/>
                </a:ext>
              </a:extLst>
            </p:cNvPr>
            <p:cNvSpPr txBox="1"/>
            <p:nvPr/>
          </p:nvSpPr>
          <p:spPr>
            <a:xfrm>
              <a:off x="4377418" y="1528988"/>
              <a:ext cx="2743199" cy="66838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400" err="1">
                  <a:latin typeface="돋움"/>
                  <a:ea typeface="돋움"/>
                </a:rPr>
                <a:t>header</a:t>
              </a:r>
              <a:endParaRPr lang="ko-KR" sz="2400" err="1">
                <a:latin typeface="돋움"/>
                <a:ea typeface="돋움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C71192-42E3-4239-B694-21922AC90D5F}"/>
                </a:ext>
              </a:extLst>
            </p:cNvPr>
            <p:cNvSpPr txBox="1"/>
            <p:nvPr/>
          </p:nvSpPr>
          <p:spPr>
            <a:xfrm>
              <a:off x="4948916" y="2898776"/>
              <a:ext cx="2743199" cy="120308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sz="2400">
                  <a:latin typeface="Dotum"/>
                  <a:ea typeface="Dotum"/>
                </a:rPr>
                <a:t>iframe</a:t>
              </a:r>
              <a:endParaRPr lang="ko-KR" sz="2400">
                <a:ea typeface="+mn-lt"/>
                <a:cs typeface="+mn-lt"/>
              </a:endParaRPr>
            </a:p>
            <a:p>
              <a:pPr algn="ctr"/>
              <a:endParaRPr lang="ko-KR" altLang="en-US" sz="2400">
                <a:latin typeface="돋움"/>
                <a:ea typeface="돋움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9B6D32-2D01-4503-AF85-50C609C4BDDA}"/>
                </a:ext>
              </a:extLst>
            </p:cNvPr>
            <p:cNvSpPr txBox="1"/>
            <p:nvPr/>
          </p:nvSpPr>
          <p:spPr>
            <a:xfrm>
              <a:off x="4948916" y="4994273"/>
              <a:ext cx="2743199" cy="66838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400" err="1">
                  <a:latin typeface="돋움"/>
                  <a:ea typeface="돋움"/>
                </a:rPr>
                <a:t>iframe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A8F220-CEB5-47D4-AF9D-724559243660}"/>
                </a:ext>
              </a:extLst>
            </p:cNvPr>
            <p:cNvSpPr/>
            <p:nvPr/>
          </p:nvSpPr>
          <p:spPr>
            <a:xfrm>
              <a:off x="3606797" y="2237012"/>
              <a:ext cx="5950857" cy="14604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830DAF-8C9E-4403-9DE8-D4868634A50B}"/>
                </a:ext>
              </a:extLst>
            </p:cNvPr>
            <p:cNvSpPr txBox="1"/>
            <p:nvPr/>
          </p:nvSpPr>
          <p:spPr>
            <a:xfrm>
              <a:off x="2116365" y="3694791"/>
              <a:ext cx="1300843" cy="53470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err="1">
                  <a:latin typeface="돋움"/>
                  <a:ea typeface="돋움"/>
                </a:rPr>
                <a:t>aside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5521F0-D2D0-4B97-83D6-DDC45DA103B4}"/>
              </a:ext>
            </a:extLst>
          </p:cNvPr>
          <p:cNvSpPr/>
          <p:nvPr/>
        </p:nvSpPr>
        <p:spPr>
          <a:xfrm>
            <a:off x="6772726" y="1094013"/>
            <a:ext cx="5261429" cy="6328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/>
              <a:ea typeface="돋움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B0CD21-EAE8-4B69-972E-D86E9245D44A}"/>
              </a:ext>
            </a:extLst>
          </p:cNvPr>
          <p:cNvSpPr/>
          <p:nvPr/>
        </p:nvSpPr>
        <p:spPr>
          <a:xfrm>
            <a:off x="7925228" y="1726861"/>
            <a:ext cx="4108926" cy="30138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/>
              <a:ea typeface="돋움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1E7C99-C5A2-4AC4-B35C-260AB35EC796}"/>
              </a:ext>
            </a:extLst>
          </p:cNvPr>
          <p:cNvSpPr/>
          <p:nvPr/>
        </p:nvSpPr>
        <p:spPr>
          <a:xfrm>
            <a:off x="6772724" y="1726861"/>
            <a:ext cx="1152504" cy="30138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/>
              <a:ea typeface="돋움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552535-ED75-482A-88B4-587CD6BB26A8}"/>
              </a:ext>
            </a:extLst>
          </p:cNvPr>
          <p:cNvSpPr txBox="1"/>
          <p:nvPr/>
        </p:nvSpPr>
        <p:spPr>
          <a:xfrm>
            <a:off x="8457323" y="1237813"/>
            <a:ext cx="18941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err="1">
                <a:latin typeface="돋움"/>
                <a:ea typeface="돋움"/>
              </a:rPr>
              <a:t>header</a:t>
            </a:r>
            <a:endParaRPr lang="ko-KR" sz="2400" err="1">
              <a:latin typeface="돋움"/>
              <a:ea typeface="돋움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25F47C-7B26-4A9E-8980-7DA9BDBE4288}"/>
              </a:ext>
            </a:extLst>
          </p:cNvPr>
          <p:cNvSpPr txBox="1"/>
          <p:nvPr/>
        </p:nvSpPr>
        <p:spPr>
          <a:xfrm>
            <a:off x="9033358" y="2760504"/>
            <a:ext cx="18941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2400">
                <a:latin typeface="Dotum"/>
                <a:ea typeface="Dotum"/>
              </a:rPr>
              <a:t>iframe</a:t>
            </a:r>
            <a:endParaRPr lang="ko-KR" sz="2400">
              <a:ea typeface="+mn-lt"/>
              <a:cs typeface="+mn-lt"/>
            </a:endParaRPr>
          </a:p>
          <a:p>
            <a:pPr algn="ctr"/>
            <a:endParaRPr lang="ko-KR" altLang="en-US" sz="2400">
              <a:latin typeface="돋움"/>
              <a:ea typeface="돋움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A8B97E-0508-48B1-B050-F403DE1FB191}"/>
              </a:ext>
            </a:extLst>
          </p:cNvPr>
          <p:cNvSpPr txBox="1"/>
          <p:nvPr/>
        </p:nvSpPr>
        <p:spPr>
          <a:xfrm>
            <a:off x="6896120" y="2733781"/>
            <a:ext cx="8982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latin typeface="돋움"/>
                <a:ea typeface="돋움"/>
              </a:rPr>
              <a:t>aside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5DE88E-6FDC-4C6E-8C87-CBC4ADC5556C}"/>
              </a:ext>
            </a:extLst>
          </p:cNvPr>
          <p:cNvSpPr txBox="1"/>
          <p:nvPr/>
        </p:nvSpPr>
        <p:spPr>
          <a:xfrm>
            <a:off x="2095954" y="506231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latin typeface="돋움"/>
                <a:ea typeface="돋움"/>
              </a:rPr>
              <a:t>메인 페이지 UI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686279-09FB-43D3-89B5-1BC185FA081C}"/>
              </a:ext>
            </a:extLst>
          </p:cNvPr>
          <p:cNvSpPr txBox="1"/>
          <p:nvPr/>
        </p:nvSpPr>
        <p:spPr>
          <a:xfrm>
            <a:off x="7928881" y="4962523"/>
            <a:ext cx="34507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latin typeface="돋움"/>
                <a:ea typeface="돋움"/>
              </a:rPr>
              <a:t>기본 UI</a:t>
            </a:r>
          </a:p>
          <a:p>
            <a:pPr algn="ctr"/>
            <a:r>
              <a:rPr lang="ko-KR" altLang="en-US">
                <a:latin typeface="돋움"/>
                <a:ea typeface="돋움"/>
              </a:rPr>
              <a:t>(게임, 자유게시판, 건의사항)</a:t>
            </a:r>
          </a:p>
        </p:txBody>
      </p:sp>
    </p:spTree>
    <p:extLst>
      <p:ext uri="{BB962C8B-B14F-4D97-AF65-F5344CB8AC3E}">
        <p14:creationId xmlns:p14="http://schemas.microsoft.com/office/powerpoint/2010/main" val="245686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9F21F9D-1E6E-4005-AD8F-848254B69369}"/>
              </a:ext>
            </a:extLst>
          </p:cNvPr>
          <p:cNvCxnSpPr>
            <a:cxnSpLocks/>
          </p:cNvCxnSpPr>
          <p:nvPr/>
        </p:nvCxnSpPr>
        <p:spPr>
          <a:xfrm>
            <a:off x="6592245" y="3909838"/>
            <a:ext cx="605971" cy="18759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6F35527-5BF0-4850-A902-B8C1A188D451}"/>
              </a:ext>
            </a:extLst>
          </p:cNvPr>
          <p:cNvCxnSpPr/>
          <p:nvPr/>
        </p:nvCxnSpPr>
        <p:spPr>
          <a:xfrm>
            <a:off x="3264410" y="3273922"/>
            <a:ext cx="782531" cy="4077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0C5E7F2-BAFA-463B-93D7-A777D808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UI </a:t>
            </a:r>
            <a:r>
              <a:rPr lang="ko-KR" altLang="en-US"/>
              <a:t>설계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B3D8148-48D8-4481-89AB-E3BB77F9DB2A}"/>
              </a:ext>
            </a:extLst>
          </p:cNvPr>
          <p:cNvGrpSpPr/>
          <p:nvPr/>
        </p:nvGrpSpPr>
        <p:grpSpPr>
          <a:xfrm>
            <a:off x="1891189" y="2708727"/>
            <a:ext cx="1378860" cy="1152071"/>
            <a:chOff x="1230082" y="2336800"/>
            <a:chExt cx="1378860" cy="115207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BA9671-F26F-4B01-9C20-00416846C21D}"/>
                </a:ext>
              </a:extLst>
            </p:cNvPr>
            <p:cNvSpPr/>
            <p:nvPr/>
          </p:nvSpPr>
          <p:spPr>
            <a:xfrm>
              <a:off x="1230083" y="2336800"/>
              <a:ext cx="1378859" cy="1999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58DA3F1-3462-4FC4-B744-A1987313DCAF}"/>
                </a:ext>
              </a:extLst>
            </p:cNvPr>
            <p:cNvSpPr/>
            <p:nvPr/>
          </p:nvSpPr>
          <p:spPr>
            <a:xfrm>
              <a:off x="1532118" y="2536730"/>
              <a:ext cx="1076824" cy="9521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FE3B4A-729E-4FC0-B0CB-EF7E9B452F89}"/>
                </a:ext>
              </a:extLst>
            </p:cNvPr>
            <p:cNvSpPr/>
            <p:nvPr/>
          </p:nvSpPr>
          <p:spPr>
            <a:xfrm>
              <a:off x="1230082" y="2536729"/>
              <a:ext cx="302036" cy="9521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99B94CE-8829-4DE9-A649-0C03953A005B}"/>
                </a:ext>
              </a:extLst>
            </p:cNvPr>
            <p:cNvSpPr/>
            <p:nvPr/>
          </p:nvSpPr>
          <p:spPr>
            <a:xfrm>
              <a:off x="1532118" y="2536729"/>
              <a:ext cx="1076824" cy="3187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/>
                <a:ea typeface="돋움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7C2585E-953A-4F62-A5AE-CADC791B1CE1}"/>
              </a:ext>
            </a:extLst>
          </p:cNvPr>
          <p:cNvSpPr txBox="1"/>
          <p:nvPr/>
        </p:nvSpPr>
        <p:spPr>
          <a:xfrm>
            <a:off x="1739071" y="4000731"/>
            <a:ext cx="1518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latin typeface="돋움"/>
                <a:ea typeface="돋움"/>
              </a:rPr>
              <a:t>메인 페이지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1472988-3E2C-4D12-B8D0-19756B5544E5}"/>
              </a:ext>
            </a:extLst>
          </p:cNvPr>
          <p:cNvGrpSpPr/>
          <p:nvPr/>
        </p:nvGrpSpPr>
        <p:grpSpPr>
          <a:xfrm>
            <a:off x="4025851" y="3270711"/>
            <a:ext cx="2585359" cy="1578428"/>
            <a:chOff x="3243940" y="4532083"/>
            <a:chExt cx="2993574" cy="190499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C35B714-D5F8-4D05-8B12-A5D07B243675}"/>
                </a:ext>
              </a:extLst>
            </p:cNvPr>
            <p:cNvSpPr/>
            <p:nvPr/>
          </p:nvSpPr>
          <p:spPr>
            <a:xfrm>
              <a:off x="3243941" y="4532083"/>
              <a:ext cx="2993573" cy="3305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FA4731C-3550-47A8-B484-12434A265E95}"/>
                </a:ext>
              </a:extLst>
            </p:cNvPr>
            <p:cNvSpPr/>
            <p:nvPr/>
          </p:nvSpPr>
          <p:spPr>
            <a:xfrm>
              <a:off x="3899676" y="4862676"/>
              <a:ext cx="2337838" cy="157440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EC41322-3F52-4620-A868-AC16E089F38F}"/>
                </a:ext>
              </a:extLst>
            </p:cNvPr>
            <p:cNvSpPr/>
            <p:nvPr/>
          </p:nvSpPr>
          <p:spPr>
            <a:xfrm>
              <a:off x="3243940" y="4862675"/>
              <a:ext cx="655735" cy="15744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/>
                <a:ea typeface="돋움"/>
              </a:endParaRPr>
            </a:p>
          </p:txBody>
        </p:sp>
      </p:grpSp>
      <p:graphicFrame>
        <p:nvGraphicFramePr>
          <p:cNvPr id="66" name="표 60">
            <a:extLst>
              <a:ext uri="{FF2B5EF4-FFF2-40B4-BE49-F238E27FC236}">
                <a16:creationId xmlns:a16="http://schemas.microsoft.com/office/drawing/2014/main" id="{310CDA30-0187-47DB-973D-0E367A46D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577"/>
              </p:ext>
            </p:extLst>
          </p:nvPr>
        </p:nvGraphicFramePr>
        <p:xfrm>
          <a:off x="4818696" y="3591843"/>
          <a:ext cx="15995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897">
                  <a:extLst>
                    <a:ext uri="{9D8B030D-6E8A-4147-A177-3AD203B41FA5}">
                      <a16:colId xmlns:a16="http://schemas.microsoft.com/office/drawing/2014/main" val="1875046038"/>
                    </a:ext>
                  </a:extLst>
                </a:gridCol>
                <a:gridCol w="399897">
                  <a:extLst>
                    <a:ext uri="{9D8B030D-6E8A-4147-A177-3AD203B41FA5}">
                      <a16:colId xmlns:a16="http://schemas.microsoft.com/office/drawing/2014/main" val="2177782866"/>
                    </a:ext>
                  </a:extLst>
                </a:gridCol>
                <a:gridCol w="399897">
                  <a:extLst>
                    <a:ext uri="{9D8B030D-6E8A-4147-A177-3AD203B41FA5}">
                      <a16:colId xmlns:a16="http://schemas.microsoft.com/office/drawing/2014/main" val="4210683814"/>
                    </a:ext>
                  </a:extLst>
                </a:gridCol>
                <a:gridCol w="399897">
                  <a:extLst>
                    <a:ext uri="{9D8B030D-6E8A-4147-A177-3AD203B41FA5}">
                      <a16:colId xmlns:a16="http://schemas.microsoft.com/office/drawing/2014/main" val="2032016116"/>
                    </a:ext>
                  </a:extLst>
                </a:gridCol>
              </a:tblGrid>
              <a:tr h="12890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161610"/>
                  </a:ext>
                </a:extLst>
              </a:tr>
              <a:tr h="128905">
                <a:tc gridSpan="4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20891"/>
                  </a:ext>
                </a:extLst>
              </a:tr>
              <a:tr h="123280">
                <a:tc gridSpan="4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26411"/>
                  </a:ext>
                </a:extLst>
              </a:tr>
              <a:tr h="123280">
                <a:tc gridSpan="4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650"/>
                  </a:ext>
                </a:extLst>
              </a:tr>
              <a:tr h="123280">
                <a:tc gridSpan="4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07555"/>
                  </a:ext>
                </a:extLst>
              </a:tr>
              <a:tr h="123280">
                <a:tc gridSpan="4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149915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F3CBE91B-F411-49B2-87AE-2179DB1E9D40}"/>
              </a:ext>
            </a:extLst>
          </p:cNvPr>
          <p:cNvSpPr txBox="1"/>
          <p:nvPr/>
        </p:nvSpPr>
        <p:spPr>
          <a:xfrm>
            <a:off x="4573780" y="2645105"/>
            <a:ext cx="151855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>
                <a:latin typeface="돋움"/>
                <a:ea typeface="돋움"/>
              </a:rPr>
              <a:t>게임페이지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FA4FA5-367C-4225-890A-C27A7EFCF8BA}"/>
              </a:ext>
            </a:extLst>
          </p:cNvPr>
          <p:cNvSpPr txBox="1"/>
          <p:nvPr/>
        </p:nvSpPr>
        <p:spPr>
          <a:xfrm>
            <a:off x="4383722" y="4934867"/>
            <a:ext cx="18814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>
                <a:latin typeface="돋움"/>
                <a:ea typeface="돋움"/>
              </a:rPr>
              <a:t>자유게시판/건의사항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E9B823C-58DC-4CC8-B5E5-2C21C67FA2A7}"/>
              </a:ext>
            </a:extLst>
          </p:cNvPr>
          <p:cNvGrpSpPr/>
          <p:nvPr/>
        </p:nvGrpSpPr>
        <p:grpSpPr>
          <a:xfrm>
            <a:off x="4043992" y="1020997"/>
            <a:ext cx="2585360" cy="1578427"/>
            <a:chOff x="3216723" y="1184725"/>
            <a:chExt cx="2585360" cy="157842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CC4BC63-573C-460B-A654-D5243E51B23A}"/>
                </a:ext>
              </a:extLst>
            </p:cNvPr>
            <p:cNvSpPr/>
            <p:nvPr/>
          </p:nvSpPr>
          <p:spPr>
            <a:xfrm>
              <a:off x="3216724" y="1184725"/>
              <a:ext cx="2585359" cy="2739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A6A4B31-D7A4-46E9-8ECC-BE9D4EC8109B}"/>
                </a:ext>
              </a:extLst>
            </p:cNvPr>
            <p:cNvSpPr/>
            <p:nvPr/>
          </p:nvSpPr>
          <p:spPr>
            <a:xfrm>
              <a:off x="3783041" y="1458645"/>
              <a:ext cx="2019042" cy="13045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8E1E743-D68F-4806-B67F-0456D6967F12}"/>
                </a:ext>
              </a:extLst>
            </p:cNvPr>
            <p:cNvSpPr/>
            <p:nvPr/>
          </p:nvSpPr>
          <p:spPr>
            <a:xfrm>
              <a:off x="3216723" y="1458644"/>
              <a:ext cx="566317" cy="13045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C4AC17B-DC27-4066-9AA7-7AF68D81B91D}"/>
                </a:ext>
              </a:extLst>
            </p:cNvPr>
            <p:cNvSpPr/>
            <p:nvPr/>
          </p:nvSpPr>
          <p:spPr>
            <a:xfrm>
              <a:off x="4931222" y="1758000"/>
              <a:ext cx="466532" cy="6332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FEC3F74-1C0F-448C-A4D9-4A73FF9FF900}"/>
                </a:ext>
              </a:extLst>
            </p:cNvPr>
            <p:cNvSpPr/>
            <p:nvPr/>
          </p:nvSpPr>
          <p:spPr>
            <a:xfrm>
              <a:off x="4132935" y="1757999"/>
              <a:ext cx="466532" cy="6332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DACD7A3-CAD3-42B2-B061-2F7A07BC0500}"/>
              </a:ext>
            </a:extLst>
          </p:cNvPr>
          <p:cNvSpPr/>
          <p:nvPr/>
        </p:nvSpPr>
        <p:spPr>
          <a:xfrm>
            <a:off x="1847822" y="5099381"/>
            <a:ext cx="1284287" cy="10885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/>
              <a:ea typeface="돋움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4F7EEB7-7C29-4E73-991E-C445A53D11C9}"/>
              </a:ext>
            </a:extLst>
          </p:cNvPr>
          <p:cNvCxnSpPr>
            <a:cxnSpLocks/>
          </p:cNvCxnSpPr>
          <p:nvPr/>
        </p:nvCxnSpPr>
        <p:spPr>
          <a:xfrm flipV="1">
            <a:off x="6589918" y="1796617"/>
            <a:ext cx="941467" cy="2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8CECDD-F4E3-4647-A8A4-E87A5C964E46}"/>
              </a:ext>
            </a:extLst>
          </p:cNvPr>
          <p:cNvSpPr/>
          <p:nvPr/>
        </p:nvSpPr>
        <p:spPr>
          <a:xfrm>
            <a:off x="7505516" y="1020997"/>
            <a:ext cx="2585360" cy="15738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/>
              <a:ea typeface="돋움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AED3A-0454-EC40-B9F6-E971F56B25D9}"/>
              </a:ext>
            </a:extLst>
          </p:cNvPr>
          <p:cNvSpPr txBox="1"/>
          <p:nvPr/>
        </p:nvSpPr>
        <p:spPr>
          <a:xfrm>
            <a:off x="8036944" y="2604363"/>
            <a:ext cx="151855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err="1">
                <a:latin typeface="돋움"/>
                <a:ea typeface="돋움"/>
              </a:rPr>
              <a:t>두더쥐</a:t>
            </a:r>
            <a:r>
              <a:rPr lang="ko-KR" altLang="en-US" sz="1400">
                <a:latin typeface="돋움"/>
                <a:ea typeface="돋움"/>
              </a:rPr>
              <a:t>(</a:t>
            </a:r>
            <a:r>
              <a:rPr lang="ko-KR" altLang="en-US" sz="1400" err="1">
                <a:latin typeface="돋움"/>
                <a:ea typeface="돋움"/>
              </a:rPr>
              <a:t>게임창</a:t>
            </a:r>
            <a:r>
              <a:rPr lang="ko-KR" altLang="en-US" sz="1400">
                <a:latin typeface="돋움"/>
                <a:ea typeface="돋움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FD40E7-7D40-244A-8708-C8ADA9F9BE95}"/>
              </a:ext>
            </a:extLst>
          </p:cNvPr>
          <p:cNvSpPr/>
          <p:nvPr/>
        </p:nvSpPr>
        <p:spPr>
          <a:xfrm>
            <a:off x="8127981" y="1173398"/>
            <a:ext cx="892801" cy="12325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/>
              <a:ea typeface="돋움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F3D930-70E9-DD47-BF51-CF55335F3322}"/>
              </a:ext>
            </a:extLst>
          </p:cNvPr>
          <p:cNvSpPr/>
          <p:nvPr/>
        </p:nvSpPr>
        <p:spPr>
          <a:xfrm>
            <a:off x="9015539" y="1187682"/>
            <a:ext cx="437742" cy="12239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/>
              <a:ea typeface="돋움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AFE0925-8F18-DF46-93F8-20E3370C3C18}"/>
              </a:ext>
            </a:extLst>
          </p:cNvPr>
          <p:cNvCxnSpPr>
            <a:cxnSpLocks/>
          </p:cNvCxnSpPr>
          <p:nvPr/>
        </p:nvCxnSpPr>
        <p:spPr>
          <a:xfrm>
            <a:off x="6627088" y="3910168"/>
            <a:ext cx="5328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C3EE369-C1D6-6B48-82F8-7E382D56C86C}"/>
              </a:ext>
            </a:extLst>
          </p:cNvPr>
          <p:cNvGrpSpPr/>
          <p:nvPr/>
        </p:nvGrpSpPr>
        <p:grpSpPr>
          <a:xfrm>
            <a:off x="7158511" y="3305642"/>
            <a:ext cx="2152405" cy="1327316"/>
            <a:chOff x="3243940" y="4532083"/>
            <a:chExt cx="2993574" cy="1904999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AE880F4-14E5-334C-8E8B-6E37E06764B6}"/>
                </a:ext>
              </a:extLst>
            </p:cNvPr>
            <p:cNvSpPr/>
            <p:nvPr/>
          </p:nvSpPr>
          <p:spPr>
            <a:xfrm>
              <a:off x="3243941" y="4532083"/>
              <a:ext cx="2993573" cy="3305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9FAA6F2-5046-EA48-8A8B-12D8818A79DD}"/>
                </a:ext>
              </a:extLst>
            </p:cNvPr>
            <p:cNvSpPr/>
            <p:nvPr/>
          </p:nvSpPr>
          <p:spPr>
            <a:xfrm>
              <a:off x="3899676" y="4862676"/>
              <a:ext cx="2337838" cy="157440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EDEA88C-FE50-4746-BD5F-34C4E831140A}"/>
                </a:ext>
              </a:extLst>
            </p:cNvPr>
            <p:cNvSpPr/>
            <p:nvPr/>
          </p:nvSpPr>
          <p:spPr>
            <a:xfrm>
              <a:off x="3243940" y="4862675"/>
              <a:ext cx="655735" cy="15744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/>
                <a:ea typeface="돋움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D3D192D-378B-F149-8445-A193B872760A}"/>
              </a:ext>
            </a:extLst>
          </p:cNvPr>
          <p:cNvGrpSpPr/>
          <p:nvPr/>
        </p:nvGrpSpPr>
        <p:grpSpPr>
          <a:xfrm>
            <a:off x="7224770" y="4930781"/>
            <a:ext cx="2161064" cy="1327316"/>
            <a:chOff x="3243940" y="4532083"/>
            <a:chExt cx="2993574" cy="190499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42E43BD-0D91-BA49-8A12-A17530957BFC}"/>
                </a:ext>
              </a:extLst>
            </p:cNvPr>
            <p:cNvSpPr/>
            <p:nvPr/>
          </p:nvSpPr>
          <p:spPr>
            <a:xfrm>
              <a:off x="3243941" y="4532083"/>
              <a:ext cx="2993573" cy="3305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01BA4DF-3861-4C49-9EF4-D74102F533FF}"/>
                </a:ext>
              </a:extLst>
            </p:cNvPr>
            <p:cNvSpPr/>
            <p:nvPr/>
          </p:nvSpPr>
          <p:spPr>
            <a:xfrm>
              <a:off x="3899676" y="4862676"/>
              <a:ext cx="2337838" cy="157440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62EAAAF-CDF1-9A4E-B471-9E27850033BF}"/>
                </a:ext>
              </a:extLst>
            </p:cNvPr>
            <p:cNvSpPr/>
            <p:nvPr/>
          </p:nvSpPr>
          <p:spPr>
            <a:xfrm>
              <a:off x="3243940" y="4862675"/>
              <a:ext cx="655735" cy="15744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/>
                <a:ea typeface="돋움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6559DC4-3960-4E92-866A-C65770D15363}"/>
              </a:ext>
            </a:extLst>
          </p:cNvPr>
          <p:cNvSpPr txBox="1"/>
          <p:nvPr/>
        </p:nvSpPr>
        <p:spPr>
          <a:xfrm>
            <a:off x="7293176" y="4623139"/>
            <a:ext cx="18814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>
                <a:latin typeface="돋움"/>
                <a:ea typeface="돋움"/>
              </a:rPr>
              <a:t>게시글 상세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1D1184-98DB-4FFE-9584-42340C84007F}"/>
              </a:ext>
            </a:extLst>
          </p:cNvPr>
          <p:cNvSpPr txBox="1"/>
          <p:nvPr/>
        </p:nvSpPr>
        <p:spPr>
          <a:xfrm>
            <a:off x="7438057" y="6246402"/>
            <a:ext cx="18814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>
                <a:latin typeface="돋움"/>
                <a:ea typeface="돋움"/>
              </a:rPr>
              <a:t>글쓰기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62365FBF-F2DA-46EB-ACDF-4C710994D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546790"/>
              </p:ext>
            </p:extLst>
          </p:nvPr>
        </p:nvGraphicFramePr>
        <p:xfrm>
          <a:off x="7941037" y="5283111"/>
          <a:ext cx="1152290" cy="825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09">
                  <a:extLst>
                    <a:ext uri="{9D8B030D-6E8A-4147-A177-3AD203B41FA5}">
                      <a16:colId xmlns:a16="http://schemas.microsoft.com/office/drawing/2014/main" val="1875046038"/>
                    </a:ext>
                  </a:extLst>
                </a:gridCol>
                <a:gridCol w="910681">
                  <a:extLst>
                    <a:ext uri="{9D8B030D-6E8A-4147-A177-3AD203B41FA5}">
                      <a16:colId xmlns:a16="http://schemas.microsoft.com/office/drawing/2014/main" val="177550272"/>
                    </a:ext>
                  </a:extLst>
                </a:gridCol>
              </a:tblGrid>
              <a:tr h="18585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26411"/>
                  </a:ext>
                </a:extLst>
              </a:tr>
              <a:tr h="18585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9650"/>
                  </a:ext>
                </a:extLst>
              </a:tr>
              <a:tr h="27046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7555"/>
                  </a:ext>
                </a:extLst>
              </a:tr>
              <a:tr h="15455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49915"/>
                  </a:ext>
                </a:extLst>
              </a:tr>
            </a:tbl>
          </a:graphicData>
        </a:graphic>
      </p:graphicFrame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D7976B-2962-430C-9957-CBFBE8C670D5}"/>
              </a:ext>
            </a:extLst>
          </p:cNvPr>
          <p:cNvGrpSpPr/>
          <p:nvPr/>
        </p:nvGrpSpPr>
        <p:grpSpPr>
          <a:xfrm>
            <a:off x="9836013" y="3295267"/>
            <a:ext cx="2161064" cy="1327316"/>
            <a:chOff x="3243940" y="4532083"/>
            <a:chExt cx="2993574" cy="1904999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249081-B35E-48BD-A2F8-A3712FEE0E04}"/>
                </a:ext>
              </a:extLst>
            </p:cNvPr>
            <p:cNvSpPr/>
            <p:nvPr/>
          </p:nvSpPr>
          <p:spPr>
            <a:xfrm>
              <a:off x="3243941" y="4532083"/>
              <a:ext cx="2993573" cy="3305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2C285C0-BB59-4284-8D9D-9C305E523BEB}"/>
                </a:ext>
              </a:extLst>
            </p:cNvPr>
            <p:cNvSpPr/>
            <p:nvPr/>
          </p:nvSpPr>
          <p:spPr>
            <a:xfrm>
              <a:off x="3899676" y="4862676"/>
              <a:ext cx="2337838" cy="157440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B944603-8871-44EB-90CA-F7CBC1C6E47C}"/>
                </a:ext>
              </a:extLst>
            </p:cNvPr>
            <p:cNvSpPr/>
            <p:nvPr/>
          </p:nvSpPr>
          <p:spPr>
            <a:xfrm>
              <a:off x="3243940" y="4862675"/>
              <a:ext cx="655735" cy="15744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/>
                <a:ea typeface="돋움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9FEA5B28-4C9F-4BC5-AB7F-3FC14902AAC4}"/>
              </a:ext>
            </a:extLst>
          </p:cNvPr>
          <p:cNvSpPr txBox="1"/>
          <p:nvPr/>
        </p:nvSpPr>
        <p:spPr>
          <a:xfrm>
            <a:off x="9984252" y="4648061"/>
            <a:ext cx="18814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>
                <a:latin typeface="돋움"/>
                <a:ea typeface="돋움"/>
              </a:rPr>
              <a:t>글 수정 / 삭제</a:t>
            </a: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40FA238C-28A8-405C-B89C-FE8690B0B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242832"/>
              </p:ext>
            </p:extLst>
          </p:nvPr>
        </p:nvGraphicFramePr>
        <p:xfrm>
          <a:off x="10542988" y="3666185"/>
          <a:ext cx="1152290" cy="825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09">
                  <a:extLst>
                    <a:ext uri="{9D8B030D-6E8A-4147-A177-3AD203B41FA5}">
                      <a16:colId xmlns:a16="http://schemas.microsoft.com/office/drawing/2014/main" val="1875046038"/>
                    </a:ext>
                  </a:extLst>
                </a:gridCol>
                <a:gridCol w="910681">
                  <a:extLst>
                    <a:ext uri="{9D8B030D-6E8A-4147-A177-3AD203B41FA5}">
                      <a16:colId xmlns:a16="http://schemas.microsoft.com/office/drawing/2014/main" val="177550272"/>
                    </a:ext>
                  </a:extLst>
                </a:gridCol>
              </a:tblGrid>
              <a:tr h="18585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26411"/>
                  </a:ext>
                </a:extLst>
              </a:tr>
              <a:tr h="185853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9650"/>
                  </a:ext>
                </a:extLst>
              </a:tr>
              <a:tr h="27046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7555"/>
                  </a:ext>
                </a:extLst>
              </a:tr>
              <a:tr h="15455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49915"/>
                  </a:ext>
                </a:extLst>
              </a:tr>
            </a:tbl>
          </a:graphicData>
        </a:graphic>
      </p:graphicFrame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AB93CFE-7882-496E-9CF2-1EBCE490A936}"/>
              </a:ext>
            </a:extLst>
          </p:cNvPr>
          <p:cNvCxnSpPr>
            <a:cxnSpLocks/>
          </p:cNvCxnSpPr>
          <p:nvPr/>
        </p:nvCxnSpPr>
        <p:spPr>
          <a:xfrm>
            <a:off x="9312673" y="3910168"/>
            <a:ext cx="5328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ABFC2467-6332-4D9B-BA74-521A5F59AD52}"/>
              </a:ext>
            </a:extLst>
          </p:cNvPr>
          <p:cNvCxnSpPr>
            <a:cxnSpLocks/>
          </p:cNvCxnSpPr>
          <p:nvPr/>
        </p:nvCxnSpPr>
        <p:spPr>
          <a:xfrm rot="10800000">
            <a:off x="5324429" y="5242645"/>
            <a:ext cx="1899718" cy="7952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3DA4704-0415-4501-974B-748CEF47BE0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570442" y="1959538"/>
            <a:ext cx="10372" cy="2681832"/>
          </a:xfrm>
          <a:prstGeom prst="bentConnector3">
            <a:avLst>
              <a:gd name="adj1" fmla="val -2204011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FF5DC40-FE7D-452B-BC76-BBF3B9A96CD0}"/>
              </a:ext>
            </a:extLst>
          </p:cNvPr>
          <p:cNvCxnSpPr>
            <a:cxnSpLocks/>
            <a:stCxn id="78" idx="2"/>
            <a:endCxn id="68" idx="2"/>
          </p:cNvCxnSpPr>
          <p:nvPr/>
        </p:nvCxnSpPr>
        <p:spPr>
          <a:xfrm rot="5400000">
            <a:off x="7981291" y="2298976"/>
            <a:ext cx="286806" cy="5600530"/>
          </a:xfrm>
          <a:prstGeom prst="bentConnector3">
            <a:avLst>
              <a:gd name="adj1" fmla="val 62395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065FA67-4B12-41AB-89B2-F86FF8D0E14D}"/>
              </a:ext>
            </a:extLst>
          </p:cNvPr>
          <p:cNvSpPr txBox="1"/>
          <p:nvPr/>
        </p:nvSpPr>
        <p:spPr>
          <a:xfrm>
            <a:off x="10932105" y="6069841"/>
            <a:ext cx="6547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>
                <a:latin typeface="돋움"/>
                <a:ea typeface="돋움"/>
              </a:rPr>
              <a:t> 삭제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05F60C-165B-40C3-A643-556AD948CBA5}"/>
              </a:ext>
            </a:extLst>
          </p:cNvPr>
          <p:cNvSpPr txBox="1"/>
          <p:nvPr/>
        </p:nvSpPr>
        <p:spPr>
          <a:xfrm>
            <a:off x="10197983" y="2826695"/>
            <a:ext cx="849926" cy="3170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>
                <a:latin typeface="돋움"/>
                <a:ea typeface="돋움"/>
              </a:rPr>
              <a:t>글 수정 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672C738-CA2A-4133-ACAC-EE9A93FDF392}"/>
              </a:ext>
            </a:extLst>
          </p:cNvPr>
          <p:cNvSpPr txBox="1"/>
          <p:nvPr/>
        </p:nvSpPr>
        <p:spPr>
          <a:xfrm>
            <a:off x="6778276" y="1804500"/>
            <a:ext cx="65477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>
                <a:latin typeface="돋움"/>
                <a:ea typeface="돋움"/>
              </a:rPr>
              <a:t>팝업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E2DBD18-EC04-460A-9DD9-ADC6FAE9C785}"/>
              </a:ext>
            </a:extLst>
          </p:cNvPr>
          <p:cNvCxnSpPr/>
          <p:nvPr/>
        </p:nvCxnSpPr>
        <p:spPr>
          <a:xfrm>
            <a:off x="2517044" y="4371799"/>
            <a:ext cx="3717" cy="747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26A136A-AC9A-4833-9AB2-1141EAB1ACC5}"/>
              </a:ext>
            </a:extLst>
          </p:cNvPr>
          <p:cNvSpPr/>
          <p:nvPr/>
        </p:nvSpPr>
        <p:spPr>
          <a:xfrm>
            <a:off x="2210236" y="5870672"/>
            <a:ext cx="559459" cy="1128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/>
              <a:ea typeface="돋움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4E2370-1E7F-4971-8231-2B0B598644F2}"/>
              </a:ext>
            </a:extLst>
          </p:cNvPr>
          <p:cNvSpPr/>
          <p:nvPr/>
        </p:nvSpPr>
        <p:spPr>
          <a:xfrm>
            <a:off x="2210236" y="5721989"/>
            <a:ext cx="559459" cy="1128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/>
              <a:ea typeface="돋움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4CE855-1F7A-4A1C-84D4-67C1E75A6D51}"/>
              </a:ext>
            </a:extLst>
          </p:cNvPr>
          <p:cNvSpPr/>
          <p:nvPr/>
        </p:nvSpPr>
        <p:spPr>
          <a:xfrm>
            <a:off x="2352676" y="5270577"/>
            <a:ext cx="278779" cy="2787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3DB4D65-2A8F-48E2-877D-B4151E1676AD}"/>
              </a:ext>
            </a:extLst>
          </p:cNvPr>
          <p:cNvSpPr txBox="1"/>
          <p:nvPr/>
        </p:nvSpPr>
        <p:spPr>
          <a:xfrm>
            <a:off x="2097722" y="6189379"/>
            <a:ext cx="7848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>
                <a:latin typeface="돋움"/>
                <a:ea typeface="돋움"/>
              </a:rPr>
              <a:t>로그인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B61377-99C6-4A9D-A4B2-12F16A8A1746}"/>
              </a:ext>
            </a:extLst>
          </p:cNvPr>
          <p:cNvSpPr txBox="1"/>
          <p:nvPr/>
        </p:nvSpPr>
        <p:spPr>
          <a:xfrm>
            <a:off x="2512741" y="4492083"/>
            <a:ext cx="6616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>
                <a:ea typeface="돋움"/>
              </a:rPr>
              <a:t>팝업</a:t>
            </a:r>
            <a:endParaRPr lang="ko-KR" altLang="en-US" sz="1400"/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4F30B7D0-87DD-478D-BDA8-8C675372F53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819944" y="3384728"/>
            <a:ext cx="71246" cy="2258936"/>
          </a:xfrm>
          <a:prstGeom prst="bentConnector3">
            <a:avLst>
              <a:gd name="adj1" fmla="val -32086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07F000-07DA-4655-B7F4-F5B1A0282480}"/>
              </a:ext>
            </a:extLst>
          </p:cNvPr>
          <p:cNvSpPr txBox="1"/>
          <p:nvPr/>
        </p:nvSpPr>
        <p:spPr>
          <a:xfrm>
            <a:off x="1481253" y="4380570"/>
            <a:ext cx="838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돋움"/>
              </a:rPr>
              <a:t>성공</a:t>
            </a:r>
            <a:endParaRPr lang="ko-KR">
              <a:ea typeface="돋움"/>
            </a:endParaRPr>
          </a:p>
          <a:p>
            <a:pPr algn="ctr"/>
            <a:r>
              <a:rPr lang="ko-KR" altLang="en-US" sz="1200" err="1">
                <a:ea typeface="돋움"/>
              </a:rPr>
              <a:t>팝업닫힘</a:t>
            </a:r>
            <a:endParaRPr lang="ko-KR" sz="1200" err="1">
              <a:ea typeface="돋움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4A90A54-0265-7B41-9B3F-83CFE10515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93681" y="5721557"/>
            <a:ext cx="853492" cy="641948"/>
          </a:xfrm>
          <a:prstGeom prst="bentConnector4">
            <a:avLst>
              <a:gd name="adj1" fmla="val -26784"/>
              <a:gd name="adj2" fmla="val 13561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C0FA3E6-6C7A-4F49-A40D-DE20F604CFB9}"/>
              </a:ext>
            </a:extLst>
          </p:cNvPr>
          <p:cNvSpPr txBox="1"/>
          <p:nvPr/>
        </p:nvSpPr>
        <p:spPr>
          <a:xfrm>
            <a:off x="3386253" y="5839520"/>
            <a:ext cx="8103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돋움"/>
              </a:rPr>
              <a:t>실패</a:t>
            </a:r>
          </a:p>
          <a:p>
            <a:pPr algn="ctr"/>
            <a:r>
              <a:rPr lang="ko-KR" altLang="en-US" sz="1200">
                <a:ea typeface="돋움"/>
              </a:rPr>
              <a:t>팝업유지</a:t>
            </a: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2F933E78-6FBB-4873-8464-19F094C84CF1}"/>
              </a:ext>
            </a:extLst>
          </p:cNvPr>
          <p:cNvCxnSpPr>
            <a:cxnSpLocks/>
          </p:cNvCxnSpPr>
          <p:nvPr/>
        </p:nvCxnSpPr>
        <p:spPr>
          <a:xfrm flipV="1">
            <a:off x="3264409" y="1841698"/>
            <a:ext cx="782531" cy="14415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FCCA5CD-70A6-47D5-A003-F690220912A1}"/>
              </a:ext>
            </a:extLst>
          </p:cNvPr>
          <p:cNvGrpSpPr/>
          <p:nvPr/>
        </p:nvGrpSpPr>
        <p:grpSpPr>
          <a:xfrm>
            <a:off x="1891189" y="1017459"/>
            <a:ext cx="1378860" cy="1152071"/>
            <a:chOff x="1230082" y="2336800"/>
            <a:chExt cx="1378860" cy="1152071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A890962-F901-4D55-A67E-4A30F19AE8E1}"/>
                </a:ext>
              </a:extLst>
            </p:cNvPr>
            <p:cNvSpPr/>
            <p:nvPr/>
          </p:nvSpPr>
          <p:spPr>
            <a:xfrm>
              <a:off x="1230083" y="2336800"/>
              <a:ext cx="1378859" cy="1999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A2E3D28-AD84-491E-8987-E65CD455712F}"/>
                </a:ext>
              </a:extLst>
            </p:cNvPr>
            <p:cNvSpPr/>
            <p:nvPr/>
          </p:nvSpPr>
          <p:spPr>
            <a:xfrm>
              <a:off x="1532118" y="2536730"/>
              <a:ext cx="1076824" cy="9521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B202810-B697-4AEA-9C93-D0BEBBBA30E0}"/>
                </a:ext>
              </a:extLst>
            </p:cNvPr>
            <p:cNvSpPr/>
            <p:nvPr/>
          </p:nvSpPr>
          <p:spPr>
            <a:xfrm>
              <a:off x="1230082" y="2536729"/>
              <a:ext cx="302036" cy="9521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/>
                <a:ea typeface="돋움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1F06FE41-F284-4FE0-8493-E6AE799A5CE1}"/>
              </a:ext>
            </a:extLst>
          </p:cNvPr>
          <p:cNvSpPr txBox="1"/>
          <p:nvPr/>
        </p:nvSpPr>
        <p:spPr>
          <a:xfrm>
            <a:off x="1851024" y="2171178"/>
            <a:ext cx="1407044" cy="3170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>
                <a:latin typeface="돋움"/>
                <a:ea typeface="돋움"/>
              </a:rPr>
              <a:t>회원가입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424867A-2FDC-45A0-B51C-9F88172D7900}"/>
              </a:ext>
            </a:extLst>
          </p:cNvPr>
          <p:cNvCxnSpPr>
            <a:cxnSpLocks/>
          </p:cNvCxnSpPr>
          <p:nvPr/>
        </p:nvCxnSpPr>
        <p:spPr>
          <a:xfrm flipH="1" flipV="1">
            <a:off x="2609971" y="2411043"/>
            <a:ext cx="3717" cy="291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AB245BF-DA49-334F-960E-FA4ECF161E4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881895" y="1842141"/>
            <a:ext cx="1" cy="1115233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A80B99C-FA34-4EC8-8B22-F6D221CF5CBD}"/>
              </a:ext>
            </a:extLst>
          </p:cNvPr>
          <p:cNvSpPr txBox="1"/>
          <p:nvPr/>
        </p:nvSpPr>
        <p:spPr>
          <a:xfrm>
            <a:off x="970155" y="2280424"/>
            <a:ext cx="838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돋움"/>
              </a:rPr>
              <a:t>성공</a:t>
            </a:r>
            <a:endParaRPr lang="ko-KR">
              <a:ea typeface="돋움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CD440DD5-8A91-534F-8404-A0CA7E799402}"/>
              </a:ext>
            </a:extLst>
          </p:cNvPr>
          <p:cNvCxnSpPr>
            <a:cxnSpLocks/>
          </p:cNvCxnSpPr>
          <p:nvPr/>
        </p:nvCxnSpPr>
        <p:spPr>
          <a:xfrm flipH="1">
            <a:off x="3267361" y="1275289"/>
            <a:ext cx="11981" cy="636253"/>
          </a:xfrm>
          <a:prstGeom prst="bentConnector3">
            <a:avLst>
              <a:gd name="adj1" fmla="val -190802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8ED4567-A98B-4DB9-BAE2-7B6810A6886C}"/>
              </a:ext>
            </a:extLst>
          </p:cNvPr>
          <p:cNvSpPr txBox="1"/>
          <p:nvPr/>
        </p:nvSpPr>
        <p:spPr>
          <a:xfrm>
            <a:off x="3274740" y="1016618"/>
            <a:ext cx="55012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돋움"/>
              </a:rPr>
              <a:t>실패</a:t>
            </a:r>
          </a:p>
        </p:txBody>
      </p:sp>
    </p:spTree>
    <p:extLst>
      <p:ext uri="{BB962C8B-B14F-4D97-AF65-F5344CB8AC3E}">
        <p14:creationId xmlns:p14="http://schemas.microsoft.com/office/powerpoint/2010/main" val="408380239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자르기</vt:lpstr>
      <vt:lpstr>PowerPoint Presentation</vt:lpstr>
      <vt:lpstr>목차</vt:lpstr>
      <vt:lpstr>1.요구사항 확인</vt:lpstr>
      <vt:lpstr>요구사항 정의서</vt:lpstr>
      <vt:lpstr>요구사항 정의서</vt:lpstr>
      <vt:lpstr>2. 기본 개발환경</vt:lpstr>
      <vt:lpstr>DB설계</vt:lpstr>
      <vt:lpstr>PowerPoint Presentation</vt:lpstr>
      <vt:lpstr>UI 설계</vt:lpstr>
      <vt:lpstr>테이블 상세</vt:lpstr>
      <vt:lpstr>테이블 상세</vt:lpstr>
      <vt:lpstr>기술 상세서</vt:lpstr>
      <vt:lpstr>개발자 테스트</vt:lpstr>
      <vt:lpstr>개발자 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CHOE JAEHO</dc:creator>
  <cp:revision>1</cp:revision>
  <dcterms:created xsi:type="dcterms:W3CDTF">2021-01-17T08:41:17Z</dcterms:created>
  <dcterms:modified xsi:type="dcterms:W3CDTF">2021-01-21T02:18:29Z</dcterms:modified>
</cp:coreProperties>
</file>