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258" r:id="rId5"/>
    <p:sldId id="259" r:id="rId6"/>
    <p:sldId id="348" r:id="rId7"/>
    <p:sldId id="349" r:id="rId8"/>
    <p:sldId id="350" r:id="rId9"/>
    <p:sldId id="356" r:id="rId10"/>
    <p:sldId id="357" r:id="rId11"/>
    <p:sldId id="358" r:id="rId12"/>
    <p:sldId id="359" r:id="rId13"/>
    <p:sldId id="351" r:id="rId14"/>
    <p:sldId id="352" r:id="rId15"/>
    <p:sldId id="353" r:id="rId16"/>
    <p:sldId id="354" r:id="rId17"/>
    <p:sldId id="355" r:id="rId18"/>
    <p:sldId id="360" r:id="rId19"/>
    <p:sldId id="334" r:id="rId20"/>
    <p:sldId id="301" r:id="rId21"/>
    <p:sldId id="298" r:id="rId22"/>
    <p:sldId id="309" r:id="rId23"/>
    <p:sldId id="346" r:id="rId24"/>
    <p:sldId id="316" r:id="rId25"/>
    <p:sldId id="344" r:id="rId26"/>
    <p:sldId id="313" r:id="rId27"/>
    <p:sldId id="315" r:id="rId28"/>
    <p:sldId id="319" r:id="rId29"/>
    <p:sldId id="320" r:id="rId30"/>
    <p:sldId id="321" r:id="rId31"/>
    <p:sldId id="325" r:id="rId32"/>
    <p:sldId id="322" r:id="rId33"/>
    <p:sldId id="327" r:id="rId34"/>
    <p:sldId id="326" r:id="rId35"/>
    <p:sldId id="324" r:id="rId36"/>
    <p:sldId id="328" r:id="rId37"/>
    <p:sldId id="330" r:id="rId38"/>
    <p:sldId id="331" r:id="rId39"/>
    <p:sldId id="333" r:id="rId40"/>
    <p:sldId id="336" r:id="rId41"/>
    <p:sldId id="338" r:id="rId42"/>
    <p:sldId id="339" r:id="rId43"/>
    <p:sldId id="340" r:id="rId44"/>
    <p:sldId id="299" r:id="rId45"/>
    <p:sldId id="347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E-480E-8D1C-B59BFBDB70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7E-480E-8D1C-B59BFBDB70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7E-480E-8D1C-B59BFBDB70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7E-480E-8D1C-B59BFBDB70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7E-480E-8D1C-B59BFBDB7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063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130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8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0" y="5717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병원 관리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74" y="1481256"/>
            <a:ext cx="121918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C# DB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연동 프로젝트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:a16="http://schemas.microsoft.com/office/drawing/2014/main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:a16="http://schemas.microsoft.com/office/drawing/2014/main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:a16="http://schemas.microsoft.com/office/drawing/2014/main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949408" cy="707698"/>
            <a:chOff x="5121774" y="1719733"/>
            <a:chExt cx="1814046" cy="707698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1965766"/>
              <a:ext cx="1108953" cy="4616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DataManager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23771-6861-DF8C-1E1D-29FA3AC5FDD9}"/>
              </a:ext>
            </a:extLst>
          </p:cNvPr>
          <p:cNvSpPr txBox="1"/>
          <p:nvPr/>
        </p:nvSpPr>
        <p:spPr>
          <a:xfrm>
            <a:off x="7341326" y="253419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97CAA-CC84-C2AF-B87B-5E458FBABBED}"/>
              </a:ext>
            </a:extLst>
          </p:cNvPr>
          <p:cNvSpPr txBox="1"/>
          <p:nvPr/>
        </p:nvSpPr>
        <p:spPr>
          <a:xfrm>
            <a:off x="7576457" y="3500846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DBHelper</a:t>
            </a:r>
            <a:r>
              <a:rPr lang="ko-KR" altLang="en-US" dirty="0"/>
              <a:t> 연결 및 메시지 박스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C6BA1-AD70-5AD2-C469-AFB0C18E4612}"/>
              </a:ext>
            </a:extLst>
          </p:cNvPr>
          <p:cNvSpPr txBox="1"/>
          <p:nvPr/>
        </p:nvSpPr>
        <p:spPr>
          <a:xfrm>
            <a:off x="7241178" y="461989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E19B6-6F74-33AF-C3E0-0A5495417D1C}"/>
              </a:ext>
            </a:extLst>
          </p:cNvPr>
          <p:cNvSpPr txBox="1"/>
          <p:nvPr/>
        </p:nvSpPr>
        <p:spPr>
          <a:xfrm>
            <a:off x="7372619" y="534061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그릴드</a:t>
            </a:r>
            <a:r>
              <a:rPr lang="ko-KR" altLang="en-US" dirty="0"/>
              <a:t> 뷰 셀 클릭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25EF9-A8BA-402B-7EE8-7E27FBEEEF9B}"/>
              </a:ext>
            </a:extLst>
          </p:cNvPr>
          <p:cNvSpPr txBox="1"/>
          <p:nvPr/>
        </p:nvSpPr>
        <p:spPr>
          <a:xfrm>
            <a:off x="7416867" y="58766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엔터</a:t>
            </a:r>
            <a:r>
              <a:rPr lang="ko-KR" altLang="en-US"/>
              <a:t>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3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637455" y="1063756"/>
            <a:ext cx="1987372" cy="676920"/>
            <a:chOff x="5121774" y="1719733"/>
            <a:chExt cx="1990726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09002" y="2058099"/>
              <a:ext cx="1139757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로그인 기능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5" y="2079042"/>
            <a:ext cx="5810250" cy="4162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67" y="2696607"/>
            <a:ext cx="1400175" cy="124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4723" y="635433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Form</a:t>
            </a:r>
            <a:r>
              <a:rPr lang="ko-KR" altLang="en-US" dirty="0"/>
              <a:t>을 사용해 프로그램 접속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07102" y="4045789"/>
            <a:ext cx="1388853" cy="6642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17189" y="2988377"/>
            <a:ext cx="1388853" cy="6642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95955" y="4710023"/>
            <a:ext cx="2509904" cy="367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18370" y="3652611"/>
            <a:ext cx="18264" cy="1126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73908" y="489190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이름을 메시지 박스로 표기</a:t>
            </a:r>
          </a:p>
        </p:txBody>
      </p:sp>
      <p:sp>
        <p:nvSpPr>
          <p:cNvPr id="3" name="Trapezoid 13">
            <a:extLst>
              <a:ext uri="{FF2B5EF4-FFF2-40B4-BE49-F238E27FC236}">
                <a16:creationId xmlns:a16="http://schemas.microsoft.com/office/drawing/2014/main" id="{8C3BDD17-9C83-38BE-4C9D-BF73D3525D2E}"/>
              </a:ext>
            </a:extLst>
          </p:cNvPr>
          <p:cNvSpPr/>
          <p:nvPr/>
        </p:nvSpPr>
        <p:spPr>
          <a:xfrm>
            <a:off x="10993496" y="560917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790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389076" y="902765"/>
            <a:ext cx="2151273" cy="809023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897264" y="2080714"/>
              <a:ext cx="1375783" cy="2317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사용자 구분</a:t>
              </a: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58" y="1456349"/>
            <a:ext cx="3746318" cy="51788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31" y="1166458"/>
            <a:ext cx="4079925" cy="2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4" y="3986332"/>
            <a:ext cx="4400370" cy="2710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0678" y="2664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의사 및 관리자 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597" y="35142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간호사 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187736" y="3551512"/>
            <a:ext cx="2242264" cy="19693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2716" y="4695227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의사와 간호사를 구분하여</a:t>
            </a:r>
            <a:endParaRPr lang="en-US" altLang="ko-KR" dirty="0"/>
          </a:p>
          <a:p>
            <a:r>
              <a:rPr lang="ko-KR" altLang="en-US" dirty="0"/>
              <a:t>서로 다른 창으로 접속</a:t>
            </a:r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 flipH="1" flipV="1">
            <a:off x="7793456" y="3883630"/>
            <a:ext cx="1394280" cy="652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710024" y="5520905"/>
            <a:ext cx="4477712" cy="508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13">
            <a:extLst>
              <a:ext uri="{FF2B5EF4-FFF2-40B4-BE49-F238E27FC236}">
                <a16:creationId xmlns:a16="http://schemas.microsoft.com/office/drawing/2014/main" id="{E6062447-33E4-316D-0F0D-A6279D433A4D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6953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간호사 창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6" y="1537164"/>
            <a:ext cx="4095750" cy="2133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5" y="1988599"/>
            <a:ext cx="4400370" cy="271045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78634" y="2277373"/>
            <a:ext cx="2277374" cy="326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3895" y="2277374"/>
            <a:ext cx="954740" cy="10351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96549" y="4408098"/>
            <a:ext cx="402651" cy="1817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9200" y="4408098"/>
            <a:ext cx="402651" cy="1817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856008" y="1822248"/>
            <a:ext cx="3944968" cy="455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608" y="223463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등록된 환자 검색 기능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22" y="4256507"/>
            <a:ext cx="4124325" cy="1933575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2999200" y="4615488"/>
            <a:ext cx="3838222" cy="331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5365" y="500852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신규 환자 등록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357307" y="3312544"/>
            <a:ext cx="5667" cy="1634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7" y="4987825"/>
            <a:ext cx="1590675" cy="14287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45277" y="6424805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접수하면서 대기자 명단에 추가</a:t>
            </a:r>
          </a:p>
        </p:txBody>
      </p:sp>
      <p:cxnSp>
        <p:nvCxnSpPr>
          <p:cNvPr id="42" name="직선 화살표 연결선 41"/>
          <p:cNvCxnSpPr>
            <a:stCxn id="26" idx="2"/>
          </p:cNvCxnSpPr>
          <p:nvPr/>
        </p:nvCxnSpPr>
        <p:spPr>
          <a:xfrm flipH="1">
            <a:off x="2928422" y="4589856"/>
            <a:ext cx="272104" cy="603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13">
            <a:extLst>
              <a:ext uri="{FF2B5EF4-FFF2-40B4-BE49-F238E27FC236}">
                <a16:creationId xmlns:a16="http://schemas.microsoft.com/office/drawing/2014/main" id="{3151896E-0DC3-1C46-E4AB-46B6F58DEEE5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7658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의사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관리자 창</a:t>
              </a: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7" y="1788003"/>
            <a:ext cx="5283496" cy="351873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641810" y="4845113"/>
            <a:ext cx="2921564" cy="201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63374" y="2217655"/>
            <a:ext cx="1087762" cy="15865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54048" y="3734134"/>
            <a:ext cx="1087762" cy="13123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endCxn id="4" idx="1"/>
          </p:cNvCxnSpPr>
          <p:nvPr/>
        </p:nvCxnSpPr>
        <p:spPr>
          <a:xfrm flipV="1">
            <a:off x="5651136" y="2217655"/>
            <a:ext cx="2200381" cy="348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17" y="1865230"/>
            <a:ext cx="3990705" cy="70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6950" y="256598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의약품 클릭하면 진료 창에 나타남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621221" y="4120866"/>
            <a:ext cx="4486372" cy="147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8" y="5526191"/>
            <a:ext cx="5114925" cy="7143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216510" y="6077845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접속한 사용자에 따라 로그인폼에서 넘어오는 </a:t>
            </a:r>
            <a:endParaRPr lang="en-US" altLang="ko-KR" dirty="0"/>
          </a:p>
          <a:p>
            <a:r>
              <a:rPr lang="ko-KR" altLang="en-US" dirty="0"/>
              <a:t>이름이 달라짐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42" y="3272530"/>
            <a:ext cx="4845330" cy="2507168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 flipH="1">
            <a:off x="2676282" y="5046453"/>
            <a:ext cx="928309" cy="547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12142" y="5863212"/>
            <a:ext cx="50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진료 내역의 창을 누르면 진료 차트와 차트 창에</a:t>
            </a:r>
            <a:endParaRPr lang="en-US" altLang="ko-KR" dirty="0"/>
          </a:p>
          <a:p>
            <a:r>
              <a:rPr lang="ko-KR" altLang="en-US" dirty="0"/>
              <a:t>환자 정보 나타남</a:t>
            </a:r>
          </a:p>
        </p:txBody>
      </p:sp>
      <p:sp>
        <p:nvSpPr>
          <p:cNvPr id="3" name="Trapezoid 13">
            <a:extLst>
              <a:ext uri="{FF2B5EF4-FFF2-40B4-BE49-F238E27FC236}">
                <a16:creationId xmlns:a16="http://schemas.microsoft.com/office/drawing/2014/main" id="{72D9A57C-E759-2A6A-240C-73617308E660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0174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의사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관리자 창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997D780-9B6D-E52C-B4AE-A904215D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53" y="1320516"/>
            <a:ext cx="1885950" cy="2800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39BFD8-DD4A-207B-C1A9-FB83C50EE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89" y="1845636"/>
            <a:ext cx="2714625" cy="1209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660EA9-F4A3-6197-A5F7-E5A4C7699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32" y="5456148"/>
            <a:ext cx="2076450" cy="1238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689C5C-BE21-377B-7F11-D74E6DACB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" y="5427261"/>
            <a:ext cx="2886075" cy="1228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19E92E-4BCD-9D7A-A238-BE7B1BF8A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7" y="1824602"/>
            <a:ext cx="5283496" cy="35187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271392-60A6-E68A-0599-F16FD918DE15}"/>
              </a:ext>
            </a:extLst>
          </p:cNvPr>
          <p:cNvSpPr/>
          <p:nvPr/>
        </p:nvSpPr>
        <p:spPr>
          <a:xfrm>
            <a:off x="534397" y="2132940"/>
            <a:ext cx="1087762" cy="7234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FE40D3-EE1C-1355-E7CB-D08311D5A86B}"/>
              </a:ext>
            </a:extLst>
          </p:cNvPr>
          <p:cNvCxnSpPr>
            <a:cxnSpLocks/>
          </p:cNvCxnSpPr>
          <p:nvPr/>
        </p:nvCxnSpPr>
        <p:spPr>
          <a:xfrm>
            <a:off x="605193" y="2922118"/>
            <a:ext cx="37403" cy="2521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B68A39-F7B6-7063-1DC3-5D44AFECC369}"/>
              </a:ext>
            </a:extLst>
          </p:cNvPr>
          <p:cNvSpPr/>
          <p:nvPr/>
        </p:nvSpPr>
        <p:spPr>
          <a:xfrm>
            <a:off x="4602177" y="2211734"/>
            <a:ext cx="1087762" cy="15865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>
            <a:off x="5728773" y="2720691"/>
            <a:ext cx="620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D90E55-E143-94B0-828F-3947CC5038E4}"/>
              </a:ext>
            </a:extLst>
          </p:cNvPr>
          <p:cNvCxnSpPr>
            <a:cxnSpLocks/>
          </p:cNvCxnSpPr>
          <p:nvPr/>
        </p:nvCxnSpPr>
        <p:spPr>
          <a:xfrm>
            <a:off x="9070314" y="2494675"/>
            <a:ext cx="583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F1462F-7620-3F7E-64D1-A468650AFA92}"/>
              </a:ext>
            </a:extLst>
          </p:cNvPr>
          <p:cNvCxnSpPr>
            <a:cxnSpLocks/>
          </p:cNvCxnSpPr>
          <p:nvPr/>
        </p:nvCxnSpPr>
        <p:spPr>
          <a:xfrm>
            <a:off x="3228483" y="6038244"/>
            <a:ext cx="530849" cy="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A52FCA-46D6-1543-2E1A-F480971DC3BA}"/>
              </a:ext>
            </a:extLst>
          </p:cNvPr>
          <p:cNvSpPr/>
          <p:nvPr/>
        </p:nvSpPr>
        <p:spPr>
          <a:xfrm>
            <a:off x="1654774" y="5090918"/>
            <a:ext cx="530272" cy="16035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2AF8CCC-AF0D-E70C-3729-1C5C48B97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40" y="3911140"/>
            <a:ext cx="2028825" cy="12192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BF1474-D0CA-4777-74A1-145EAD6F5D20}"/>
              </a:ext>
            </a:extLst>
          </p:cNvPr>
          <p:cNvCxnSpPr>
            <a:cxnSpLocks/>
          </p:cNvCxnSpPr>
          <p:nvPr/>
        </p:nvCxnSpPr>
        <p:spPr>
          <a:xfrm flipV="1">
            <a:off x="1654774" y="4502585"/>
            <a:ext cx="3391978" cy="1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67E63-BF65-3943-1C4D-EDB0BE33BA91}"/>
              </a:ext>
            </a:extLst>
          </p:cNvPr>
          <p:cNvSpPr/>
          <p:nvPr/>
        </p:nvSpPr>
        <p:spPr>
          <a:xfrm>
            <a:off x="484587" y="3911140"/>
            <a:ext cx="1087762" cy="10788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190D46-C54C-D367-6D4B-887708DCB5EC}"/>
              </a:ext>
            </a:extLst>
          </p:cNvPr>
          <p:cNvSpPr txBox="1"/>
          <p:nvPr/>
        </p:nvSpPr>
        <p:spPr>
          <a:xfrm>
            <a:off x="8084310" y="4601236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진단 버튼 누르면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곳의 데이터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29320E-2461-2FF9-8E76-116CE91D26ED}"/>
              </a:ext>
            </a:extLst>
          </p:cNvPr>
          <p:cNvSpPr txBox="1"/>
          <p:nvPr/>
        </p:nvSpPr>
        <p:spPr>
          <a:xfrm>
            <a:off x="7323909" y="5427261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의약품 테이블의 수량</a:t>
            </a:r>
            <a:r>
              <a:rPr lang="en-US" altLang="ko-KR" dirty="0"/>
              <a:t>/</a:t>
            </a:r>
            <a:r>
              <a:rPr lang="ko-KR" altLang="en-US" dirty="0"/>
              <a:t>진료 내역 수정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6626D-F9D9-01B4-F6E7-130BC1BD5DF0}"/>
              </a:ext>
            </a:extLst>
          </p:cNvPr>
          <p:cNvSpPr txBox="1"/>
          <p:nvPr/>
        </p:nvSpPr>
        <p:spPr>
          <a:xfrm>
            <a:off x="7323908" y="585357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대기환자 테이블에서 해당 환자 삭제</a:t>
            </a:r>
          </a:p>
        </p:txBody>
      </p:sp>
      <p:sp>
        <p:nvSpPr>
          <p:cNvPr id="48" name="Trapezoid 13">
            <a:extLst>
              <a:ext uri="{FF2B5EF4-FFF2-40B4-BE49-F238E27FC236}">
                <a16:creationId xmlns:a16="http://schemas.microsoft.com/office/drawing/2014/main" id="{E2EE5D19-290E-1690-4F5C-42CB73974E2F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5683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의사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관리자 창</a:t>
              </a:r>
            </a:p>
          </p:txBody>
        </p:sp>
      </p:grpSp>
      <p:sp>
        <p:nvSpPr>
          <p:cNvPr id="48" name="Trapezoid 13">
            <a:extLst>
              <a:ext uri="{FF2B5EF4-FFF2-40B4-BE49-F238E27FC236}">
                <a16:creationId xmlns:a16="http://schemas.microsoft.com/office/drawing/2014/main" id="{E2EE5D19-290E-1690-4F5C-42CB73974E2F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00B72-671E-689D-2C2C-F059CAAC31DD}"/>
              </a:ext>
            </a:extLst>
          </p:cNvPr>
          <p:cNvSpPr txBox="1"/>
          <p:nvPr/>
        </p:nvSpPr>
        <p:spPr>
          <a:xfrm>
            <a:off x="7680960" y="2560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정보 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A7002-C0F2-4488-B77C-52353AEE32D5}"/>
              </a:ext>
            </a:extLst>
          </p:cNvPr>
          <p:cNvSpPr txBox="1"/>
          <p:nvPr/>
        </p:nvSpPr>
        <p:spPr>
          <a:xfrm>
            <a:off x="7746274" y="316556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의약품 관리 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3560-AC49-CF2E-979B-6A3B14486C0F}"/>
              </a:ext>
            </a:extLst>
          </p:cNvPr>
          <p:cNvSpPr txBox="1"/>
          <p:nvPr/>
        </p:nvSpPr>
        <p:spPr>
          <a:xfrm>
            <a:off x="7680960" y="379180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 관리 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9DE67-5D7C-9910-68EF-0D910A6BD4F6}"/>
              </a:ext>
            </a:extLst>
          </p:cNvPr>
          <p:cNvSpPr txBox="1"/>
          <p:nvPr/>
        </p:nvSpPr>
        <p:spPr>
          <a:xfrm>
            <a:off x="7861690" y="466213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3F199-93BB-3AEC-9F2E-62824680CBF9}"/>
              </a:ext>
            </a:extLst>
          </p:cNvPr>
          <p:cNvSpPr txBox="1"/>
          <p:nvPr/>
        </p:nvSpPr>
        <p:spPr>
          <a:xfrm>
            <a:off x="7758000" y="534779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내용</a:t>
            </a:r>
          </a:p>
        </p:txBody>
      </p:sp>
    </p:spTree>
    <p:extLst>
      <p:ext uri="{BB962C8B-B14F-4D97-AF65-F5344CB8AC3E}">
        <p14:creationId xmlns:p14="http://schemas.microsoft.com/office/powerpoint/2010/main" val="78102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보완 사항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B7E1BB-6B9D-4F39-AA03-1FCB75A69BC5}"/>
              </a:ext>
            </a:extLst>
          </p:cNvPr>
          <p:cNvSpPr/>
          <p:nvPr/>
        </p:nvSpPr>
        <p:spPr>
          <a:xfrm>
            <a:off x="3573700" y="1842052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AE1FC-80F9-4634-91FD-7C3DA67CE3BD}"/>
              </a:ext>
            </a:extLst>
          </p:cNvPr>
          <p:cNvSpPr txBox="1"/>
          <p:nvPr/>
        </p:nvSpPr>
        <p:spPr>
          <a:xfrm>
            <a:off x="876454" y="1914932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941FF0-FBCB-46EC-80CA-283E2B53C5F4}"/>
              </a:ext>
            </a:extLst>
          </p:cNvPr>
          <p:cNvSpPr txBox="1"/>
          <p:nvPr/>
        </p:nvSpPr>
        <p:spPr>
          <a:xfrm>
            <a:off x="1912725" y="2084209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약국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24DF6DA0-69FF-4F26-BDB4-577EE2B5525C}"/>
              </a:ext>
            </a:extLst>
          </p:cNvPr>
          <p:cNvSpPr/>
          <p:nvPr/>
        </p:nvSpPr>
        <p:spPr>
          <a:xfrm>
            <a:off x="4785868" y="1981518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502E22-B6DD-4B1D-8012-C334FA35D85F}"/>
              </a:ext>
            </a:extLst>
          </p:cNvPr>
          <p:cNvSpPr txBox="1"/>
          <p:nvPr/>
        </p:nvSpPr>
        <p:spPr>
          <a:xfrm>
            <a:off x="5615198" y="2007263"/>
            <a:ext cx="571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주사제와 의약품을 구분하여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의약품은 약국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만들어서 약국에서 관리하고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병원과 연동되는 것으로 보완 필요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B52D4-82FB-467F-B9B4-4EF3DBE7BB5E}"/>
              </a:ext>
            </a:extLst>
          </p:cNvPr>
          <p:cNvSpPr/>
          <p:nvPr/>
        </p:nvSpPr>
        <p:spPr>
          <a:xfrm>
            <a:off x="3573700" y="2961305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1013C-29F7-43A9-A8CE-B18B983667EA}"/>
              </a:ext>
            </a:extLst>
          </p:cNvPr>
          <p:cNvSpPr txBox="1"/>
          <p:nvPr/>
        </p:nvSpPr>
        <p:spPr>
          <a:xfrm>
            <a:off x="876454" y="3034184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DAD11-A261-4494-8BE0-B265CF1AD1EE}"/>
              </a:ext>
            </a:extLst>
          </p:cNvPr>
          <p:cNvSpPr txBox="1"/>
          <p:nvPr/>
        </p:nvSpPr>
        <p:spPr>
          <a:xfrm>
            <a:off x="1912725" y="3218849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hevron 21">
            <a:extLst>
              <a:ext uri="{FF2B5EF4-FFF2-40B4-BE49-F238E27FC236}">
                <a16:creationId xmlns:a16="http://schemas.microsoft.com/office/drawing/2014/main" id="{C2DD8B65-E420-4451-839D-EC12672B0FAB}"/>
              </a:ext>
            </a:extLst>
          </p:cNvPr>
          <p:cNvSpPr/>
          <p:nvPr/>
        </p:nvSpPr>
        <p:spPr>
          <a:xfrm>
            <a:off x="4785868" y="3077497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5C567-3C2D-4EDD-97C1-262E0FB62C0D}"/>
              </a:ext>
            </a:extLst>
          </p:cNvPr>
          <p:cNvSpPr txBox="1"/>
          <p:nvPr/>
        </p:nvSpPr>
        <p:spPr>
          <a:xfrm>
            <a:off x="5615198" y="3126516"/>
            <a:ext cx="571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의사와 관리자를 구분하는 것이 필요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만들어서 관리자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직원 관리를 하는 것으로 넘기고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에서는 환자 진료만 하도록 구분 필요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D365F-1141-4E12-B119-08BD4433F168}"/>
              </a:ext>
            </a:extLst>
          </p:cNvPr>
          <p:cNvSpPr/>
          <p:nvPr/>
        </p:nvSpPr>
        <p:spPr>
          <a:xfrm>
            <a:off x="3573700" y="4080558"/>
            <a:ext cx="792088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63395-7C20-4787-87FF-0D7FA8252DC2}"/>
              </a:ext>
            </a:extLst>
          </p:cNvPr>
          <p:cNvSpPr txBox="1"/>
          <p:nvPr/>
        </p:nvSpPr>
        <p:spPr>
          <a:xfrm>
            <a:off x="876454" y="4153437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19721-2057-4D68-8D0C-AF0651686CC8}"/>
              </a:ext>
            </a:extLst>
          </p:cNvPr>
          <p:cNvSpPr txBox="1"/>
          <p:nvPr/>
        </p:nvSpPr>
        <p:spPr>
          <a:xfrm>
            <a:off x="1912725" y="4338103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</a:t>
            </a:r>
          </a:p>
        </p:txBody>
      </p:sp>
      <p:sp>
        <p:nvSpPr>
          <p:cNvPr id="41" name="Chevron 29">
            <a:extLst>
              <a:ext uri="{FF2B5EF4-FFF2-40B4-BE49-F238E27FC236}">
                <a16:creationId xmlns:a16="http://schemas.microsoft.com/office/drawing/2014/main" id="{2B88BFF1-926B-4C3A-998B-8C65D1841783}"/>
              </a:ext>
            </a:extLst>
          </p:cNvPr>
          <p:cNvSpPr/>
          <p:nvPr/>
        </p:nvSpPr>
        <p:spPr>
          <a:xfrm>
            <a:off x="4785868" y="4196750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C857F-D430-4925-BAF0-3EB70E2146F7}"/>
              </a:ext>
            </a:extLst>
          </p:cNvPr>
          <p:cNvSpPr txBox="1"/>
          <p:nvPr/>
        </p:nvSpPr>
        <p:spPr>
          <a:xfrm>
            <a:off x="5615198" y="4245769"/>
            <a:ext cx="571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기능은 구현되어 있으나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기능이 없음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병원비를 계산하는 기능을 구현하고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이를 토대로 매출액을 산출하는 프로그램으로 업그레이드 필요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632D79-3C41-4BBF-A93E-4CA7D4C7CAC4}"/>
              </a:ext>
            </a:extLst>
          </p:cNvPr>
          <p:cNvSpPr/>
          <p:nvPr/>
        </p:nvSpPr>
        <p:spPr>
          <a:xfrm>
            <a:off x="3573700" y="5199810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68FF7-C7AA-459F-AE62-A4D1991A8B02}"/>
              </a:ext>
            </a:extLst>
          </p:cNvPr>
          <p:cNvSpPr txBox="1"/>
          <p:nvPr/>
        </p:nvSpPr>
        <p:spPr>
          <a:xfrm>
            <a:off x="876454" y="5272690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8375DA-ADFE-48E5-B84B-24B6C8FDE58F}"/>
              </a:ext>
            </a:extLst>
          </p:cNvPr>
          <p:cNvSpPr txBox="1"/>
          <p:nvPr/>
        </p:nvSpPr>
        <p:spPr>
          <a:xfrm>
            <a:off x="1912724" y="5441967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기기관리</a:t>
            </a:r>
          </a:p>
        </p:txBody>
      </p:sp>
      <p:sp>
        <p:nvSpPr>
          <p:cNvPr id="48" name="Chevron 37">
            <a:extLst>
              <a:ext uri="{FF2B5EF4-FFF2-40B4-BE49-F238E27FC236}">
                <a16:creationId xmlns:a16="http://schemas.microsoft.com/office/drawing/2014/main" id="{1F78A85C-4B55-4B44-92CB-2E256646F9C7}"/>
              </a:ext>
            </a:extLst>
          </p:cNvPr>
          <p:cNvSpPr/>
          <p:nvPr/>
        </p:nvSpPr>
        <p:spPr>
          <a:xfrm>
            <a:off x="4785868" y="5339276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E668FF-FC74-4740-B466-29E674F94321}"/>
              </a:ext>
            </a:extLst>
          </p:cNvPr>
          <p:cNvSpPr txBox="1"/>
          <p:nvPr/>
        </p:nvSpPr>
        <p:spPr>
          <a:xfrm>
            <a:off x="5615198" y="5365022"/>
            <a:ext cx="571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의약품 관리는 구현되어 있으나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기기관리를 위한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마련되어 있지 않음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기기관리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추가하여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 종합관리 프로그램이 될 수 있도록 업그레이드 필요</a:t>
            </a:r>
          </a:p>
        </p:txBody>
      </p:sp>
      <p:sp>
        <p:nvSpPr>
          <p:cNvPr id="3" name="Rounded Rectangle 40">
            <a:extLst>
              <a:ext uri="{FF2B5EF4-FFF2-40B4-BE49-F238E27FC236}">
                <a16:creationId xmlns:a16="http://schemas.microsoft.com/office/drawing/2014/main" id="{2293FC58-6631-66A2-1A3E-7D88D8A7C464}"/>
              </a:ext>
            </a:extLst>
          </p:cNvPr>
          <p:cNvSpPr/>
          <p:nvPr/>
        </p:nvSpPr>
        <p:spPr>
          <a:xfrm rot="2942052">
            <a:off x="3745156" y="2048201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3EE6C3B1-7FB7-B61E-F530-44954B7C8756}"/>
              </a:ext>
            </a:extLst>
          </p:cNvPr>
          <p:cNvGrpSpPr/>
          <p:nvPr/>
        </p:nvGrpSpPr>
        <p:grpSpPr>
          <a:xfrm>
            <a:off x="514497" y="934367"/>
            <a:ext cx="1814047" cy="676920"/>
            <a:chOff x="5121774" y="1719733"/>
            <a:chExt cx="1814047" cy="676920"/>
          </a:xfrm>
        </p:grpSpPr>
        <p:sp>
          <p:nvSpPr>
            <p:cNvPr id="5" name="Freeform: Shape 44">
              <a:extLst>
                <a:ext uri="{FF2B5EF4-FFF2-40B4-BE49-F238E27FC236}">
                  <a16:creationId xmlns:a16="http://schemas.microsoft.com/office/drawing/2014/main" id="{88B4DD12-6B39-BEF1-894B-F0702897B1D3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57D5B-2AEA-BDF5-C03F-C78972A80335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61731D-930A-D540-AB5E-BD29FC96E001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추가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/ 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보완</a:t>
              </a:r>
            </a:p>
          </p:txBody>
        </p:sp>
      </p:grpSp>
      <p:sp>
        <p:nvSpPr>
          <p:cNvPr id="8" name="Frame 17">
            <a:extLst>
              <a:ext uri="{FF2B5EF4-FFF2-40B4-BE49-F238E27FC236}">
                <a16:creationId xmlns:a16="http://schemas.microsoft.com/office/drawing/2014/main" id="{3D84A930-EB62-0E84-228F-AAAA06B99A9C}"/>
              </a:ext>
            </a:extLst>
          </p:cNvPr>
          <p:cNvSpPr/>
          <p:nvPr/>
        </p:nvSpPr>
        <p:spPr>
          <a:xfrm>
            <a:off x="10824570" y="539531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E687EBB-187E-218E-4A57-03DC9FA83CF7}"/>
              </a:ext>
            </a:extLst>
          </p:cNvPr>
          <p:cNvSpPr/>
          <p:nvPr/>
        </p:nvSpPr>
        <p:spPr>
          <a:xfrm>
            <a:off x="3730932" y="3167250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Block Arc 11">
            <a:extLst>
              <a:ext uri="{FF2B5EF4-FFF2-40B4-BE49-F238E27FC236}">
                <a16:creationId xmlns:a16="http://schemas.microsoft.com/office/drawing/2014/main" id="{F8C78FFC-EFEB-2365-FA40-12D4C7EFE0E1}"/>
              </a:ext>
            </a:extLst>
          </p:cNvPr>
          <p:cNvSpPr/>
          <p:nvPr/>
        </p:nvSpPr>
        <p:spPr>
          <a:xfrm rot="10800000">
            <a:off x="3799981" y="4230156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9875369A-19E7-F543-380F-5E3FFC8EB134}"/>
              </a:ext>
            </a:extLst>
          </p:cNvPr>
          <p:cNvSpPr>
            <a:spLocks noChangeAspect="1"/>
          </p:cNvSpPr>
          <p:nvPr/>
        </p:nvSpPr>
        <p:spPr>
          <a:xfrm>
            <a:off x="3745055" y="535539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120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7762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71695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Any Question?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40FC3-0E81-4772-A64D-441333F497E1}"/>
              </a:ext>
            </a:extLst>
          </p:cNvPr>
          <p:cNvGrpSpPr/>
          <p:nvPr/>
        </p:nvGrpSpPr>
        <p:grpSpPr>
          <a:xfrm>
            <a:off x="3541321" y="0"/>
            <a:ext cx="4880759" cy="4624142"/>
            <a:chOff x="753139" y="-50052"/>
            <a:chExt cx="6894847" cy="6532333"/>
          </a:xfrm>
        </p:grpSpPr>
        <p:sp>
          <p:nvSpPr>
            <p:cNvPr id="4" name="Isosceles Triangle 67">
              <a:extLst>
                <a:ext uri="{FF2B5EF4-FFF2-40B4-BE49-F238E27FC236}">
                  <a16:creationId xmlns:a16="http://schemas.microsoft.com/office/drawing/2014/main" id="{61293018-9C32-4D16-817C-86303943C054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9DB96B-5A11-4636-8AA4-8B04B0BECD10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0D4B7A9-1F12-4279-9A62-44ABFC87C8C0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1E70F09-5A38-4C89-8E65-3611EA7DBDF3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F8FD9F5-B671-4468-A8C6-570C9F5D761A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E7801-C8EE-425F-B0D5-A665CF8954B4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B49D27-8018-40FA-AA55-14CA25CA61C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55B77B-646D-41E5-9629-13793B37E9A7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D57E38-ADEC-40CE-AA89-7181BF7502D8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D1A1C0-A6C1-490D-A5DB-33DDD6C0A7F4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B7D69C-D6B8-462A-A762-93F9CC9FE08B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AD7D5-603C-4AE7-8D34-012AD4810AFC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E39CE6-F92D-4F63-8DA0-97B13E945896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13D48A14-DD78-4168-BCBA-7FE467D22973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16">
                  <a:extLst>
                    <a:ext uri="{FF2B5EF4-FFF2-40B4-BE49-F238E27FC236}">
                      <a16:creationId xmlns:a16="http://schemas.microsoft.com/office/drawing/2014/main" id="{7C3215FD-B3FD-4CFB-9348-2A5A09B423A6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9E2B4-D651-4DE1-B232-FE87F76617B3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711661AD-FBCE-4CE8-98CB-4E1803DFCD00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16">
                  <a:extLst>
                    <a:ext uri="{FF2B5EF4-FFF2-40B4-BE49-F238E27FC236}">
                      <a16:creationId xmlns:a16="http://schemas.microsoft.com/office/drawing/2014/main" id="{F63DEC96-7AB3-48DC-9CF3-BEB558BA9E4B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0A74E6-7824-4789-88BC-DD1C905CC21F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8F5F383-C0A8-4E02-A27D-4FEEE9BA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B6F372-FBB4-4425-9F97-B4D041E3947A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C5B58B-14E0-481D-886C-5A45CF83E96E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CB3797-31F3-4D93-A797-02238B991C20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46F46C-73B4-4479-9B49-DE56341B451F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190F81B-D06E-4DB3-BC5A-FD66CAF79971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DD892A9-0B7A-42A5-A938-AA5BF8E59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0E571609-FE66-413F-95BA-5DBFF8F7E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01069D1-C28B-4767-9084-945E1276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0" name="Chord 29">
                    <a:extLst>
                      <a:ext uri="{FF2B5EF4-FFF2-40B4-BE49-F238E27FC236}">
                        <a16:creationId xmlns:a16="http://schemas.microsoft.com/office/drawing/2014/main" id="{4ABD7AC9-0BD5-4390-BD1A-CFFF0A568E12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1" name="Chord 30">
                    <a:extLst>
                      <a:ext uri="{FF2B5EF4-FFF2-40B4-BE49-F238E27FC236}">
                        <a16:creationId xmlns:a16="http://schemas.microsoft.com/office/drawing/2014/main" id="{920D16A8-CF25-4270-8C49-B0C510EA9E7F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01DA13-40BD-4970-82F2-1652CAAF5E99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195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9D8A3-9C7B-44A7-8AA0-2C64763B3FEF}"/>
              </a:ext>
            </a:extLst>
          </p:cNvPr>
          <p:cNvGrpSpPr/>
          <p:nvPr/>
        </p:nvGrpSpPr>
        <p:grpSpPr>
          <a:xfrm>
            <a:off x="6271099" y="3211245"/>
            <a:ext cx="5775854" cy="3568219"/>
            <a:chOff x="5814569" y="2460779"/>
            <a:chExt cx="5833992" cy="360413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8B4465-35A1-441A-B6AA-B282E6BEA4EB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09D4715A-92C7-4853-B7BE-051ACE2CCDE9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681D84-B042-43FD-9804-E12F936BD43F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0D7A995-E16C-44B4-A88B-9E2327CF2D5F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3C7C7204-B0AC-48CB-9A5C-4220110A607D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9CED0C4E-D3B0-42AC-BB83-EE47FC7E5C40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5E08D90-57A3-44A9-B9C3-A1DC2F2716D6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A5F39BF-3476-49BC-9CAD-EA8038AED485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2697508-147C-4139-8800-4B69A0EF92AF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F6F7B55-9F84-42F0-B40E-552056BCE9D8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9BE58A9-0F22-4EC3-8CCD-7DEE01BA7243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F4EFAB-A87E-44B0-AF21-2842D3B4F83E}"/>
              </a:ext>
            </a:extLst>
          </p:cNvPr>
          <p:cNvGrpSpPr/>
          <p:nvPr/>
        </p:nvGrpSpPr>
        <p:grpSpPr>
          <a:xfrm>
            <a:off x="781707" y="1379294"/>
            <a:ext cx="1814047" cy="676920"/>
            <a:chOff x="5121774" y="1719733"/>
            <a:chExt cx="1814047" cy="67692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54B329-CFED-493A-A38E-1B88F234FF6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8AA229-A65B-4F38-B986-284150540C0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CE817E-8044-42B0-B68D-DAD64631BDFB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163C3E-24CD-4D7C-8407-5AE642EE857D}"/>
              </a:ext>
            </a:extLst>
          </p:cNvPr>
          <p:cNvGrpSpPr/>
          <p:nvPr/>
        </p:nvGrpSpPr>
        <p:grpSpPr>
          <a:xfrm>
            <a:off x="2633455" y="1682312"/>
            <a:ext cx="4912982" cy="702832"/>
            <a:chOff x="2551705" y="4319146"/>
            <a:chExt cx="3135159" cy="7028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B4975-6314-4CC3-B6D4-72FDD389162E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D8FE11-65D9-43A6-BA14-3DB530AECE2E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DD9C9A-11A1-47D1-B8E9-FA0659AD0B53}"/>
              </a:ext>
            </a:extLst>
          </p:cNvPr>
          <p:cNvGrpSpPr/>
          <p:nvPr/>
        </p:nvGrpSpPr>
        <p:grpSpPr>
          <a:xfrm>
            <a:off x="2633455" y="4703910"/>
            <a:ext cx="3551856" cy="887498"/>
            <a:chOff x="2551705" y="4319146"/>
            <a:chExt cx="3135159" cy="8874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5D85D4-BF24-4AAB-B11C-68487D1C1A40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976994-36D8-4A39-8BFB-A628BECED772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B34588-E571-45F0-A0CB-784E5131D1F9}"/>
              </a:ext>
            </a:extLst>
          </p:cNvPr>
          <p:cNvGrpSpPr/>
          <p:nvPr/>
        </p:nvGrpSpPr>
        <p:grpSpPr>
          <a:xfrm>
            <a:off x="781707" y="4391580"/>
            <a:ext cx="1814047" cy="676920"/>
            <a:chOff x="5121774" y="1719733"/>
            <a:chExt cx="1814047" cy="6769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D27F6E-C552-422F-AED0-B8C506DBAB79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8D079F-FA9A-4272-A6A7-E559EF5BF259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EBE2E3-5B33-4BB6-916F-963E88146130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7163CC-0F9C-4865-8F99-250F77CAC43A}"/>
              </a:ext>
            </a:extLst>
          </p:cNvPr>
          <p:cNvGrpSpPr/>
          <p:nvPr/>
        </p:nvGrpSpPr>
        <p:grpSpPr>
          <a:xfrm>
            <a:off x="2633455" y="3693606"/>
            <a:ext cx="4888296" cy="702832"/>
            <a:chOff x="2729838" y="4319146"/>
            <a:chExt cx="3135159" cy="7028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B70BAD-3547-4767-BC20-7B75B045D48A}"/>
                </a:ext>
              </a:extLst>
            </p:cNvPr>
            <p:cNvSpPr txBox="1"/>
            <p:nvPr/>
          </p:nvSpPr>
          <p:spPr>
            <a:xfrm>
              <a:off x="2729839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65F6FB-6241-4040-82EC-11A751E9CB23}"/>
                </a:ext>
              </a:extLst>
            </p:cNvPr>
            <p:cNvSpPr txBox="1"/>
            <p:nvPr/>
          </p:nvSpPr>
          <p:spPr>
            <a:xfrm>
              <a:off x="2729838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781707" y="3384380"/>
            <a:ext cx="1814047" cy="676920"/>
            <a:chOff x="5121774" y="1719733"/>
            <a:chExt cx="1814047" cy="67692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83BAF5-11CB-4743-9374-DFDE109D6E01}"/>
              </a:ext>
            </a:extLst>
          </p:cNvPr>
          <p:cNvGrpSpPr/>
          <p:nvPr/>
        </p:nvGrpSpPr>
        <p:grpSpPr>
          <a:xfrm>
            <a:off x="2633455" y="2686407"/>
            <a:ext cx="4912982" cy="702832"/>
            <a:chOff x="2551705" y="4319146"/>
            <a:chExt cx="3135159" cy="7028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4AAD28-0F2B-49D3-8E08-0CECADB94E3E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417DB7-8952-407C-AE2E-2134D6C8A2E8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98E22-9D26-49EC-8DA6-94267207D28C}"/>
              </a:ext>
            </a:extLst>
          </p:cNvPr>
          <p:cNvGrpSpPr/>
          <p:nvPr/>
        </p:nvGrpSpPr>
        <p:grpSpPr>
          <a:xfrm>
            <a:off x="781707" y="2380285"/>
            <a:ext cx="1814047" cy="676920"/>
            <a:chOff x="5121774" y="1719733"/>
            <a:chExt cx="1814047" cy="67692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1DA0524-8482-4BF5-A5DC-451E4274F77D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6F82D4-EBD3-499B-A62C-785201AEC0A3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360795-B504-4C65-9D6D-F74B5EE5CC1F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6FE99D7-42C1-494F-81BC-DEF137A85FCE}"/>
              </a:ext>
            </a:extLst>
          </p:cNvPr>
          <p:cNvGrpSpPr/>
          <p:nvPr/>
        </p:nvGrpSpPr>
        <p:grpSpPr>
          <a:xfrm>
            <a:off x="0" y="-530"/>
            <a:ext cx="4664412" cy="6857155"/>
            <a:chOff x="0" y="-530"/>
            <a:chExt cx="4664412" cy="68571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5826E1F-20FD-4257-969E-6E4366250CAA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3E71D0-3FF1-4EEC-8E81-9F679CE0EACE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4787ED-7F79-4347-876A-C2318678DC7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33F55C-06E6-44F9-A03C-6EE1CC40FE34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A8E0C6A-96F6-44D3-A642-1A800ECC262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0CC610-6C45-407C-B61C-E9E550637BA3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4E12C2-50C9-4D1E-BAE1-2F07D09BD4DA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79347A-4FB0-4381-8B80-EAF24CF24DE4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4EA0E0-405D-412C-8CFC-247D26D6B08D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D3B272-2F5A-48D9-B070-C8A67EEAFC41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AE9CA8-BE4F-4E5A-B1B3-A37EFA65675E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0509F-A33E-480A-872C-6CD0EC52A96D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280867-FA94-4749-A904-3DDBA59260C7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7C032A9-A3A5-4240-810F-2987E4E0831C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D8AF34F-8296-4A48-93E5-15849C073D82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99948E-4D1A-425A-8E33-FCB490A007A1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21B655E-8E6C-40FD-B984-E0F53A4A7907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EA0F671-F8EA-42D2-A629-5727B11C0354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39A02B95-66B7-4D62-BE09-0CDEB90AC502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9C039AC-3ED8-4970-AE74-0E5093FA3447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344804AE-2F95-439A-AF89-ED3AB4ECC756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347FB4-2D23-47DA-B85F-067B1216A47A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7F4A3D1-6287-4461-A538-076C4354D92D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4B6B7BF-9940-4230-AC21-1EC6A5632CAA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08B47BB-D735-4B37-BCFA-0495B4126452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161C802-ED76-45D6-9A21-D79858724920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802181C8-7C7A-41B1-817C-3870E1DBB6DE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Chord 32">
                  <a:extLst>
                    <a:ext uri="{FF2B5EF4-FFF2-40B4-BE49-F238E27FC236}">
                      <a16:creationId xmlns:a16="http://schemas.microsoft.com/office/drawing/2014/main" id="{8E2CA8A9-407F-41A0-A01A-9B6DCEE72975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6616FC4-7AA2-4FDA-B10F-D673171F0927}"/>
              </a:ext>
            </a:extLst>
          </p:cNvPr>
          <p:cNvSpPr txBox="1"/>
          <p:nvPr/>
        </p:nvSpPr>
        <p:spPr>
          <a:xfrm>
            <a:off x="4924362" y="124971"/>
            <a:ext cx="7259052" cy="9355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>
                <a:cs typeface="Arial" pitchFamily="34" charset="0"/>
              </a:rPr>
              <a:t>목차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2190B-5BC1-46F3-8334-200CF8EC04C4}"/>
              </a:ext>
            </a:extLst>
          </p:cNvPr>
          <p:cNvSpPr/>
          <p:nvPr/>
        </p:nvSpPr>
        <p:spPr>
          <a:xfrm flipV="1">
            <a:off x="5684576" y="5388975"/>
            <a:ext cx="5773999" cy="592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78DA0F-4FC7-40AF-966F-BB147B2CB8A3}"/>
              </a:ext>
            </a:extLst>
          </p:cNvPr>
          <p:cNvSpPr/>
          <p:nvPr/>
        </p:nvSpPr>
        <p:spPr>
          <a:xfrm flipV="1">
            <a:off x="5339056" y="4144823"/>
            <a:ext cx="6119519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9C1F5-D39D-4088-94F3-C5F42C808719}"/>
              </a:ext>
            </a:extLst>
          </p:cNvPr>
          <p:cNvSpPr/>
          <p:nvPr/>
        </p:nvSpPr>
        <p:spPr>
          <a:xfrm flipV="1">
            <a:off x="5942717" y="2900672"/>
            <a:ext cx="5515858" cy="592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1AD6D7-08A8-4F27-9FF3-9BC1CD579179}"/>
              </a:ext>
            </a:extLst>
          </p:cNvPr>
          <p:cNvSpPr/>
          <p:nvPr/>
        </p:nvSpPr>
        <p:spPr>
          <a:xfrm flipV="1">
            <a:off x="5076711" y="1656521"/>
            <a:ext cx="6381864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48BE8-3D28-4C17-B5AD-216FFF8A80A8}"/>
              </a:ext>
            </a:extLst>
          </p:cNvPr>
          <p:cNvSpPr txBox="1"/>
          <p:nvPr/>
        </p:nvSpPr>
        <p:spPr>
          <a:xfrm>
            <a:off x="6638643" y="1629790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A2574-4BBE-4900-8F92-9A9CC6725997}"/>
              </a:ext>
            </a:extLst>
          </p:cNvPr>
          <p:cNvSpPr txBox="1"/>
          <p:nvPr/>
        </p:nvSpPr>
        <p:spPr>
          <a:xfrm>
            <a:off x="6638643" y="2873941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178BA3-40BF-40A1-AB70-5A7572B58385}"/>
              </a:ext>
            </a:extLst>
          </p:cNvPr>
          <p:cNvSpPr txBox="1"/>
          <p:nvPr/>
        </p:nvSpPr>
        <p:spPr>
          <a:xfrm>
            <a:off x="6638643" y="4118092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E716FE-59D6-49F7-B797-7687511DCB82}"/>
              </a:ext>
            </a:extLst>
          </p:cNvPr>
          <p:cNvSpPr txBox="1"/>
          <p:nvPr/>
        </p:nvSpPr>
        <p:spPr>
          <a:xfrm>
            <a:off x="6638643" y="5362244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DDA87E-2832-417E-B4D6-2879FF612B8E}"/>
              </a:ext>
            </a:extLst>
          </p:cNvPr>
          <p:cNvSpPr txBox="1"/>
          <p:nvPr/>
        </p:nvSpPr>
        <p:spPr>
          <a:xfrm>
            <a:off x="7875747" y="1722123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B00E4-B462-4DEA-B06F-5ABCD65D3419}"/>
              </a:ext>
            </a:extLst>
          </p:cNvPr>
          <p:cNvSpPr txBox="1"/>
          <p:nvPr/>
        </p:nvSpPr>
        <p:spPr>
          <a:xfrm>
            <a:off x="7875747" y="2966274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프로그램 구조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6D5535-066A-4DBB-BC02-F99F52823D69}"/>
              </a:ext>
            </a:extLst>
          </p:cNvPr>
          <p:cNvSpPr txBox="1"/>
          <p:nvPr/>
        </p:nvSpPr>
        <p:spPr>
          <a:xfrm>
            <a:off x="7875747" y="4210425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프로그램 실행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2F3C0-1614-45A7-B3CA-5233DC310C30}"/>
              </a:ext>
            </a:extLst>
          </p:cNvPr>
          <p:cNvSpPr txBox="1"/>
          <p:nvPr/>
        </p:nvSpPr>
        <p:spPr>
          <a:xfrm>
            <a:off x="7875747" y="5454577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추가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보완 사항</a:t>
            </a: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8">
            <a:extLst>
              <a:ext uri="{FF2B5EF4-FFF2-40B4-BE49-F238E27FC236}">
                <a16:creationId xmlns:a16="http://schemas.microsoft.com/office/drawing/2014/main" id="{F3997474-075D-45B1-A51E-AE409CA407D1}"/>
              </a:ext>
            </a:extLst>
          </p:cNvPr>
          <p:cNvSpPr/>
          <p:nvPr/>
        </p:nvSpPr>
        <p:spPr>
          <a:xfrm>
            <a:off x="770018" y="600259"/>
            <a:ext cx="4357461" cy="5824198"/>
          </a:xfrm>
          <a:custGeom>
            <a:avLst/>
            <a:gdLst>
              <a:gd name="connsiteX0" fmla="*/ 5125717 w 5132900"/>
              <a:gd name="connsiteY0" fmla="*/ 5988970 h 6860649"/>
              <a:gd name="connsiteX1" fmla="*/ 5094182 w 5132900"/>
              <a:gd name="connsiteY1" fmla="*/ 5972805 h 6860649"/>
              <a:gd name="connsiteX2" fmla="*/ 5014420 w 5132900"/>
              <a:gd name="connsiteY2" fmla="*/ 5975455 h 6860649"/>
              <a:gd name="connsiteX3" fmla="*/ 4829985 w 5132900"/>
              <a:gd name="connsiteY3" fmla="*/ 5945246 h 6860649"/>
              <a:gd name="connsiteX4" fmla="*/ 4685829 w 5132900"/>
              <a:gd name="connsiteY4" fmla="*/ 5901257 h 6860649"/>
              <a:gd name="connsiteX5" fmla="*/ 4604212 w 5132900"/>
              <a:gd name="connsiteY5" fmla="*/ 5823879 h 6860649"/>
              <a:gd name="connsiteX6" fmla="*/ 4557573 w 5132900"/>
              <a:gd name="connsiteY6" fmla="*/ 5732987 h 6860649"/>
              <a:gd name="connsiteX7" fmla="*/ 4529484 w 5132900"/>
              <a:gd name="connsiteY7" fmla="*/ 5660379 h 6860649"/>
              <a:gd name="connsiteX8" fmla="*/ 4511464 w 5132900"/>
              <a:gd name="connsiteY8" fmla="*/ 5633615 h 6860649"/>
              <a:gd name="connsiteX9" fmla="*/ 4514909 w 5132900"/>
              <a:gd name="connsiteY9" fmla="*/ 5557032 h 6860649"/>
              <a:gd name="connsiteX10" fmla="*/ 4515704 w 5132900"/>
              <a:gd name="connsiteY10" fmla="*/ 5355373 h 6860649"/>
              <a:gd name="connsiteX11" fmla="*/ 4501925 w 5132900"/>
              <a:gd name="connsiteY11" fmla="*/ 5114230 h 6860649"/>
              <a:gd name="connsiteX12" fmla="*/ 4455021 w 5132900"/>
              <a:gd name="connsiteY12" fmla="*/ 4735291 h 6860649"/>
              <a:gd name="connsiteX13" fmla="*/ 4420572 w 5132900"/>
              <a:gd name="connsiteY13" fmla="*/ 4528597 h 6860649"/>
              <a:gd name="connsiteX14" fmla="*/ 4401228 w 5132900"/>
              <a:gd name="connsiteY14" fmla="*/ 4474274 h 6860649"/>
              <a:gd name="connsiteX15" fmla="*/ 4321995 w 5132900"/>
              <a:gd name="connsiteY15" fmla="*/ 4375962 h 6860649"/>
              <a:gd name="connsiteX16" fmla="*/ 4187379 w 5132900"/>
              <a:gd name="connsiteY16" fmla="*/ 4296464 h 6860649"/>
              <a:gd name="connsiteX17" fmla="*/ 4005064 w 5132900"/>
              <a:gd name="connsiteY17" fmla="*/ 4256450 h 6860649"/>
              <a:gd name="connsiteX18" fmla="*/ 3887407 w 5132900"/>
              <a:gd name="connsiteY18" fmla="*/ 4236576 h 6860649"/>
              <a:gd name="connsiteX19" fmla="*/ 3777701 w 5132900"/>
              <a:gd name="connsiteY19" fmla="*/ 4207957 h 6860649"/>
              <a:gd name="connsiteX20" fmla="*/ 3709598 w 5132900"/>
              <a:gd name="connsiteY20" fmla="*/ 4135879 h 6860649"/>
              <a:gd name="connsiteX21" fmla="*/ 3571272 w 5132900"/>
              <a:gd name="connsiteY21" fmla="*/ 3982448 h 6860649"/>
              <a:gd name="connsiteX22" fmla="*/ 3502904 w 5132900"/>
              <a:gd name="connsiteY22" fmla="*/ 3919115 h 6860649"/>
              <a:gd name="connsiteX23" fmla="*/ 3379153 w 5132900"/>
              <a:gd name="connsiteY23" fmla="*/ 3848892 h 6860649"/>
              <a:gd name="connsiteX24" fmla="*/ 3263881 w 5132900"/>
              <a:gd name="connsiteY24" fmla="*/ 3799604 h 6860649"/>
              <a:gd name="connsiteX25" fmla="*/ 3202402 w 5132900"/>
              <a:gd name="connsiteY25" fmla="*/ 3794304 h 6860649"/>
              <a:gd name="connsiteX26" fmla="*/ 2900311 w 5132900"/>
              <a:gd name="connsiteY26" fmla="*/ 3800663 h 6860649"/>
              <a:gd name="connsiteX27" fmla="*/ 2828763 w 5132900"/>
              <a:gd name="connsiteY27" fmla="*/ 3790329 h 6860649"/>
              <a:gd name="connsiteX28" fmla="*/ 2808094 w 5132900"/>
              <a:gd name="connsiteY28" fmla="*/ 3758530 h 6860649"/>
              <a:gd name="connsiteX29" fmla="*/ 2818429 w 5132900"/>
              <a:gd name="connsiteY29" fmla="*/ 3681417 h 6860649"/>
              <a:gd name="connsiteX30" fmla="*/ 2820284 w 5132900"/>
              <a:gd name="connsiteY30" fmla="*/ 3575420 h 6860649"/>
              <a:gd name="connsiteX31" fmla="*/ 2763310 w 5132900"/>
              <a:gd name="connsiteY31" fmla="*/ 3452729 h 6860649"/>
              <a:gd name="connsiteX32" fmla="*/ 2714287 w 5132900"/>
              <a:gd name="connsiteY32" fmla="*/ 3359186 h 6860649"/>
              <a:gd name="connsiteX33" fmla="*/ 2612530 w 5132900"/>
              <a:gd name="connsiteY33" fmla="*/ 3153287 h 6860649"/>
              <a:gd name="connsiteX34" fmla="*/ 2609615 w 5132900"/>
              <a:gd name="connsiteY34" fmla="*/ 3091544 h 6860649"/>
              <a:gd name="connsiteX35" fmla="*/ 2602725 w 5132900"/>
              <a:gd name="connsiteY35" fmla="*/ 3044110 h 6860649"/>
              <a:gd name="connsiteX36" fmla="*/ 2557676 w 5132900"/>
              <a:gd name="connsiteY36" fmla="*/ 3022911 h 6860649"/>
              <a:gd name="connsiteX37" fmla="*/ 2550522 w 5132900"/>
              <a:gd name="connsiteY37" fmla="*/ 3011781 h 6860649"/>
              <a:gd name="connsiteX38" fmla="*/ 2556086 w 5132900"/>
              <a:gd name="connsiteY38" fmla="*/ 2911084 h 6860649"/>
              <a:gd name="connsiteX39" fmla="*/ 2591595 w 5132900"/>
              <a:gd name="connsiteY39" fmla="*/ 2766399 h 6860649"/>
              <a:gd name="connsiteX40" fmla="*/ 2632669 w 5132900"/>
              <a:gd name="connsiteY40" fmla="*/ 2722410 h 6860649"/>
              <a:gd name="connsiteX41" fmla="*/ 2779210 w 5132900"/>
              <a:gd name="connsiteY41" fmla="*/ 2681071 h 6860649"/>
              <a:gd name="connsiteX42" fmla="*/ 2817369 w 5132900"/>
              <a:gd name="connsiteY42" fmla="*/ 2655632 h 6860649"/>
              <a:gd name="connsiteX43" fmla="*/ 2825053 w 5132900"/>
              <a:gd name="connsiteY43" fmla="*/ 2563945 h 6860649"/>
              <a:gd name="connsiteX44" fmla="*/ 2828234 w 5132900"/>
              <a:gd name="connsiteY44" fmla="*/ 2536915 h 6860649"/>
              <a:gd name="connsiteX45" fmla="*/ 2818164 w 5132900"/>
              <a:gd name="connsiteY45" fmla="*/ 2486832 h 6860649"/>
              <a:gd name="connsiteX46" fmla="*/ 2814454 w 5132900"/>
              <a:gd name="connsiteY46" fmla="*/ 2463777 h 6860649"/>
              <a:gd name="connsiteX47" fmla="*/ 2852083 w 5132900"/>
              <a:gd name="connsiteY47" fmla="*/ 2451058 h 6860649"/>
              <a:gd name="connsiteX48" fmla="*/ 2891302 w 5132900"/>
              <a:gd name="connsiteY48" fmla="*/ 2426943 h 6860649"/>
              <a:gd name="connsiteX49" fmla="*/ 2888122 w 5132900"/>
              <a:gd name="connsiteY49" fmla="*/ 2387725 h 6860649"/>
              <a:gd name="connsiteX50" fmla="*/ 2838568 w 5132900"/>
              <a:gd name="connsiteY50" fmla="*/ 2304782 h 6860649"/>
              <a:gd name="connsiteX51" fmla="*/ 2829294 w 5132900"/>
              <a:gd name="connsiteY51" fmla="*/ 2261323 h 6860649"/>
              <a:gd name="connsiteX52" fmla="*/ 2829559 w 5132900"/>
              <a:gd name="connsiteY52" fmla="*/ 2187125 h 6860649"/>
              <a:gd name="connsiteX53" fmla="*/ 2811009 w 5132900"/>
              <a:gd name="connsiteY53" fmla="*/ 2117697 h 6860649"/>
              <a:gd name="connsiteX54" fmla="*/ 2793785 w 5132900"/>
              <a:gd name="connsiteY54" fmla="*/ 2087223 h 6860649"/>
              <a:gd name="connsiteX55" fmla="*/ 2777355 w 5132900"/>
              <a:gd name="connsiteY55" fmla="*/ 2056484 h 6860649"/>
              <a:gd name="connsiteX56" fmla="*/ 2752711 w 5132900"/>
              <a:gd name="connsiteY56" fmla="*/ 2010641 h 6860649"/>
              <a:gd name="connsiteX57" fmla="*/ 2776560 w 5132900"/>
              <a:gd name="connsiteY57" fmla="*/ 2000041 h 6860649"/>
              <a:gd name="connsiteX58" fmla="*/ 2694412 w 5132900"/>
              <a:gd name="connsiteY58" fmla="*/ 1928493 h 6860649"/>
              <a:gd name="connsiteX59" fmla="*/ 2755361 w 5132900"/>
              <a:gd name="connsiteY59" fmla="*/ 1968242 h 6860649"/>
              <a:gd name="connsiteX60" fmla="*/ 2662613 w 5132900"/>
              <a:gd name="connsiteY60" fmla="*/ 1899344 h 6860649"/>
              <a:gd name="connsiteX61" fmla="*/ 2662613 w 5132900"/>
              <a:gd name="connsiteY61" fmla="*/ 1901994 h 6860649"/>
              <a:gd name="connsiteX62" fmla="*/ 2628164 w 5132900"/>
              <a:gd name="connsiteY62" fmla="*/ 1864895 h 6860649"/>
              <a:gd name="connsiteX63" fmla="*/ 2646714 w 5132900"/>
              <a:gd name="connsiteY63" fmla="*/ 1888744 h 6860649"/>
              <a:gd name="connsiteX64" fmla="*/ 2644064 w 5132900"/>
              <a:gd name="connsiteY64" fmla="*/ 1878144 h 6860649"/>
              <a:gd name="connsiteX65" fmla="*/ 2723562 w 5132900"/>
              <a:gd name="connsiteY65" fmla="*/ 1936443 h 6860649"/>
              <a:gd name="connsiteX66" fmla="*/ 2614915 w 5132900"/>
              <a:gd name="connsiteY66" fmla="*/ 1859595 h 6860649"/>
              <a:gd name="connsiteX67" fmla="*/ 2620215 w 5132900"/>
              <a:gd name="connsiteY67" fmla="*/ 1872845 h 6860649"/>
              <a:gd name="connsiteX68" fmla="*/ 2606965 w 5132900"/>
              <a:gd name="connsiteY68" fmla="*/ 1846345 h 6860649"/>
              <a:gd name="connsiteX69" fmla="*/ 2659963 w 5132900"/>
              <a:gd name="connsiteY69" fmla="*/ 1888744 h 6860649"/>
              <a:gd name="connsiteX70" fmla="*/ 2599015 w 5132900"/>
              <a:gd name="connsiteY70" fmla="*/ 1846345 h 6860649"/>
              <a:gd name="connsiteX71" fmla="*/ 2612265 w 5132900"/>
              <a:gd name="connsiteY71" fmla="*/ 1867545 h 6860649"/>
              <a:gd name="connsiteX72" fmla="*/ 2604315 w 5132900"/>
              <a:gd name="connsiteY72" fmla="*/ 1851645 h 6860649"/>
              <a:gd name="connsiteX73" fmla="*/ 2689113 w 5132900"/>
              <a:gd name="connsiteY73" fmla="*/ 1904644 h 6860649"/>
              <a:gd name="connsiteX74" fmla="*/ 2599015 w 5132900"/>
              <a:gd name="connsiteY74" fmla="*/ 1851645 h 6860649"/>
              <a:gd name="connsiteX75" fmla="*/ 2606965 w 5132900"/>
              <a:gd name="connsiteY75" fmla="*/ 1864895 h 6860649"/>
              <a:gd name="connsiteX76" fmla="*/ 2585766 w 5132900"/>
              <a:gd name="connsiteY76" fmla="*/ 1833096 h 6860649"/>
              <a:gd name="connsiteX77" fmla="*/ 2606965 w 5132900"/>
              <a:gd name="connsiteY77" fmla="*/ 1859595 h 6860649"/>
              <a:gd name="connsiteX78" fmla="*/ 2583116 w 5132900"/>
              <a:gd name="connsiteY78" fmla="*/ 1827796 h 6860649"/>
              <a:gd name="connsiteX79" fmla="*/ 2593715 w 5132900"/>
              <a:gd name="connsiteY79" fmla="*/ 1848995 h 6860649"/>
              <a:gd name="connsiteX80" fmla="*/ 2583116 w 5132900"/>
              <a:gd name="connsiteY80" fmla="*/ 1827796 h 6860649"/>
              <a:gd name="connsiteX81" fmla="*/ 2575166 w 5132900"/>
              <a:gd name="connsiteY81" fmla="*/ 1843695 h 6860649"/>
              <a:gd name="connsiteX82" fmla="*/ 2577816 w 5132900"/>
              <a:gd name="connsiteY82" fmla="*/ 1830446 h 6860649"/>
              <a:gd name="connsiteX83" fmla="*/ 2596365 w 5132900"/>
              <a:gd name="connsiteY83" fmla="*/ 1856945 h 6860649"/>
              <a:gd name="connsiteX84" fmla="*/ 2588416 w 5132900"/>
              <a:gd name="connsiteY84" fmla="*/ 1838396 h 6860649"/>
              <a:gd name="connsiteX85" fmla="*/ 2641414 w 5132900"/>
              <a:gd name="connsiteY85" fmla="*/ 1859595 h 6860649"/>
              <a:gd name="connsiteX86" fmla="*/ 2585766 w 5132900"/>
              <a:gd name="connsiteY86" fmla="*/ 1835746 h 6860649"/>
              <a:gd name="connsiteX87" fmla="*/ 2591065 w 5132900"/>
              <a:gd name="connsiteY87" fmla="*/ 1856945 h 6860649"/>
              <a:gd name="connsiteX88" fmla="*/ 2535417 w 5132900"/>
              <a:gd name="connsiteY88" fmla="*/ 1835746 h 6860649"/>
              <a:gd name="connsiteX89" fmla="*/ 2580466 w 5132900"/>
              <a:gd name="connsiteY89" fmla="*/ 1854295 h 6860649"/>
              <a:gd name="connsiteX90" fmla="*/ 2569866 w 5132900"/>
              <a:gd name="connsiteY90" fmla="*/ 1825146 h 6860649"/>
              <a:gd name="connsiteX91" fmla="*/ 2556616 w 5132900"/>
              <a:gd name="connsiteY91" fmla="*/ 1835746 h 6860649"/>
              <a:gd name="connsiteX92" fmla="*/ 2575166 w 5132900"/>
              <a:gd name="connsiteY92" fmla="*/ 1827796 h 6860649"/>
              <a:gd name="connsiteX93" fmla="*/ 2577816 w 5132900"/>
              <a:gd name="connsiteY93" fmla="*/ 1851645 h 6860649"/>
              <a:gd name="connsiteX94" fmla="*/ 2516868 w 5132900"/>
              <a:gd name="connsiteY94" fmla="*/ 1833096 h 6860649"/>
              <a:gd name="connsiteX95" fmla="*/ 2585766 w 5132900"/>
              <a:gd name="connsiteY95" fmla="*/ 1854295 h 6860649"/>
              <a:gd name="connsiteX96" fmla="*/ 2583116 w 5132900"/>
              <a:gd name="connsiteY96" fmla="*/ 1827796 h 6860649"/>
              <a:gd name="connsiteX97" fmla="*/ 2612265 w 5132900"/>
              <a:gd name="connsiteY97" fmla="*/ 1846345 h 6860649"/>
              <a:gd name="connsiteX98" fmla="*/ 2580466 w 5132900"/>
              <a:gd name="connsiteY98" fmla="*/ 1833096 h 6860649"/>
              <a:gd name="connsiteX99" fmla="*/ 2583116 w 5132900"/>
              <a:gd name="connsiteY99" fmla="*/ 1854295 h 6860649"/>
              <a:gd name="connsiteX100" fmla="*/ 2503618 w 5132900"/>
              <a:gd name="connsiteY100" fmla="*/ 1830446 h 6860649"/>
              <a:gd name="connsiteX101" fmla="*/ 2569866 w 5132900"/>
              <a:gd name="connsiteY101" fmla="*/ 1827796 h 6860649"/>
              <a:gd name="connsiteX102" fmla="*/ 2572516 w 5132900"/>
              <a:gd name="connsiteY102" fmla="*/ 1851645 h 6860649"/>
              <a:gd name="connsiteX103" fmla="*/ 2559266 w 5132900"/>
              <a:gd name="connsiteY103" fmla="*/ 1822496 h 6860649"/>
              <a:gd name="connsiteX104" fmla="*/ 2540717 w 5132900"/>
              <a:gd name="connsiteY104" fmla="*/ 1830446 h 6860649"/>
              <a:gd name="connsiteX105" fmla="*/ 2567216 w 5132900"/>
              <a:gd name="connsiteY105" fmla="*/ 1822496 h 6860649"/>
              <a:gd name="connsiteX106" fmla="*/ 2567216 w 5132900"/>
              <a:gd name="connsiteY106" fmla="*/ 1851645 h 6860649"/>
              <a:gd name="connsiteX107" fmla="*/ 2553967 w 5132900"/>
              <a:gd name="connsiteY107" fmla="*/ 1822496 h 6860649"/>
              <a:gd name="connsiteX108" fmla="*/ 2477119 w 5132900"/>
              <a:gd name="connsiteY108" fmla="*/ 1827796 h 6860649"/>
              <a:gd name="connsiteX109" fmla="*/ 2575166 w 5132900"/>
              <a:gd name="connsiteY109" fmla="*/ 1851645 h 6860649"/>
              <a:gd name="connsiteX110" fmla="*/ 2577816 w 5132900"/>
              <a:gd name="connsiteY110" fmla="*/ 1822496 h 6860649"/>
              <a:gd name="connsiteX111" fmla="*/ 2580466 w 5132900"/>
              <a:gd name="connsiteY111" fmla="*/ 1835746 h 6860649"/>
              <a:gd name="connsiteX112" fmla="*/ 2577816 w 5132900"/>
              <a:gd name="connsiteY112" fmla="*/ 1822496 h 6860649"/>
              <a:gd name="connsiteX113" fmla="*/ 2572516 w 5132900"/>
              <a:gd name="connsiteY113" fmla="*/ 1851645 h 6860649"/>
              <a:gd name="connsiteX114" fmla="*/ 2548667 w 5132900"/>
              <a:gd name="connsiteY114" fmla="*/ 1822496 h 6860649"/>
              <a:gd name="connsiteX115" fmla="*/ 2469169 w 5132900"/>
              <a:gd name="connsiteY115" fmla="*/ 1827796 h 6860649"/>
              <a:gd name="connsiteX116" fmla="*/ 2564566 w 5132900"/>
              <a:gd name="connsiteY116" fmla="*/ 1830446 h 6860649"/>
              <a:gd name="connsiteX117" fmla="*/ 2561916 w 5132900"/>
              <a:gd name="connsiteY117" fmla="*/ 1848995 h 6860649"/>
              <a:gd name="connsiteX118" fmla="*/ 2564566 w 5132900"/>
              <a:gd name="connsiteY118" fmla="*/ 1822496 h 6860649"/>
              <a:gd name="connsiteX119" fmla="*/ 2527467 w 5132900"/>
              <a:gd name="connsiteY119" fmla="*/ 1827796 h 6860649"/>
              <a:gd name="connsiteX120" fmla="*/ 2561916 w 5132900"/>
              <a:gd name="connsiteY120" fmla="*/ 1822496 h 6860649"/>
              <a:gd name="connsiteX121" fmla="*/ 2556616 w 5132900"/>
              <a:gd name="connsiteY121" fmla="*/ 1846345 h 6860649"/>
              <a:gd name="connsiteX122" fmla="*/ 2561916 w 5132900"/>
              <a:gd name="connsiteY122" fmla="*/ 1830446 h 6860649"/>
              <a:gd name="connsiteX123" fmla="*/ 2548667 w 5132900"/>
              <a:gd name="connsiteY123" fmla="*/ 1822496 h 6860649"/>
              <a:gd name="connsiteX124" fmla="*/ 2440020 w 5132900"/>
              <a:gd name="connsiteY124" fmla="*/ 1827796 h 6860649"/>
              <a:gd name="connsiteX125" fmla="*/ 2548667 w 5132900"/>
              <a:gd name="connsiteY125" fmla="*/ 1825146 h 6860649"/>
              <a:gd name="connsiteX126" fmla="*/ 2532767 w 5132900"/>
              <a:gd name="connsiteY126" fmla="*/ 1841046 h 6860649"/>
              <a:gd name="connsiteX127" fmla="*/ 2561916 w 5132900"/>
              <a:gd name="connsiteY127" fmla="*/ 1825146 h 6860649"/>
              <a:gd name="connsiteX128" fmla="*/ 2535417 w 5132900"/>
              <a:gd name="connsiteY128" fmla="*/ 1841046 h 6860649"/>
              <a:gd name="connsiteX129" fmla="*/ 2553967 w 5132900"/>
              <a:gd name="connsiteY129" fmla="*/ 1825146 h 6860649"/>
              <a:gd name="connsiteX130" fmla="*/ 2450620 w 5132900"/>
              <a:gd name="connsiteY130" fmla="*/ 1827796 h 6860649"/>
              <a:gd name="connsiteX131" fmla="*/ 2567216 w 5132900"/>
              <a:gd name="connsiteY131" fmla="*/ 1830446 h 6860649"/>
              <a:gd name="connsiteX132" fmla="*/ 2561916 w 5132900"/>
              <a:gd name="connsiteY132" fmla="*/ 1846345 h 6860649"/>
              <a:gd name="connsiteX133" fmla="*/ 2561916 w 5132900"/>
              <a:gd name="connsiteY133" fmla="*/ 1819846 h 6860649"/>
              <a:gd name="connsiteX134" fmla="*/ 2540717 w 5132900"/>
              <a:gd name="connsiteY134" fmla="*/ 1825146 h 6860649"/>
              <a:gd name="connsiteX135" fmla="*/ 2561916 w 5132900"/>
              <a:gd name="connsiteY135" fmla="*/ 1817196 h 6860649"/>
              <a:gd name="connsiteX136" fmla="*/ 2559266 w 5132900"/>
              <a:gd name="connsiteY136" fmla="*/ 1846345 h 6860649"/>
              <a:gd name="connsiteX137" fmla="*/ 2546017 w 5132900"/>
              <a:gd name="connsiteY137" fmla="*/ 1819846 h 6860649"/>
              <a:gd name="connsiteX138" fmla="*/ 2440020 w 5132900"/>
              <a:gd name="connsiteY138" fmla="*/ 1827796 h 6860649"/>
              <a:gd name="connsiteX139" fmla="*/ 2551317 w 5132900"/>
              <a:gd name="connsiteY139" fmla="*/ 1822496 h 6860649"/>
              <a:gd name="connsiteX140" fmla="*/ 2527467 w 5132900"/>
              <a:gd name="connsiteY140" fmla="*/ 1841046 h 6860649"/>
              <a:gd name="connsiteX141" fmla="*/ 2559266 w 5132900"/>
              <a:gd name="connsiteY141" fmla="*/ 1825146 h 6860649"/>
              <a:gd name="connsiteX142" fmla="*/ 2519518 w 5132900"/>
              <a:gd name="connsiteY142" fmla="*/ 1838396 h 6860649"/>
              <a:gd name="connsiteX143" fmla="*/ 2546017 w 5132900"/>
              <a:gd name="connsiteY143" fmla="*/ 1825146 h 6860649"/>
              <a:gd name="connsiteX144" fmla="*/ 2416171 w 5132900"/>
              <a:gd name="connsiteY144" fmla="*/ 1827796 h 6860649"/>
              <a:gd name="connsiteX145" fmla="*/ 2553967 w 5132900"/>
              <a:gd name="connsiteY145" fmla="*/ 1830446 h 6860649"/>
              <a:gd name="connsiteX146" fmla="*/ 2543367 w 5132900"/>
              <a:gd name="connsiteY146" fmla="*/ 1843695 h 6860649"/>
              <a:gd name="connsiteX147" fmla="*/ 2556616 w 5132900"/>
              <a:gd name="connsiteY147" fmla="*/ 1825146 h 6860649"/>
              <a:gd name="connsiteX148" fmla="*/ 2498318 w 5132900"/>
              <a:gd name="connsiteY148" fmla="*/ 1822496 h 6860649"/>
              <a:gd name="connsiteX149" fmla="*/ 2556616 w 5132900"/>
              <a:gd name="connsiteY149" fmla="*/ 1825146 h 6860649"/>
              <a:gd name="connsiteX150" fmla="*/ 2540717 w 5132900"/>
              <a:gd name="connsiteY150" fmla="*/ 1841046 h 6860649"/>
              <a:gd name="connsiteX151" fmla="*/ 2561916 w 5132900"/>
              <a:gd name="connsiteY151" fmla="*/ 1825146 h 6860649"/>
              <a:gd name="connsiteX152" fmla="*/ 2508918 w 5132900"/>
              <a:gd name="connsiteY152" fmla="*/ 1838396 h 6860649"/>
              <a:gd name="connsiteX153" fmla="*/ 2532767 w 5132900"/>
              <a:gd name="connsiteY153" fmla="*/ 1827796 h 6860649"/>
              <a:gd name="connsiteX154" fmla="*/ 2392321 w 5132900"/>
              <a:gd name="connsiteY154" fmla="*/ 1830446 h 6860649"/>
              <a:gd name="connsiteX155" fmla="*/ 2527467 w 5132900"/>
              <a:gd name="connsiteY155" fmla="*/ 1822496 h 6860649"/>
              <a:gd name="connsiteX156" fmla="*/ 2485069 w 5132900"/>
              <a:gd name="connsiteY156" fmla="*/ 1835746 h 6860649"/>
              <a:gd name="connsiteX157" fmla="*/ 2540717 w 5132900"/>
              <a:gd name="connsiteY157" fmla="*/ 1825146 h 6860649"/>
              <a:gd name="connsiteX158" fmla="*/ 2474469 w 5132900"/>
              <a:gd name="connsiteY158" fmla="*/ 1835746 h 6860649"/>
              <a:gd name="connsiteX159" fmla="*/ 2516868 w 5132900"/>
              <a:gd name="connsiteY159" fmla="*/ 1825146 h 6860649"/>
              <a:gd name="connsiteX160" fmla="*/ 2363172 w 5132900"/>
              <a:gd name="connsiteY160" fmla="*/ 1835746 h 6860649"/>
              <a:gd name="connsiteX161" fmla="*/ 2519518 w 5132900"/>
              <a:gd name="connsiteY161" fmla="*/ 1822496 h 6860649"/>
              <a:gd name="connsiteX162" fmla="*/ 2487719 w 5132900"/>
              <a:gd name="connsiteY162" fmla="*/ 1835746 h 6860649"/>
              <a:gd name="connsiteX163" fmla="*/ 2551317 w 5132900"/>
              <a:gd name="connsiteY163" fmla="*/ 1825146 h 6860649"/>
              <a:gd name="connsiteX164" fmla="*/ 2519518 w 5132900"/>
              <a:gd name="connsiteY164" fmla="*/ 1838396 h 6860649"/>
              <a:gd name="connsiteX165" fmla="*/ 2551317 w 5132900"/>
              <a:gd name="connsiteY165" fmla="*/ 1825146 h 6860649"/>
              <a:gd name="connsiteX166" fmla="*/ 2450620 w 5132900"/>
              <a:gd name="connsiteY166" fmla="*/ 1825146 h 6860649"/>
              <a:gd name="connsiteX167" fmla="*/ 2548667 w 5132900"/>
              <a:gd name="connsiteY167" fmla="*/ 1825146 h 6860649"/>
              <a:gd name="connsiteX168" fmla="*/ 2516868 w 5132900"/>
              <a:gd name="connsiteY168" fmla="*/ 1838396 h 6860649"/>
              <a:gd name="connsiteX169" fmla="*/ 2551317 w 5132900"/>
              <a:gd name="connsiteY169" fmla="*/ 1825146 h 6860649"/>
              <a:gd name="connsiteX170" fmla="*/ 2479769 w 5132900"/>
              <a:gd name="connsiteY170" fmla="*/ 1835746 h 6860649"/>
              <a:gd name="connsiteX171" fmla="*/ 2514218 w 5132900"/>
              <a:gd name="connsiteY171" fmla="*/ 1825146 h 6860649"/>
              <a:gd name="connsiteX172" fmla="*/ 2347273 w 5132900"/>
              <a:gd name="connsiteY172" fmla="*/ 1841046 h 6860649"/>
              <a:gd name="connsiteX173" fmla="*/ 2357872 w 5132900"/>
              <a:gd name="connsiteY173" fmla="*/ 1835746 h 6860649"/>
              <a:gd name="connsiteX174" fmla="*/ 2347273 w 5132900"/>
              <a:gd name="connsiteY174" fmla="*/ 1841046 h 6860649"/>
              <a:gd name="connsiteX175" fmla="*/ 2506268 w 5132900"/>
              <a:gd name="connsiteY175" fmla="*/ 1825146 h 6860649"/>
              <a:gd name="connsiteX176" fmla="*/ 2461219 w 5132900"/>
              <a:gd name="connsiteY176" fmla="*/ 1835746 h 6860649"/>
              <a:gd name="connsiteX177" fmla="*/ 2532767 w 5132900"/>
              <a:gd name="connsiteY177" fmla="*/ 1822496 h 6860649"/>
              <a:gd name="connsiteX178" fmla="*/ 2469169 w 5132900"/>
              <a:gd name="connsiteY178" fmla="*/ 1835746 h 6860649"/>
              <a:gd name="connsiteX179" fmla="*/ 2514218 w 5132900"/>
              <a:gd name="connsiteY179" fmla="*/ 1825146 h 6860649"/>
              <a:gd name="connsiteX180" fmla="*/ 2365822 w 5132900"/>
              <a:gd name="connsiteY180" fmla="*/ 1838396 h 6860649"/>
              <a:gd name="connsiteX181" fmla="*/ 2524817 w 5132900"/>
              <a:gd name="connsiteY181" fmla="*/ 1825146 h 6860649"/>
              <a:gd name="connsiteX182" fmla="*/ 2495668 w 5132900"/>
              <a:gd name="connsiteY182" fmla="*/ 1838396 h 6860649"/>
              <a:gd name="connsiteX183" fmla="*/ 2556616 w 5132900"/>
              <a:gd name="connsiteY183" fmla="*/ 1825146 h 6860649"/>
              <a:gd name="connsiteX184" fmla="*/ 2535417 w 5132900"/>
              <a:gd name="connsiteY184" fmla="*/ 1841046 h 6860649"/>
              <a:gd name="connsiteX185" fmla="*/ 2556616 w 5132900"/>
              <a:gd name="connsiteY185" fmla="*/ 1819846 h 6860649"/>
              <a:gd name="connsiteX186" fmla="*/ 2482419 w 5132900"/>
              <a:gd name="connsiteY186" fmla="*/ 1827796 h 6860649"/>
              <a:gd name="connsiteX187" fmla="*/ 2556616 w 5132900"/>
              <a:gd name="connsiteY187" fmla="*/ 1819846 h 6860649"/>
              <a:gd name="connsiteX188" fmla="*/ 2532767 w 5132900"/>
              <a:gd name="connsiteY188" fmla="*/ 1841046 h 6860649"/>
              <a:gd name="connsiteX189" fmla="*/ 2553967 w 5132900"/>
              <a:gd name="connsiteY189" fmla="*/ 1825146 h 6860649"/>
              <a:gd name="connsiteX190" fmla="*/ 2490368 w 5132900"/>
              <a:gd name="connsiteY190" fmla="*/ 1838396 h 6860649"/>
              <a:gd name="connsiteX191" fmla="*/ 2519518 w 5132900"/>
              <a:gd name="connsiteY191" fmla="*/ 1825146 h 6860649"/>
              <a:gd name="connsiteX192" fmla="*/ 2349923 w 5132900"/>
              <a:gd name="connsiteY192" fmla="*/ 1841046 h 6860649"/>
              <a:gd name="connsiteX193" fmla="*/ 2360522 w 5132900"/>
              <a:gd name="connsiteY193" fmla="*/ 1838396 h 6860649"/>
              <a:gd name="connsiteX194" fmla="*/ 2349923 w 5132900"/>
              <a:gd name="connsiteY194" fmla="*/ 1841046 h 6860649"/>
              <a:gd name="connsiteX195" fmla="*/ 2503618 w 5132900"/>
              <a:gd name="connsiteY195" fmla="*/ 1825146 h 6860649"/>
              <a:gd name="connsiteX196" fmla="*/ 2453270 w 5132900"/>
              <a:gd name="connsiteY196" fmla="*/ 1835746 h 6860649"/>
              <a:gd name="connsiteX197" fmla="*/ 2522168 w 5132900"/>
              <a:gd name="connsiteY197" fmla="*/ 1825146 h 6860649"/>
              <a:gd name="connsiteX198" fmla="*/ 2434720 w 5132900"/>
              <a:gd name="connsiteY198" fmla="*/ 1835746 h 6860649"/>
              <a:gd name="connsiteX199" fmla="*/ 2477119 w 5132900"/>
              <a:gd name="connsiteY199" fmla="*/ 1825146 h 6860649"/>
              <a:gd name="connsiteX200" fmla="*/ 2310174 w 5132900"/>
              <a:gd name="connsiteY200" fmla="*/ 1856945 h 6860649"/>
              <a:gd name="connsiteX201" fmla="*/ 2334023 w 5132900"/>
              <a:gd name="connsiteY201" fmla="*/ 1843695 h 6860649"/>
              <a:gd name="connsiteX202" fmla="*/ 2310174 w 5132900"/>
              <a:gd name="connsiteY202" fmla="*/ 1856945 h 6860649"/>
              <a:gd name="connsiteX203" fmla="*/ 2482419 w 5132900"/>
              <a:gd name="connsiteY203" fmla="*/ 1825146 h 6860649"/>
              <a:gd name="connsiteX204" fmla="*/ 2453270 w 5132900"/>
              <a:gd name="connsiteY204" fmla="*/ 1838396 h 6860649"/>
              <a:gd name="connsiteX205" fmla="*/ 2535417 w 5132900"/>
              <a:gd name="connsiteY205" fmla="*/ 1825146 h 6860649"/>
              <a:gd name="connsiteX206" fmla="*/ 2490368 w 5132900"/>
              <a:gd name="connsiteY206" fmla="*/ 1841046 h 6860649"/>
              <a:gd name="connsiteX207" fmla="*/ 2527467 w 5132900"/>
              <a:gd name="connsiteY207" fmla="*/ 1827796 h 6860649"/>
              <a:gd name="connsiteX208" fmla="*/ 2405571 w 5132900"/>
              <a:gd name="connsiteY208" fmla="*/ 1835746 h 6860649"/>
              <a:gd name="connsiteX209" fmla="*/ 2527467 w 5132900"/>
              <a:gd name="connsiteY209" fmla="*/ 1827796 h 6860649"/>
              <a:gd name="connsiteX210" fmla="*/ 2490368 w 5132900"/>
              <a:gd name="connsiteY210" fmla="*/ 1841046 h 6860649"/>
              <a:gd name="connsiteX211" fmla="*/ 2532767 w 5132900"/>
              <a:gd name="connsiteY211" fmla="*/ 1825146 h 6860649"/>
              <a:gd name="connsiteX212" fmla="*/ 2447970 w 5132900"/>
              <a:gd name="connsiteY212" fmla="*/ 1838396 h 6860649"/>
              <a:gd name="connsiteX213" fmla="*/ 2479769 w 5132900"/>
              <a:gd name="connsiteY213" fmla="*/ 1827796 h 6860649"/>
              <a:gd name="connsiteX214" fmla="*/ 2304874 w 5132900"/>
              <a:gd name="connsiteY214" fmla="*/ 1856945 h 6860649"/>
              <a:gd name="connsiteX215" fmla="*/ 2331373 w 5132900"/>
              <a:gd name="connsiteY215" fmla="*/ 1843695 h 6860649"/>
              <a:gd name="connsiteX216" fmla="*/ 2310174 w 5132900"/>
              <a:gd name="connsiteY216" fmla="*/ 1856945 h 6860649"/>
              <a:gd name="connsiteX217" fmla="*/ 2466519 w 5132900"/>
              <a:gd name="connsiteY217" fmla="*/ 1827796 h 6860649"/>
              <a:gd name="connsiteX218" fmla="*/ 2429420 w 5132900"/>
              <a:gd name="connsiteY218" fmla="*/ 1835746 h 6860649"/>
              <a:gd name="connsiteX219" fmla="*/ 2514218 w 5132900"/>
              <a:gd name="connsiteY219" fmla="*/ 1825146 h 6860649"/>
              <a:gd name="connsiteX220" fmla="*/ 2440020 w 5132900"/>
              <a:gd name="connsiteY220" fmla="*/ 1835746 h 6860649"/>
              <a:gd name="connsiteX221" fmla="*/ 2490368 w 5132900"/>
              <a:gd name="connsiteY221" fmla="*/ 1825146 h 6860649"/>
              <a:gd name="connsiteX222" fmla="*/ 2334023 w 5132900"/>
              <a:gd name="connsiteY222" fmla="*/ 1848995 h 6860649"/>
              <a:gd name="connsiteX223" fmla="*/ 2349923 w 5132900"/>
              <a:gd name="connsiteY223" fmla="*/ 1841046 h 6860649"/>
              <a:gd name="connsiteX224" fmla="*/ 2336673 w 5132900"/>
              <a:gd name="connsiteY224" fmla="*/ 1848995 h 6860649"/>
              <a:gd name="connsiteX225" fmla="*/ 2506268 w 5132900"/>
              <a:gd name="connsiteY225" fmla="*/ 1827796 h 6860649"/>
              <a:gd name="connsiteX226" fmla="*/ 2479769 w 5132900"/>
              <a:gd name="connsiteY226" fmla="*/ 1838396 h 6860649"/>
              <a:gd name="connsiteX227" fmla="*/ 2551317 w 5132900"/>
              <a:gd name="connsiteY227" fmla="*/ 1825146 h 6860649"/>
              <a:gd name="connsiteX228" fmla="*/ 2524817 w 5132900"/>
              <a:gd name="connsiteY228" fmla="*/ 1841046 h 6860649"/>
              <a:gd name="connsiteX229" fmla="*/ 2551317 w 5132900"/>
              <a:gd name="connsiteY229" fmla="*/ 1822496 h 6860649"/>
              <a:gd name="connsiteX230" fmla="*/ 2466519 w 5132900"/>
              <a:gd name="connsiteY230" fmla="*/ 1827796 h 6860649"/>
              <a:gd name="connsiteX231" fmla="*/ 2551317 w 5132900"/>
              <a:gd name="connsiteY231" fmla="*/ 1822496 h 6860649"/>
              <a:gd name="connsiteX232" fmla="*/ 2522168 w 5132900"/>
              <a:gd name="connsiteY232" fmla="*/ 1841046 h 6860649"/>
              <a:gd name="connsiteX233" fmla="*/ 2551317 w 5132900"/>
              <a:gd name="connsiteY233" fmla="*/ 1825146 h 6860649"/>
              <a:gd name="connsiteX234" fmla="*/ 2477119 w 5132900"/>
              <a:gd name="connsiteY234" fmla="*/ 1838396 h 6860649"/>
              <a:gd name="connsiteX235" fmla="*/ 2503618 w 5132900"/>
              <a:gd name="connsiteY235" fmla="*/ 1827796 h 6860649"/>
              <a:gd name="connsiteX236" fmla="*/ 2328723 w 5132900"/>
              <a:gd name="connsiteY236" fmla="*/ 1848995 h 6860649"/>
              <a:gd name="connsiteX237" fmla="*/ 2347273 w 5132900"/>
              <a:gd name="connsiteY237" fmla="*/ 1841046 h 6860649"/>
              <a:gd name="connsiteX238" fmla="*/ 2328723 w 5132900"/>
              <a:gd name="connsiteY238" fmla="*/ 1848995 h 6860649"/>
              <a:gd name="connsiteX239" fmla="*/ 2482419 w 5132900"/>
              <a:gd name="connsiteY239" fmla="*/ 1825146 h 6860649"/>
              <a:gd name="connsiteX240" fmla="*/ 2429420 w 5132900"/>
              <a:gd name="connsiteY240" fmla="*/ 1835746 h 6860649"/>
              <a:gd name="connsiteX241" fmla="*/ 2506268 w 5132900"/>
              <a:gd name="connsiteY241" fmla="*/ 1825146 h 6860649"/>
              <a:gd name="connsiteX242" fmla="*/ 2410871 w 5132900"/>
              <a:gd name="connsiteY242" fmla="*/ 1835746 h 6860649"/>
              <a:gd name="connsiteX243" fmla="*/ 2442670 w 5132900"/>
              <a:gd name="connsiteY243" fmla="*/ 1827796 h 6860649"/>
              <a:gd name="connsiteX244" fmla="*/ 2296924 w 5132900"/>
              <a:gd name="connsiteY244" fmla="*/ 1859595 h 6860649"/>
              <a:gd name="connsiteX245" fmla="*/ 2320773 w 5132900"/>
              <a:gd name="connsiteY245" fmla="*/ 1846345 h 6860649"/>
              <a:gd name="connsiteX246" fmla="*/ 2296924 w 5132900"/>
              <a:gd name="connsiteY246" fmla="*/ 1856945 h 6860649"/>
              <a:gd name="connsiteX247" fmla="*/ 2463869 w 5132900"/>
              <a:gd name="connsiteY247" fmla="*/ 1827796 h 6860649"/>
              <a:gd name="connsiteX248" fmla="*/ 2429420 w 5132900"/>
              <a:gd name="connsiteY248" fmla="*/ 1838396 h 6860649"/>
              <a:gd name="connsiteX249" fmla="*/ 2519518 w 5132900"/>
              <a:gd name="connsiteY249" fmla="*/ 1827796 h 6860649"/>
              <a:gd name="connsiteX250" fmla="*/ 2466519 w 5132900"/>
              <a:gd name="connsiteY250" fmla="*/ 1838396 h 6860649"/>
              <a:gd name="connsiteX251" fmla="*/ 2506268 w 5132900"/>
              <a:gd name="connsiteY251" fmla="*/ 1827796 h 6860649"/>
              <a:gd name="connsiteX252" fmla="*/ 2376422 w 5132900"/>
              <a:gd name="connsiteY252" fmla="*/ 1841046 h 6860649"/>
              <a:gd name="connsiteX253" fmla="*/ 2508918 w 5132900"/>
              <a:gd name="connsiteY253" fmla="*/ 1825146 h 6860649"/>
              <a:gd name="connsiteX254" fmla="*/ 2466519 w 5132900"/>
              <a:gd name="connsiteY254" fmla="*/ 1838396 h 6860649"/>
              <a:gd name="connsiteX255" fmla="*/ 2519518 w 5132900"/>
              <a:gd name="connsiteY255" fmla="*/ 1827796 h 6860649"/>
              <a:gd name="connsiteX256" fmla="*/ 2426770 w 5132900"/>
              <a:gd name="connsiteY256" fmla="*/ 1838396 h 6860649"/>
              <a:gd name="connsiteX257" fmla="*/ 2450620 w 5132900"/>
              <a:gd name="connsiteY257" fmla="*/ 1827796 h 6860649"/>
              <a:gd name="connsiteX258" fmla="*/ 2294274 w 5132900"/>
              <a:gd name="connsiteY258" fmla="*/ 1859595 h 6860649"/>
              <a:gd name="connsiteX259" fmla="*/ 2318123 w 5132900"/>
              <a:gd name="connsiteY259" fmla="*/ 1846345 h 6860649"/>
              <a:gd name="connsiteX260" fmla="*/ 2294274 w 5132900"/>
              <a:gd name="connsiteY260" fmla="*/ 1859595 h 6860649"/>
              <a:gd name="connsiteX261" fmla="*/ 2434720 w 5132900"/>
              <a:gd name="connsiteY261" fmla="*/ 1827796 h 6860649"/>
              <a:gd name="connsiteX262" fmla="*/ 2397621 w 5132900"/>
              <a:gd name="connsiteY262" fmla="*/ 1838396 h 6860649"/>
              <a:gd name="connsiteX263" fmla="*/ 2405571 w 5132900"/>
              <a:gd name="connsiteY263" fmla="*/ 1835746 h 6860649"/>
              <a:gd name="connsiteX264" fmla="*/ 2402921 w 5132900"/>
              <a:gd name="connsiteY264" fmla="*/ 1835746 h 6860649"/>
              <a:gd name="connsiteX265" fmla="*/ 2495668 w 5132900"/>
              <a:gd name="connsiteY265" fmla="*/ 1825146 h 6860649"/>
              <a:gd name="connsiteX266" fmla="*/ 2418821 w 5132900"/>
              <a:gd name="connsiteY266" fmla="*/ 1835746 h 6860649"/>
              <a:gd name="connsiteX267" fmla="*/ 2469169 w 5132900"/>
              <a:gd name="connsiteY267" fmla="*/ 1825146 h 6860649"/>
              <a:gd name="connsiteX268" fmla="*/ 2326073 w 5132900"/>
              <a:gd name="connsiteY268" fmla="*/ 1851645 h 6860649"/>
              <a:gd name="connsiteX269" fmla="*/ 2339323 w 5132900"/>
              <a:gd name="connsiteY269" fmla="*/ 1841046 h 6860649"/>
              <a:gd name="connsiteX270" fmla="*/ 2320773 w 5132900"/>
              <a:gd name="connsiteY270" fmla="*/ 1851645 h 6860649"/>
              <a:gd name="connsiteX271" fmla="*/ 2498318 w 5132900"/>
              <a:gd name="connsiteY271" fmla="*/ 1825146 h 6860649"/>
              <a:gd name="connsiteX272" fmla="*/ 2461219 w 5132900"/>
              <a:gd name="connsiteY272" fmla="*/ 1835746 h 6860649"/>
              <a:gd name="connsiteX273" fmla="*/ 2546017 w 5132900"/>
              <a:gd name="connsiteY273" fmla="*/ 1825146 h 6860649"/>
              <a:gd name="connsiteX274" fmla="*/ 2508918 w 5132900"/>
              <a:gd name="connsiteY274" fmla="*/ 1838396 h 6860649"/>
              <a:gd name="connsiteX275" fmla="*/ 2546017 w 5132900"/>
              <a:gd name="connsiteY275" fmla="*/ 1825146 h 6860649"/>
              <a:gd name="connsiteX276" fmla="*/ 2445320 w 5132900"/>
              <a:gd name="connsiteY276" fmla="*/ 1827796 h 6860649"/>
              <a:gd name="connsiteX277" fmla="*/ 2543367 w 5132900"/>
              <a:gd name="connsiteY277" fmla="*/ 1822496 h 6860649"/>
              <a:gd name="connsiteX278" fmla="*/ 2493018 w 5132900"/>
              <a:gd name="connsiteY278" fmla="*/ 1835746 h 6860649"/>
              <a:gd name="connsiteX279" fmla="*/ 2532767 w 5132900"/>
              <a:gd name="connsiteY279" fmla="*/ 1822496 h 6860649"/>
              <a:gd name="connsiteX280" fmla="*/ 2421470 w 5132900"/>
              <a:gd name="connsiteY280" fmla="*/ 1835746 h 6860649"/>
              <a:gd name="connsiteX281" fmla="*/ 2458569 w 5132900"/>
              <a:gd name="connsiteY281" fmla="*/ 1825146 h 6860649"/>
              <a:gd name="connsiteX282" fmla="*/ 2286324 w 5132900"/>
              <a:gd name="connsiteY282" fmla="*/ 1862245 h 6860649"/>
              <a:gd name="connsiteX283" fmla="*/ 2310174 w 5132900"/>
              <a:gd name="connsiteY283" fmla="*/ 1846345 h 6860649"/>
              <a:gd name="connsiteX284" fmla="*/ 2286324 w 5132900"/>
              <a:gd name="connsiteY284" fmla="*/ 1862245 h 6860649"/>
              <a:gd name="connsiteX285" fmla="*/ 2450620 w 5132900"/>
              <a:gd name="connsiteY285" fmla="*/ 1825146 h 6860649"/>
              <a:gd name="connsiteX286" fmla="*/ 2384372 w 5132900"/>
              <a:gd name="connsiteY286" fmla="*/ 1838396 h 6860649"/>
              <a:gd name="connsiteX287" fmla="*/ 2402921 w 5132900"/>
              <a:gd name="connsiteY287" fmla="*/ 1835746 h 6860649"/>
              <a:gd name="connsiteX288" fmla="*/ 2397621 w 5132900"/>
              <a:gd name="connsiteY288" fmla="*/ 1838396 h 6860649"/>
              <a:gd name="connsiteX289" fmla="*/ 2477119 w 5132900"/>
              <a:gd name="connsiteY289" fmla="*/ 1822496 h 6860649"/>
              <a:gd name="connsiteX290" fmla="*/ 2341973 w 5132900"/>
              <a:gd name="connsiteY290" fmla="*/ 1835746 h 6860649"/>
              <a:gd name="connsiteX291" fmla="*/ 2471819 w 5132900"/>
              <a:gd name="connsiteY291" fmla="*/ 1822496 h 6860649"/>
              <a:gd name="connsiteX292" fmla="*/ 2376422 w 5132900"/>
              <a:gd name="connsiteY292" fmla="*/ 1841046 h 6860649"/>
              <a:gd name="connsiteX293" fmla="*/ 2424120 w 5132900"/>
              <a:gd name="connsiteY293" fmla="*/ 1827796 h 6860649"/>
              <a:gd name="connsiteX294" fmla="*/ 2281025 w 5132900"/>
              <a:gd name="connsiteY294" fmla="*/ 1862245 h 6860649"/>
              <a:gd name="connsiteX295" fmla="*/ 2302224 w 5132900"/>
              <a:gd name="connsiteY295" fmla="*/ 1848995 h 6860649"/>
              <a:gd name="connsiteX296" fmla="*/ 2281025 w 5132900"/>
              <a:gd name="connsiteY296" fmla="*/ 1862245 h 6860649"/>
              <a:gd name="connsiteX297" fmla="*/ 2421470 w 5132900"/>
              <a:gd name="connsiteY297" fmla="*/ 1827796 h 6860649"/>
              <a:gd name="connsiteX298" fmla="*/ 2397621 w 5132900"/>
              <a:gd name="connsiteY298" fmla="*/ 1838396 h 6860649"/>
              <a:gd name="connsiteX299" fmla="*/ 2516868 w 5132900"/>
              <a:gd name="connsiteY299" fmla="*/ 1825146 h 6860649"/>
              <a:gd name="connsiteX300" fmla="*/ 2463869 w 5132900"/>
              <a:gd name="connsiteY300" fmla="*/ 1835746 h 6860649"/>
              <a:gd name="connsiteX301" fmla="*/ 2527467 w 5132900"/>
              <a:gd name="connsiteY301" fmla="*/ 1822496 h 6860649"/>
              <a:gd name="connsiteX302" fmla="*/ 2405571 w 5132900"/>
              <a:gd name="connsiteY302" fmla="*/ 1830446 h 6860649"/>
              <a:gd name="connsiteX303" fmla="*/ 2524817 w 5132900"/>
              <a:gd name="connsiteY303" fmla="*/ 1822496 h 6860649"/>
              <a:gd name="connsiteX304" fmla="*/ 2461219 w 5132900"/>
              <a:gd name="connsiteY304" fmla="*/ 1833096 h 6860649"/>
              <a:gd name="connsiteX305" fmla="*/ 2514218 w 5132900"/>
              <a:gd name="connsiteY305" fmla="*/ 1825146 h 6860649"/>
              <a:gd name="connsiteX306" fmla="*/ 2384372 w 5132900"/>
              <a:gd name="connsiteY306" fmla="*/ 1838396 h 6860649"/>
              <a:gd name="connsiteX307" fmla="*/ 2405571 w 5132900"/>
              <a:gd name="connsiteY307" fmla="*/ 1830446 h 6860649"/>
              <a:gd name="connsiteX308" fmla="*/ 2270425 w 5132900"/>
              <a:gd name="connsiteY308" fmla="*/ 1862245 h 6860649"/>
              <a:gd name="connsiteX309" fmla="*/ 2291624 w 5132900"/>
              <a:gd name="connsiteY309" fmla="*/ 1851645 h 6860649"/>
              <a:gd name="connsiteX310" fmla="*/ 2265125 w 5132900"/>
              <a:gd name="connsiteY310" fmla="*/ 1870195 h 6860649"/>
              <a:gd name="connsiteX311" fmla="*/ 2381722 w 5132900"/>
              <a:gd name="connsiteY311" fmla="*/ 1833096 h 6860649"/>
              <a:gd name="connsiteX312" fmla="*/ 2302224 w 5132900"/>
              <a:gd name="connsiteY312" fmla="*/ 1862245 h 6860649"/>
              <a:gd name="connsiteX313" fmla="*/ 2349923 w 5132900"/>
              <a:gd name="connsiteY313" fmla="*/ 1841046 h 6860649"/>
              <a:gd name="connsiteX314" fmla="*/ 2302224 w 5132900"/>
              <a:gd name="connsiteY314" fmla="*/ 1862245 h 6860649"/>
              <a:gd name="connsiteX315" fmla="*/ 2381722 w 5132900"/>
              <a:gd name="connsiteY315" fmla="*/ 1833096 h 6860649"/>
              <a:gd name="connsiteX316" fmla="*/ 2265125 w 5132900"/>
              <a:gd name="connsiteY316" fmla="*/ 1870195 h 6860649"/>
              <a:gd name="connsiteX317" fmla="*/ 2288974 w 5132900"/>
              <a:gd name="connsiteY317" fmla="*/ 1851645 h 6860649"/>
              <a:gd name="connsiteX318" fmla="*/ 2259825 w 5132900"/>
              <a:gd name="connsiteY318" fmla="*/ 1870195 h 6860649"/>
              <a:gd name="connsiteX319" fmla="*/ 2373772 w 5132900"/>
              <a:gd name="connsiteY319" fmla="*/ 1833096 h 6860649"/>
              <a:gd name="connsiteX320" fmla="*/ 2291624 w 5132900"/>
              <a:gd name="connsiteY320" fmla="*/ 1864895 h 6860649"/>
              <a:gd name="connsiteX321" fmla="*/ 2339323 w 5132900"/>
              <a:gd name="connsiteY321" fmla="*/ 1846345 h 6860649"/>
              <a:gd name="connsiteX322" fmla="*/ 2281025 w 5132900"/>
              <a:gd name="connsiteY322" fmla="*/ 1870195 h 6860649"/>
              <a:gd name="connsiteX323" fmla="*/ 2357872 w 5132900"/>
              <a:gd name="connsiteY323" fmla="*/ 1838396 h 6860649"/>
              <a:gd name="connsiteX324" fmla="*/ 2241276 w 5132900"/>
              <a:gd name="connsiteY324" fmla="*/ 1880794 h 6860649"/>
              <a:gd name="connsiteX325" fmla="*/ 2278375 w 5132900"/>
              <a:gd name="connsiteY325" fmla="*/ 1854295 h 6860649"/>
              <a:gd name="connsiteX326" fmla="*/ 2251875 w 5132900"/>
              <a:gd name="connsiteY326" fmla="*/ 1872845 h 6860649"/>
              <a:gd name="connsiteX327" fmla="*/ 2387021 w 5132900"/>
              <a:gd name="connsiteY327" fmla="*/ 1833096 h 6860649"/>
              <a:gd name="connsiteX328" fmla="*/ 2341973 w 5132900"/>
              <a:gd name="connsiteY328" fmla="*/ 1851645 h 6860649"/>
              <a:gd name="connsiteX329" fmla="*/ 2384372 w 5132900"/>
              <a:gd name="connsiteY329" fmla="*/ 1838396 h 6860649"/>
              <a:gd name="connsiteX330" fmla="*/ 2360522 w 5132900"/>
              <a:gd name="connsiteY330" fmla="*/ 1846345 h 6860649"/>
              <a:gd name="connsiteX331" fmla="*/ 2447970 w 5132900"/>
              <a:gd name="connsiteY331" fmla="*/ 1827796 h 6860649"/>
              <a:gd name="connsiteX332" fmla="*/ 2318123 w 5132900"/>
              <a:gd name="connsiteY332" fmla="*/ 1854295 h 6860649"/>
              <a:gd name="connsiteX333" fmla="*/ 2336673 w 5132900"/>
              <a:gd name="connsiteY333" fmla="*/ 1843695 h 6860649"/>
              <a:gd name="connsiteX334" fmla="*/ 2318123 w 5132900"/>
              <a:gd name="connsiteY334" fmla="*/ 1854295 h 6860649"/>
              <a:gd name="connsiteX335" fmla="*/ 2447970 w 5132900"/>
              <a:gd name="connsiteY335" fmla="*/ 1827796 h 6860649"/>
              <a:gd name="connsiteX336" fmla="*/ 2352572 w 5132900"/>
              <a:gd name="connsiteY336" fmla="*/ 1846345 h 6860649"/>
              <a:gd name="connsiteX337" fmla="*/ 2379072 w 5132900"/>
              <a:gd name="connsiteY337" fmla="*/ 1841046 h 6860649"/>
              <a:gd name="connsiteX338" fmla="*/ 2326073 w 5132900"/>
              <a:gd name="connsiteY338" fmla="*/ 1856945 h 6860649"/>
              <a:gd name="connsiteX339" fmla="*/ 2376422 w 5132900"/>
              <a:gd name="connsiteY339" fmla="*/ 1835746 h 6860649"/>
              <a:gd name="connsiteX340" fmla="*/ 2246576 w 5132900"/>
              <a:gd name="connsiteY340" fmla="*/ 1875495 h 6860649"/>
              <a:gd name="connsiteX341" fmla="*/ 2273075 w 5132900"/>
              <a:gd name="connsiteY341" fmla="*/ 1856945 h 6860649"/>
              <a:gd name="connsiteX342" fmla="*/ 2204177 w 5132900"/>
              <a:gd name="connsiteY342" fmla="*/ 1899344 h 6860649"/>
              <a:gd name="connsiteX343" fmla="*/ 2283674 w 5132900"/>
              <a:gd name="connsiteY343" fmla="*/ 1856945 h 6860649"/>
              <a:gd name="connsiteX344" fmla="*/ 2185627 w 5132900"/>
              <a:gd name="connsiteY344" fmla="*/ 1907294 h 6860649"/>
              <a:gd name="connsiteX345" fmla="*/ 2233326 w 5132900"/>
              <a:gd name="connsiteY345" fmla="*/ 1875495 h 6860649"/>
              <a:gd name="connsiteX346" fmla="*/ 2182977 w 5132900"/>
              <a:gd name="connsiteY346" fmla="*/ 1907294 h 6860649"/>
              <a:gd name="connsiteX347" fmla="*/ 2270425 w 5132900"/>
              <a:gd name="connsiteY347" fmla="*/ 1859595 h 6860649"/>
              <a:gd name="connsiteX348" fmla="*/ 2182977 w 5132900"/>
              <a:gd name="connsiteY348" fmla="*/ 1907294 h 6860649"/>
              <a:gd name="connsiteX349" fmla="*/ 2230676 w 5132900"/>
              <a:gd name="connsiteY349" fmla="*/ 1880794 h 6860649"/>
              <a:gd name="connsiteX350" fmla="*/ 2180327 w 5132900"/>
              <a:gd name="connsiteY350" fmla="*/ 1909944 h 6860649"/>
              <a:gd name="connsiteX351" fmla="*/ 2249225 w 5132900"/>
              <a:gd name="connsiteY351" fmla="*/ 1864895 h 6860649"/>
              <a:gd name="connsiteX352" fmla="*/ 2182977 w 5132900"/>
              <a:gd name="connsiteY352" fmla="*/ 1907294 h 6860649"/>
              <a:gd name="connsiteX353" fmla="*/ 2238626 w 5132900"/>
              <a:gd name="connsiteY353" fmla="*/ 1872845 h 6860649"/>
              <a:gd name="connsiteX354" fmla="*/ 2156478 w 5132900"/>
              <a:gd name="connsiteY354" fmla="*/ 1917893 h 6860649"/>
              <a:gd name="connsiteX355" fmla="*/ 2172378 w 5132900"/>
              <a:gd name="connsiteY355" fmla="*/ 1901994 h 6860649"/>
              <a:gd name="connsiteX356" fmla="*/ 2156478 w 5132900"/>
              <a:gd name="connsiteY356" fmla="*/ 1915243 h 6860649"/>
              <a:gd name="connsiteX357" fmla="*/ 2222726 w 5132900"/>
              <a:gd name="connsiteY357" fmla="*/ 1878144 h 6860649"/>
              <a:gd name="connsiteX358" fmla="*/ 2159128 w 5132900"/>
              <a:gd name="connsiteY358" fmla="*/ 1915243 h 6860649"/>
              <a:gd name="connsiteX359" fmla="*/ 2185627 w 5132900"/>
              <a:gd name="connsiteY359" fmla="*/ 1896694 h 6860649"/>
              <a:gd name="connsiteX360" fmla="*/ 2106130 w 5132900"/>
              <a:gd name="connsiteY360" fmla="*/ 1933793 h 6860649"/>
              <a:gd name="connsiteX361" fmla="*/ 2140579 w 5132900"/>
              <a:gd name="connsiteY361" fmla="*/ 1915243 h 6860649"/>
              <a:gd name="connsiteX362" fmla="*/ 2101360 w 5132900"/>
              <a:gd name="connsiteY362" fmla="*/ 1945187 h 6860649"/>
              <a:gd name="connsiteX363" fmla="*/ 2058166 w 5132900"/>
              <a:gd name="connsiteY363" fmla="*/ 1962942 h 6860649"/>
              <a:gd name="connsiteX364" fmla="*/ 2113814 w 5132900"/>
              <a:gd name="connsiteY364" fmla="*/ 1941478 h 6860649"/>
              <a:gd name="connsiteX365" fmla="*/ 2072476 w 5132900"/>
              <a:gd name="connsiteY365" fmla="*/ 1962942 h 6860649"/>
              <a:gd name="connsiteX366" fmla="*/ 2036967 w 5132900"/>
              <a:gd name="connsiteY366" fmla="*/ 1992091 h 6860649"/>
              <a:gd name="connsiteX367" fmla="*/ 2065851 w 5132900"/>
              <a:gd name="connsiteY367" fmla="*/ 1968242 h 6860649"/>
              <a:gd name="connsiteX368" fmla="*/ 2100565 w 5132900"/>
              <a:gd name="connsiteY368" fmla="*/ 1952342 h 6860649"/>
              <a:gd name="connsiteX369" fmla="*/ 2061876 w 5132900"/>
              <a:gd name="connsiteY369" fmla="*/ 1988911 h 6860649"/>
              <a:gd name="connsiteX370" fmla="*/ 2029017 w 5132900"/>
              <a:gd name="connsiteY370" fmla="*/ 2029455 h 6860649"/>
              <a:gd name="connsiteX371" fmla="*/ 2060816 w 5132900"/>
              <a:gd name="connsiteY371" fmla="*/ 2000306 h 6860649"/>
              <a:gd name="connsiteX372" fmla="*/ 2042266 w 5132900"/>
              <a:gd name="connsiteY372" fmla="*/ 2101003 h 6860649"/>
              <a:gd name="connsiteX373" fmla="*/ 2040676 w 5132900"/>
              <a:gd name="connsiteY373" fmla="*/ 2158241 h 6860649"/>
              <a:gd name="connsiteX374" fmla="*/ 2036172 w 5132900"/>
              <a:gd name="connsiteY374" fmla="*/ 2314587 h 6860649"/>
              <a:gd name="connsiteX375" fmla="*/ 2056841 w 5132900"/>
              <a:gd name="connsiteY375" fmla="*/ 2429593 h 6860649"/>
              <a:gd name="connsiteX376" fmla="*/ 2132364 w 5132900"/>
              <a:gd name="connsiteY376" fmla="*/ 2536915 h 6860649"/>
              <a:gd name="connsiteX377" fmla="*/ 2172113 w 5132900"/>
              <a:gd name="connsiteY377" fmla="*/ 2581964 h 6860649"/>
              <a:gd name="connsiteX378" fmla="*/ 2191987 w 5132900"/>
              <a:gd name="connsiteY378" fmla="*/ 2664377 h 6860649"/>
              <a:gd name="connsiteX379" fmla="*/ 2176618 w 5132900"/>
              <a:gd name="connsiteY379" fmla="*/ 2722410 h 6860649"/>
              <a:gd name="connsiteX380" fmla="*/ 2042001 w 5132900"/>
              <a:gd name="connsiteY380" fmla="*/ 2860736 h 6860649"/>
              <a:gd name="connsiteX381" fmla="*/ 1975753 w 5132900"/>
              <a:gd name="connsiteY381" fmla="*/ 2911084 h 6860649"/>
              <a:gd name="connsiteX382" fmla="*/ 1943689 w 5132900"/>
              <a:gd name="connsiteY382" fmla="*/ 2966468 h 6860649"/>
              <a:gd name="connsiteX383" fmla="*/ 1927525 w 5132900"/>
              <a:gd name="connsiteY383" fmla="*/ 3022381 h 6860649"/>
              <a:gd name="connsiteX384" fmla="*/ 1911625 w 5132900"/>
              <a:gd name="connsiteY384" fmla="*/ 3105324 h 6860649"/>
              <a:gd name="connsiteX385" fmla="*/ 1893871 w 5132900"/>
              <a:gd name="connsiteY385" fmla="*/ 3080679 h 6860649"/>
              <a:gd name="connsiteX386" fmla="*/ 1840872 w 5132900"/>
              <a:gd name="connsiteY386" fmla="*/ 3006217 h 6860649"/>
              <a:gd name="connsiteX387" fmla="*/ 1707846 w 5132900"/>
              <a:gd name="connsiteY387" fmla="*/ 2980247 h 6860649"/>
              <a:gd name="connsiteX388" fmla="*/ 1535866 w 5132900"/>
              <a:gd name="connsiteY388" fmla="*/ 3012311 h 6860649"/>
              <a:gd name="connsiteX389" fmla="*/ 1466968 w 5132900"/>
              <a:gd name="connsiteY389" fmla="*/ 3018936 h 6860649"/>
              <a:gd name="connsiteX390" fmla="*/ 1431724 w 5132900"/>
              <a:gd name="connsiteY390" fmla="*/ 3009927 h 6860649"/>
              <a:gd name="connsiteX391" fmla="*/ 1425629 w 5132900"/>
              <a:gd name="connsiteY391" fmla="*/ 2994292 h 6860649"/>
              <a:gd name="connsiteX392" fmla="*/ 1414500 w 5132900"/>
              <a:gd name="connsiteY392" fmla="*/ 2894920 h 6860649"/>
              <a:gd name="connsiteX393" fmla="*/ 1390651 w 5132900"/>
              <a:gd name="connsiteY393" fmla="*/ 2476232 h 6860649"/>
              <a:gd name="connsiteX394" fmla="*/ 1378196 w 5132900"/>
              <a:gd name="connsiteY394" fmla="*/ 2055159 h 6860649"/>
              <a:gd name="connsiteX395" fmla="*/ 1382701 w 5132900"/>
              <a:gd name="connsiteY395" fmla="*/ 1975662 h 6860649"/>
              <a:gd name="connsiteX396" fmla="*/ 1421390 w 5132900"/>
              <a:gd name="connsiteY396" fmla="*/ 1879734 h 6860649"/>
              <a:gd name="connsiteX397" fmla="*/ 1508307 w 5132900"/>
              <a:gd name="connsiteY397" fmla="*/ 1760488 h 6860649"/>
              <a:gd name="connsiteX398" fmla="*/ 1520232 w 5132900"/>
              <a:gd name="connsiteY398" fmla="*/ 1604937 h 6860649"/>
              <a:gd name="connsiteX399" fmla="*/ 1487108 w 5132900"/>
              <a:gd name="connsiteY399" fmla="*/ 1521465 h 6860649"/>
              <a:gd name="connsiteX400" fmla="*/ 1424039 w 5132900"/>
              <a:gd name="connsiteY400" fmla="*/ 1441172 h 6860649"/>
              <a:gd name="connsiteX401" fmla="*/ 1340037 w 5132900"/>
              <a:gd name="connsiteY401" fmla="*/ 1329345 h 6860649"/>
              <a:gd name="connsiteX402" fmla="*/ 1283594 w 5132900"/>
              <a:gd name="connsiteY402" fmla="*/ 1239778 h 6860649"/>
              <a:gd name="connsiteX403" fmla="*/ 1244110 w 5132900"/>
              <a:gd name="connsiteY403" fmla="*/ 1162135 h 6860649"/>
              <a:gd name="connsiteX404" fmla="*/ 1239340 w 5132900"/>
              <a:gd name="connsiteY404" fmla="*/ 1090322 h 6860649"/>
              <a:gd name="connsiteX405" fmla="*/ 1243050 w 5132900"/>
              <a:gd name="connsiteY405" fmla="*/ 958356 h 6860649"/>
              <a:gd name="connsiteX406" fmla="*/ 1256034 w 5132900"/>
              <a:gd name="connsiteY406" fmla="*/ 908538 h 6860649"/>
              <a:gd name="connsiteX407" fmla="*/ 1291808 w 5132900"/>
              <a:gd name="connsiteY407" fmla="*/ 892638 h 6860649"/>
              <a:gd name="connsiteX408" fmla="*/ 1380051 w 5132900"/>
              <a:gd name="connsiteY408" fmla="*/ 889458 h 6860649"/>
              <a:gd name="connsiteX409" fmla="*/ 1418475 w 5132900"/>
              <a:gd name="connsiteY409" fmla="*/ 829040 h 6860649"/>
              <a:gd name="connsiteX410" fmla="*/ 1454779 w 5132900"/>
              <a:gd name="connsiteY410" fmla="*/ 702374 h 6860649"/>
              <a:gd name="connsiteX411" fmla="*/ 1473328 w 5132900"/>
              <a:gd name="connsiteY411" fmla="*/ 673225 h 6860649"/>
              <a:gd name="connsiteX412" fmla="*/ 1519437 w 5132900"/>
              <a:gd name="connsiteY412" fmla="*/ 641955 h 6860649"/>
              <a:gd name="connsiteX413" fmla="*/ 1512812 w 5132900"/>
              <a:gd name="connsiteY413" fmla="*/ 588692 h 6860649"/>
              <a:gd name="connsiteX414" fmla="*/ 1490552 w 5132900"/>
              <a:gd name="connsiteY414" fmla="*/ 544968 h 6860649"/>
              <a:gd name="connsiteX415" fmla="*/ 1470413 w 5132900"/>
              <a:gd name="connsiteY415" fmla="*/ 512374 h 6860649"/>
              <a:gd name="connsiteX416" fmla="*/ 1470148 w 5132900"/>
              <a:gd name="connsiteY416" fmla="*/ 484020 h 6860649"/>
              <a:gd name="connsiteX417" fmla="*/ 1494262 w 5132900"/>
              <a:gd name="connsiteY417" fmla="*/ 425722 h 6860649"/>
              <a:gd name="connsiteX418" fmla="*/ 1518642 w 5132900"/>
              <a:gd name="connsiteY418" fmla="*/ 324495 h 6860649"/>
              <a:gd name="connsiteX419" fmla="*/ 1514137 w 5132900"/>
              <a:gd name="connsiteY419" fmla="*/ 274941 h 6860649"/>
              <a:gd name="connsiteX420" fmla="*/ 1496382 w 5132900"/>
              <a:gd name="connsiteY420" fmla="*/ 228302 h 6860649"/>
              <a:gd name="connsiteX421" fmla="*/ 1471208 w 5132900"/>
              <a:gd name="connsiteY421" fmla="*/ 186699 h 6860649"/>
              <a:gd name="connsiteX422" fmla="*/ 1439144 w 5132900"/>
              <a:gd name="connsiteY422" fmla="*/ 150395 h 6860649"/>
              <a:gd name="connsiteX423" fmla="*/ 1408670 w 5132900"/>
              <a:gd name="connsiteY423" fmla="*/ 131580 h 6860649"/>
              <a:gd name="connsiteX424" fmla="*/ 1374221 w 5132900"/>
              <a:gd name="connsiteY424" fmla="*/ 120451 h 6860649"/>
              <a:gd name="connsiteX425" fmla="*/ 1340037 w 5132900"/>
              <a:gd name="connsiteY425" fmla="*/ 104551 h 6860649"/>
              <a:gd name="connsiteX426" fmla="*/ 1319633 w 5132900"/>
              <a:gd name="connsiteY426" fmla="*/ 69307 h 6860649"/>
              <a:gd name="connsiteX427" fmla="*/ 1289423 w 5132900"/>
              <a:gd name="connsiteY427" fmla="*/ 44663 h 6860649"/>
              <a:gd name="connsiteX428" fmla="*/ 1256299 w 5132900"/>
              <a:gd name="connsiteY428" fmla="*/ 40423 h 6860649"/>
              <a:gd name="connsiteX429" fmla="*/ 1222910 w 5132900"/>
              <a:gd name="connsiteY429" fmla="*/ 41218 h 6860649"/>
              <a:gd name="connsiteX430" fmla="*/ 1197206 w 5132900"/>
              <a:gd name="connsiteY430" fmla="*/ 40688 h 6860649"/>
              <a:gd name="connsiteX431" fmla="*/ 1164612 w 5132900"/>
              <a:gd name="connsiteY431" fmla="*/ 25053 h 6860649"/>
              <a:gd name="connsiteX432" fmla="*/ 1131488 w 5132900"/>
              <a:gd name="connsiteY432" fmla="*/ 11009 h 6860649"/>
              <a:gd name="connsiteX433" fmla="*/ 1082464 w 5132900"/>
              <a:gd name="connsiteY433" fmla="*/ 5709 h 6860649"/>
              <a:gd name="connsiteX434" fmla="*/ 1031586 w 5132900"/>
              <a:gd name="connsiteY434" fmla="*/ 9684 h 6860649"/>
              <a:gd name="connsiteX435" fmla="*/ 982032 w 5132900"/>
              <a:gd name="connsiteY435" fmla="*/ 21079 h 6860649"/>
              <a:gd name="connsiteX436" fmla="*/ 950233 w 5132900"/>
              <a:gd name="connsiteY436" fmla="*/ 39098 h 6860649"/>
              <a:gd name="connsiteX437" fmla="*/ 919759 w 5132900"/>
              <a:gd name="connsiteY437" fmla="*/ 49433 h 6860649"/>
              <a:gd name="connsiteX438" fmla="*/ 890610 w 5132900"/>
              <a:gd name="connsiteY438" fmla="*/ 65862 h 6860649"/>
              <a:gd name="connsiteX439" fmla="*/ 862521 w 5132900"/>
              <a:gd name="connsiteY439" fmla="*/ 86797 h 6860649"/>
              <a:gd name="connsiteX440" fmla="*/ 837612 w 5132900"/>
              <a:gd name="connsiteY440" fmla="*/ 106936 h 6860649"/>
              <a:gd name="connsiteX441" fmla="*/ 814027 w 5132900"/>
              <a:gd name="connsiteY441" fmla="*/ 128665 h 6860649"/>
              <a:gd name="connsiteX442" fmla="*/ 792298 w 5132900"/>
              <a:gd name="connsiteY442" fmla="*/ 151985 h 6860649"/>
              <a:gd name="connsiteX443" fmla="*/ 773218 w 5132900"/>
              <a:gd name="connsiteY443" fmla="*/ 177689 h 6860649"/>
              <a:gd name="connsiteX444" fmla="*/ 756259 w 5132900"/>
              <a:gd name="connsiteY444" fmla="*/ 201273 h 6860649"/>
              <a:gd name="connsiteX445" fmla="*/ 740094 w 5132900"/>
              <a:gd name="connsiteY445" fmla="*/ 231217 h 6860649"/>
              <a:gd name="connsiteX446" fmla="*/ 724460 w 5132900"/>
              <a:gd name="connsiteY446" fmla="*/ 254537 h 6860649"/>
              <a:gd name="connsiteX447" fmla="*/ 709355 w 5132900"/>
              <a:gd name="connsiteY447" fmla="*/ 286071 h 6860649"/>
              <a:gd name="connsiteX448" fmla="*/ 694781 w 5132900"/>
              <a:gd name="connsiteY448" fmla="*/ 311245 h 6860649"/>
              <a:gd name="connsiteX449" fmla="*/ 680471 w 5132900"/>
              <a:gd name="connsiteY449" fmla="*/ 341189 h 6860649"/>
              <a:gd name="connsiteX450" fmla="*/ 666162 w 5132900"/>
              <a:gd name="connsiteY450" fmla="*/ 365304 h 6860649"/>
              <a:gd name="connsiteX451" fmla="*/ 652117 w 5132900"/>
              <a:gd name="connsiteY451" fmla="*/ 396838 h 6860649"/>
              <a:gd name="connsiteX452" fmla="*/ 638337 w 5132900"/>
              <a:gd name="connsiteY452" fmla="*/ 426252 h 6860649"/>
              <a:gd name="connsiteX453" fmla="*/ 624558 w 5132900"/>
              <a:gd name="connsiteY453" fmla="*/ 452751 h 6860649"/>
              <a:gd name="connsiteX454" fmla="*/ 609983 w 5132900"/>
              <a:gd name="connsiteY454" fmla="*/ 482695 h 6860649"/>
              <a:gd name="connsiteX455" fmla="*/ 595409 w 5132900"/>
              <a:gd name="connsiteY455" fmla="*/ 512639 h 6860649"/>
              <a:gd name="connsiteX456" fmla="*/ 581099 w 5132900"/>
              <a:gd name="connsiteY456" fmla="*/ 542848 h 6860649"/>
              <a:gd name="connsiteX457" fmla="*/ 567584 w 5132900"/>
              <a:gd name="connsiteY457" fmla="*/ 573322 h 6860649"/>
              <a:gd name="connsiteX458" fmla="*/ 557250 w 5132900"/>
              <a:gd name="connsiteY458" fmla="*/ 596112 h 6860649"/>
              <a:gd name="connsiteX459" fmla="*/ 547445 w 5132900"/>
              <a:gd name="connsiteY459" fmla="*/ 621816 h 6860649"/>
              <a:gd name="connsiteX460" fmla="*/ 537110 w 5132900"/>
              <a:gd name="connsiteY460" fmla="*/ 645930 h 6860649"/>
              <a:gd name="connsiteX461" fmla="*/ 525981 w 5132900"/>
              <a:gd name="connsiteY461" fmla="*/ 669780 h 6860649"/>
              <a:gd name="connsiteX462" fmla="*/ 512201 w 5132900"/>
              <a:gd name="connsiteY462" fmla="*/ 694159 h 6860649"/>
              <a:gd name="connsiteX463" fmla="*/ 498951 w 5132900"/>
              <a:gd name="connsiteY463" fmla="*/ 726223 h 6860649"/>
              <a:gd name="connsiteX464" fmla="*/ 488882 w 5132900"/>
              <a:gd name="connsiteY464" fmla="*/ 764382 h 6860649"/>
              <a:gd name="connsiteX465" fmla="*/ 484112 w 5132900"/>
              <a:gd name="connsiteY465" fmla="*/ 786641 h 6860649"/>
              <a:gd name="connsiteX466" fmla="*/ 486497 w 5132900"/>
              <a:gd name="connsiteY466" fmla="*/ 810756 h 6860649"/>
              <a:gd name="connsiteX467" fmla="*/ 494447 w 5132900"/>
              <a:gd name="connsiteY467" fmla="*/ 831160 h 6860649"/>
              <a:gd name="connsiteX468" fmla="*/ 506106 w 5132900"/>
              <a:gd name="connsiteY468" fmla="*/ 849179 h 6860649"/>
              <a:gd name="connsiteX469" fmla="*/ 519356 w 5132900"/>
              <a:gd name="connsiteY469" fmla="*/ 870114 h 6860649"/>
              <a:gd name="connsiteX470" fmla="*/ 533665 w 5132900"/>
              <a:gd name="connsiteY470" fmla="*/ 891843 h 6860649"/>
              <a:gd name="connsiteX471" fmla="*/ 539230 w 5132900"/>
              <a:gd name="connsiteY471" fmla="*/ 916752 h 6860649"/>
              <a:gd name="connsiteX472" fmla="*/ 527836 w 5132900"/>
              <a:gd name="connsiteY472" fmla="*/ 945637 h 6860649"/>
              <a:gd name="connsiteX473" fmla="*/ 509286 w 5132900"/>
              <a:gd name="connsiteY473" fmla="*/ 971076 h 6860649"/>
              <a:gd name="connsiteX474" fmla="*/ 492062 w 5132900"/>
              <a:gd name="connsiteY474" fmla="*/ 999695 h 6860649"/>
              <a:gd name="connsiteX475" fmla="*/ 477752 w 5132900"/>
              <a:gd name="connsiteY475" fmla="*/ 1029904 h 6860649"/>
              <a:gd name="connsiteX476" fmla="*/ 453638 w 5132900"/>
              <a:gd name="connsiteY476" fmla="*/ 1082108 h 6860649"/>
              <a:gd name="connsiteX477" fmla="*/ 430053 w 5132900"/>
              <a:gd name="connsiteY477" fmla="*/ 1134311 h 6860649"/>
              <a:gd name="connsiteX478" fmla="*/ 418394 w 5132900"/>
              <a:gd name="connsiteY478" fmla="*/ 1160545 h 6860649"/>
              <a:gd name="connsiteX479" fmla="*/ 406999 w 5132900"/>
              <a:gd name="connsiteY479" fmla="*/ 1187045 h 6860649"/>
              <a:gd name="connsiteX480" fmla="*/ 396134 w 5132900"/>
              <a:gd name="connsiteY480" fmla="*/ 1213544 h 6860649"/>
              <a:gd name="connsiteX481" fmla="*/ 385535 w 5132900"/>
              <a:gd name="connsiteY481" fmla="*/ 1240308 h 6860649"/>
              <a:gd name="connsiteX482" fmla="*/ 377320 w 5132900"/>
              <a:gd name="connsiteY482" fmla="*/ 1266012 h 6860649"/>
              <a:gd name="connsiteX483" fmla="*/ 370695 w 5132900"/>
              <a:gd name="connsiteY483" fmla="*/ 1288802 h 6860649"/>
              <a:gd name="connsiteX484" fmla="*/ 365130 w 5132900"/>
              <a:gd name="connsiteY484" fmla="*/ 1316891 h 6860649"/>
              <a:gd name="connsiteX485" fmla="*/ 360096 w 5132900"/>
              <a:gd name="connsiteY485" fmla="*/ 1338355 h 6860649"/>
              <a:gd name="connsiteX486" fmla="*/ 354266 w 5132900"/>
              <a:gd name="connsiteY486" fmla="*/ 1373864 h 6860649"/>
              <a:gd name="connsiteX487" fmla="*/ 350821 w 5132900"/>
              <a:gd name="connsiteY487" fmla="*/ 1409638 h 6860649"/>
              <a:gd name="connsiteX488" fmla="*/ 357976 w 5132900"/>
              <a:gd name="connsiteY488" fmla="*/ 1434812 h 6860649"/>
              <a:gd name="connsiteX489" fmla="*/ 373875 w 5132900"/>
              <a:gd name="connsiteY489" fmla="*/ 1436667 h 6860649"/>
              <a:gd name="connsiteX490" fmla="*/ 365660 w 5132900"/>
              <a:gd name="connsiteY490" fmla="*/ 1476151 h 6860649"/>
              <a:gd name="connsiteX491" fmla="*/ 371225 w 5132900"/>
              <a:gd name="connsiteY491" fmla="*/ 1516430 h 6860649"/>
              <a:gd name="connsiteX492" fmla="*/ 393750 w 5132900"/>
              <a:gd name="connsiteY492" fmla="*/ 1546904 h 6860649"/>
              <a:gd name="connsiteX493" fmla="*/ 417334 w 5132900"/>
              <a:gd name="connsiteY493" fmla="*/ 1531270 h 6860649"/>
              <a:gd name="connsiteX494" fmla="*/ 429259 w 5132900"/>
              <a:gd name="connsiteY494" fmla="*/ 1518815 h 6860649"/>
              <a:gd name="connsiteX495" fmla="*/ 440653 w 5132900"/>
              <a:gd name="connsiteY495" fmla="*/ 1494436 h 6860649"/>
              <a:gd name="connsiteX496" fmla="*/ 461853 w 5132900"/>
              <a:gd name="connsiteY496" fmla="*/ 1456277 h 6860649"/>
              <a:gd name="connsiteX497" fmla="*/ 458673 w 5132900"/>
              <a:gd name="connsiteY497" fmla="*/ 1487811 h 6860649"/>
              <a:gd name="connsiteX498" fmla="*/ 456023 w 5132900"/>
              <a:gd name="connsiteY498" fmla="*/ 1521730 h 6860649"/>
              <a:gd name="connsiteX499" fmla="*/ 454698 w 5132900"/>
              <a:gd name="connsiteY499" fmla="*/ 1543459 h 6860649"/>
              <a:gd name="connsiteX500" fmla="*/ 456023 w 5132900"/>
              <a:gd name="connsiteY500" fmla="*/ 1587183 h 6860649"/>
              <a:gd name="connsiteX501" fmla="*/ 458673 w 5132900"/>
              <a:gd name="connsiteY501" fmla="*/ 1613417 h 6860649"/>
              <a:gd name="connsiteX502" fmla="*/ 462118 w 5132900"/>
              <a:gd name="connsiteY502" fmla="*/ 1633557 h 6860649"/>
              <a:gd name="connsiteX503" fmla="*/ 465297 w 5132900"/>
              <a:gd name="connsiteY503" fmla="*/ 1656611 h 6860649"/>
              <a:gd name="connsiteX504" fmla="*/ 467417 w 5132900"/>
              <a:gd name="connsiteY504" fmla="*/ 1679930 h 6860649"/>
              <a:gd name="connsiteX505" fmla="*/ 467417 w 5132900"/>
              <a:gd name="connsiteY505" fmla="*/ 1706430 h 6860649"/>
              <a:gd name="connsiteX506" fmla="*/ 465297 w 5132900"/>
              <a:gd name="connsiteY506" fmla="*/ 1732929 h 6860649"/>
              <a:gd name="connsiteX507" fmla="*/ 460528 w 5132900"/>
              <a:gd name="connsiteY507" fmla="*/ 1755453 h 6860649"/>
              <a:gd name="connsiteX508" fmla="*/ 453638 w 5132900"/>
              <a:gd name="connsiteY508" fmla="*/ 1792287 h 6860649"/>
              <a:gd name="connsiteX509" fmla="*/ 446483 w 5132900"/>
              <a:gd name="connsiteY509" fmla="*/ 1814811 h 6860649"/>
              <a:gd name="connsiteX510" fmla="*/ 440388 w 5132900"/>
              <a:gd name="connsiteY510" fmla="*/ 1851645 h 6860649"/>
              <a:gd name="connsiteX511" fmla="*/ 434293 w 5132900"/>
              <a:gd name="connsiteY511" fmla="*/ 1893514 h 6860649"/>
              <a:gd name="connsiteX512" fmla="*/ 427934 w 5132900"/>
              <a:gd name="connsiteY512" fmla="*/ 1922133 h 6860649"/>
              <a:gd name="connsiteX513" fmla="*/ 416539 w 5132900"/>
              <a:gd name="connsiteY513" fmla="*/ 1992886 h 6860649"/>
              <a:gd name="connsiteX514" fmla="*/ 410179 w 5132900"/>
              <a:gd name="connsiteY514" fmla="*/ 2064169 h 6860649"/>
              <a:gd name="connsiteX515" fmla="*/ 410709 w 5132900"/>
              <a:gd name="connsiteY515" fmla="*/ 2149232 h 6860649"/>
              <a:gd name="connsiteX516" fmla="*/ 442243 w 5132900"/>
              <a:gd name="connsiteY516" fmla="*/ 2280403 h 6860649"/>
              <a:gd name="connsiteX517" fmla="*/ 515116 w 5132900"/>
              <a:gd name="connsiteY517" fmla="*/ 2369175 h 6860649"/>
              <a:gd name="connsiteX518" fmla="*/ 548505 w 5132900"/>
              <a:gd name="connsiteY518" fmla="*/ 2459008 h 6860649"/>
              <a:gd name="connsiteX519" fmla="*/ 554865 w 5132900"/>
              <a:gd name="connsiteY519" fmla="*/ 2572954 h 6860649"/>
              <a:gd name="connsiteX520" fmla="*/ 542675 w 5132900"/>
              <a:gd name="connsiteY520" fmla="*/ 2652717 h 6860649"/>
              <a:gd name="connsiteX521" fmla="*/ 504251 w 5132900"/>
              <a:gd name="connsiteY521" fmla="*/ 2739104 h 6860649"/>
              <a:gd name="connsiteX522" fmla="*/ 476162 w 5132900"/>
              <a:gd name="connsiteY522" fmla="*/ 2798198 h 6860649"/>
              <a:gd name="connsiteX523" fmla="*/ 398254 w 5132900"/>
              <a:gd name="connsiteY523" fmla="*/ 2948448 h 6860649"/>
              <a:gd name="connsiteX524" fmla="*/ 269468 w 5132900"/>
              <a:gd name="connsiteY524" fmla="*/ 3275449 h 6860649"/>
              <a:gd name="connsiteX525" fmla="*/ 153402 w 5132900"/>
              <a:gd name="connsiteY525" fmla="*/ 3599269 h 6860649"/>
              <a:gd name="connsiteX526" fmla="*/ 79999 w 5132900"/>
              <a:gd name="connsiteY526" fmla="*/ 3751110 h 6860649"/>
              <a:gd name="connsiteX527" fmla="*/ 28325 w 5132900"/>
              <a:gd name="connsiteY527" fmla="*/ 3858167 h 6860649"/>
              <a:gd name="connsiteX528" fmla="*/ 3151 w 5132900"/>
              <a:gd name="connsiteY528" fmla="*/ 3964959 h 6860649"/>
              <a:gd name="connsiteX529" fmla="*/ 1561 w 5132900"/>
              <a:gd name="connsiteY529" fmla="*/ 4004178 h 6860649"/>
              <a:gd name="connsiteX530" fmla="*/ 20110 w 5132900"/>
              <a:gd name="connsiteY530" fmla="*/ 4017427 h 6860649"/>
              <a:gd name="connsiteX531" fmla="*/ 45020 w 5132900"/>
              <a:gd name="connsiteY531" fmla="*/ 3991193 h 6860649"/>
              <a:gd name="connsiteX532" fmla="*/ 76289 w 5132900"/>
              <a:gd name="connsiteY532" fmla="*/ 3959659 h 6860649"/>
              <a:gd name="connsiteX533" fmla="*/ 134587 w 5132900"/>
              <a:gd name="connsiteY533" fmla="*/ 3965489 h 6860649"/>
              <a:gd name="connsiteX534" fmla="*/ 240054 w 5132900"/>
              <a:gd name="connsiteY534" fmla="*/ 3996493 h 6860649"/>
              <a:gd name="connsiteX535" fmla="*/ 256749 w 5132900"/>
              <a:gd name="connsiteY535" fmla="*/ 4022197 h 6860649"/>
              <a:gd name="connsiteX536" fmla="*/ 279273 w 5132900"/>
              <a:gd name="connsiteY536" fmla="*/ 4063006 h 6860649"/>
              <a:gd name="connsiteX537" fmla="*/ 327236 w 5132900"/>
              <a:gd name="connsiteY537" fmla="*/ 4081820 h 6860649"/>
              <a:gd name="connsiteX538" fmla="*/ 531546 w 5132900"/>
              <a:gd name="connsiteY538" fmla="*/ 4144888 h 6860649"/>
              <a:gd name="connsiteX539" fmla="*/ 593289 w 5132900"/>
              <a:gd name="connsiteY539" fmla="*/ 4167943 h 6860649"/>
              <a:gd name="connsiteX540" fmla="*/ 632243 w 5132900"/>
              <a:gd name="connsiteY540" fmla="*/ 4226241 h 6860649"/>
              <a:gd name="connsiteX541" fmla="*/ 632243 w 5132900"/>
              <a:gd name="connsiteY541" fmla="*/ 4281890 h 6860649"/>
              <a:gd name="connsiteX542" fmla="*/ 599914 w 5132900"/>
              <a:gd name="connsiteY542" fmla="*/ 4488584 h 6860649"/>
              <a:gd name="connsiteX543" fmla="*/ 558840 w 5132900"/>
              <a:gd name="connsiteY543" fmla="*/ 4671958 h 6860649"/>
              <a:gd name="connsiteX544" fmla="*/ 509021 w 5132900"/>
              <a:gd name="connsiteY544" fmla="*/ 4807634 h 6860649"/>
              <a:gd name="connsiteX545" fmla="*/ 438533 w 5132900"/>
              <a:gd name="connsiteY545" fmla="*/ 4970339 h 6860649"/>
              <a:gd name="connsiteX546" fmla="*/ 403289 w 5132900"/>
              <a:gd name="connsiteY546" fmla="*/ 5161929 h 6860649"/>
              <a:gd name="connsiteX547" fmla="*/ 429788 w 5132900"/>
              <a:gd name="connsiteY547" fmla="*/ 5536098 h 6860649"/>
              <a:gd name="connsiteX548" fmla="*/ 446218 w 5132900"/>
              <a:gd name="connsiteY548" fmla="*/ 5688469 h 6860649"/>
              <a:gd name="connsiteX549" fmla="*/ 487292 w 5132900"/>
              <a:gd name="connsiteY549" fmla="*/ 5960086 h 6860649"/>
              <a:gd name="connsiteX550" fmla="*/ 488882 w 5132900"/>
              <a:gd name="connsiteY550" fmla="*/ 6020769 h 6860649"/>
              <a:gd name="connsiteX551" fmla="*/ 464767 w 5132900"/>
              <a:gd name="connsiteY551" fmla="*/ 6067142 h 6860649"/>
              <a:gd name="connsiteX552" fmla="*/ 390570 w 5132900"/>
              <a:gd name="connsiteY552" fmla="*/ 6128356 h 6860649"/>
              <a:gd name="connsiteX553" fmla="*/ 366455 w 5132900"/>
              <a:gd name="connsiteY553" fmla="*/ 6176584 h 6860649"/>
              <a:gd name="connsiteX554" fmla="*/ 387125 w 5132900"/>
              <a:gd name="connsiteY554" fmla="*/ 6280196 h 6860649"/>
              <a:gd name="connsiteX555" fmla="*/ 444098 w 5132900"/>
              <a:gd name="connsiteY555" fmla="*/ 6434687 h 6860649"/>
              <a:gd name="connsiteX556" fmla="*/ 468742 w 5132900"/>
              <a:gd name="connsiteY556" fmla="*/ 6519220 h 6860649"/>
              <a:gd name="connsiteX557" fmla="*/ 471657 w 5132900"/>
              <a:gd name="connsiteY557" fmla="*/ 6588382 h 6860649"/>
              <a:gd name="connsiteX558" fmla="*/ 485172 w 5132900"/>
              <a:gd name="connsiteY558" fmla="*/ 6611172 h 6860649"/>
              <a:gd name="connsiteX559" fmla="*/ 533400 w 5132900"/>
              <a:gd name="connsiteY559" fmla="*/ 6610111 h 6860649"/>
              <a:gd name="connsiteX560" fmla="*/ 546650 w 5132900"/>
              <a:gd name="connsiteY560" fmla="*/ 6583877 h 6860649"/>
              <a:gd name="connsiteX561" fmla="*/ 560165 w 5132900"/>
              <a:gd name="connsiteY561" fmla="*/ 6490335 h 6860649"/>
              <a:gd name="connsiteX562" fmla="*/ 569969 w 5132900"/>
              <a:gd name="connsiteY562" fmla="*/ 6458801 h 6860649"/>
              <a:gd name="connsiteX563" fmla="*/ 625088 w 5132900"/>
              <a:gd name="connsiteY563" fmla="*/ 6438927 h 6860649"/>
              <a:gd name="connsiteX564" fmla="*/ 650262 w 5132900"/>
              <a:gd name="connsiteY564" fmla="*/ 6456946 h 6860649"/>
              <a:gd name="connsiteX565" fmla="*/ 740624 w 5132900"/>
              <a:gd name="connsiteY565" fmla="*/ 6570628 h 6860649"/>
              <a:gd name="connsiteX566" fmla="*/ 785143 w 5132900"/>
              <a:gd name="connsiteY566" fmla="*/ 6613822 h 6860649"/>
              <a:gd name="connsiteX567" fmla="*/ 871001 w 5132900"/>
              <a:gd name="connsiteY567" fmla="*/ 6649596 h 6860649"/>
              <a:gd name="connsiteX568" fmla="*/ 961628 w 5132900"/>
              <a:gd name="connsiteY568" fmla="*/ 6653570 h 6860649"/>
              <a:gd name="connsiteX569" fmla="*/ 1175742 w 5132900"/>
              <a:gd name="connsiteY569" fmla="*/ 6637141 h 6860649"/>
              <a:gd name="connsiteX570" fmla="*/ 1231655 w 5132900"/>
              <a:gd name="connsiteY570" fmla="*/ 6624951 h 6860649"/>
              <a:gd name="connsiteX571" fmla="*/ 1279884 w 5132900"/>
              <a:gd name="connsiteY571" fmla="*/ 6601632 h 6860649"/>
              <a:gd name="connsiteX572" fmla="*/ 1293133 w 5132900"/>
              <a:gd name="connsiteY572" fmla="*/ 6569568 h 6860649"/>
              <a:gd name="connsiteX573" fmla="*/ 1275114 w 5132900"/>
              <a:gd name="connsiteY573" fmla="*/ 6536974 h 6860649"/>
              <a:gd name="connsiteX574" fmla="*/ 1224765 w 5132900"/>
              <a:gd name="connsiteY574" fmla="*/ 6478146 h 6860649"/>
              <a:gd name="connsiteX575" fmla="*/ 1266899 w 5132900"/>
              <a:gd name="connsiteY575" fmla="*/ 6461981 h 6860649"/>
              <a:gd name="connsiteX576" fmla="*/ 1292868 w 5132900"/>
              <a:gd name="connsiteY576" fmla="*/ 6428592 h 6860649"/>
              <a:gd name="connsiteX577" fmla="*/ 1304793 w 5132900"/>
              <a:gd name="connsiteY577" fmla="*/ 6385663 h 6860649"/>
              <a:gd name="connsiteX578" fmla="*/ 1305058 w 5132900"/>
              <a:gd name="connsiteY578" fmla="*/ 6387518 h 6860649"/>
              <a:gd name="connsiteX579" fmla="*/ 1298433 w 5132900"/>
              <a:gd name="connsiteY579" fmla="*/ 6351479 h 6860649"/>
              <a:gd name="connsiteX580" fmla="*/ 1275114 w 5132900"/>
              <a:gd name="connsiteY580" fmla="*/ 6331605 h 6860649"/>
              <a:gd name="connsiteX581" fmla="*/ 1243845 w 5132900"/>
              <a:gd name="connsiteY581" fmla="*/ 6331075 h 6860649"/>
              <a:gd name="connsiteX582" fmla="*/ 1173622 w 5132900"/>
              <a:gd name="connsiteY582" fmla="*/ 6330810 h 6860649"/>
              <a:gd name="connsiteX583" fmla="*/ 1091209 w 5132900"/>
              <a:gd name="connsiteY583" fmla="*/ 6273041 h 6860649"/>
              <a:gd name="connsiteX584" fmla="*/ 937514 w 5132900"/>
              <a:gd name="connsiteY584" fmla="*/ 6132861 h 6860649"/>
              <a:gd name="connsiteX585" fmla="*/ 878420 w 5132900"/>
              <a:gd name="connsiteY585" fmla="*/ 6064758 h 6860649"/>
              <a:gd name="connsiteX586" fmla="*/ 833902 w 5132900"/>
              <a:gd name="connsiteY586" fmla="*/ 5957701 h 6860649"/>
              <a:gd name="connsiteX587" fmla="*/ 826217 w 5132900"/>
              <a:gd name="connsiteY587" fmla="*/ 5822290 h 6860649"/>
              <a:gd name="connsiteX588" fmla="*/ 854041 w 5132900"/>
              <a:gd name="connsiteY588" fmla="*/ 5501384 h 6860649"/>
              <a:gd name="connsiteX589" fmla="*/ 894055 w 5132900"/>
              <a:gd name="connsiteY589" fmla="*/ 5214927 h 6860649"/>
              <a:gd name="connsiteX590" fmla="*/ 975938 w 5132900"/>
              <a:gd name="connsiteY590" fmla="*/ 4884482 h 6860649"/>
              <a:gd name="connsiteX591" fmla="*/ 1038476 w 5132900"/>
              <a:gd name="connsiteY591" fmla="*/ 4737941 h 6860649"/>
              <a:gd name="connsiteX592" fmla="*/ 1108964 w 5132900"/>
              <a:gd name="connsiteY592" fmla="*/ 4612335 h 6860649"/>
              <a:gd name="connsiteX593" fmla="*/ 1122213 w 5132900"/>
              <a:gd name="connsiteY593" fmla="*/ 4492028 h 6860649"/>
              <a:gd name="connsiteX594" fmla="*/ 1119033 w 5132900"/>
              <a:gd name="connsiteY594" fmla="*/ 4398751 h 6860649"/>
              <a:gd name="connsiteX595" fmla="*/ 1113734 w 5132900"/>
              <a:gd name="connsiteY595" fmla="*/ 4316604 h 6860649"/>
              <a:gd name="connsiteX596" fmla="*/ 1133873 w 5132900"/>
              <a:gd name="connsiteY596" fmla="*/ 4298054 h 6860649"/>
              <a:gd name="connsiteX597" fmla="*/ 1172297 w 5132900"/>
              <a:gd name="connsiteY597" fmla="*/ 4283744 h 6860649"/>
              <a:gd name="connsiteX598" fmla="*/ 1182102 w 5132900"/>
              <a:gd name="connsiteY598" fmla="*/ 4238696 h 6860649"/>
              <a:gd name="connsiteX599" fmla="*/ 1214166 w 5132900"/>
              <a:gd name="connsiteY599" fmla="*/ 4241876 h 6860649"/>
              <a:gd name="connsiteX600" fmla="*/ 1274584 w 5132900"/>
              <a:gd name="connsiteY600" fmla="*/ 4231541 h 6860649"/>
              <a:gd name="connsiteX601" fmla="*/ 1304793 w 5132900"/>
              <a:gd name="connsiteY601" fmla="*/ 4249825 h 6860649"/>
              <a:gd name="connsiteX602" fmla="*/ 1411585 w 5132900"/>
              <a:gd name="connsiteY602" fmla="*/ 4363242 h 6860649"/>
              <a:gd name="connsiteX603" fmla="*/ 1438614 w 5132900"/>
              <a:gd name="connsiteY603" fmla="*/ 4377817 h 6860649"/>
              <a:gd name="connsiteX604" fmla="*/ 1458488 w 5132900"/>
              <a:gd name="connsiteY604" fmla="*/ 4353172 h 6860649"/>
              <a:gd name="connsiteX605" fmla="*/ 1470413 w 5132900"/>
              <a:gd name="connsiteY605" fmla="*/ 4272615 h 6860649"/>
              <a:gd name="connsiteX606" fmla="*/ 1476508 w 5132900"/>
              <a:gd name="connsiteY606" fmla="*/ 4060091 h 6860649"/>
              <a:gd name="connsiteX607" fmla="*/ 1455574 w 5132900"/>
              <a:gd name="connsiteY607" fmla="*/ 3887846 h 6860649"/>
              <a:gd name="connsiteX608" fmla="*/ 1420330 w 5132900"/>
              <a:gd name="connsiteY608" fmla="*/ 3659952 h 6860649"/>
              <a:gd name="connsiteX609" fmla="*/ 1383761 w 5132900"/>
              <a:gd name="connsiteY609" fmla="*/ 3385685 h 6860649"/>
              <a:gd name="connsiteX610" fmla="*/ 1382436 w 5132900"/>
              <a:gd name="connsiteY610" fmla="*/ 3313873 h 6860649"/>
              <a:gd name="connsiteX611" fmla="*/ 1399660 w 5132900"/>
              <a:gd name="connsiteY611" fmla="*/ 3312283 h 6860649"/>
              <a:gd name="connsiteX612" fmla="*/ 1482868 w 5132900"/>
              <a:gd name="connsiteY612" fmla="*/ 3346997 h 6860649"/>
              <a:gd name="connsiteX613" fmla="*/ 1558391 w 5132900"/>
              <a:gd name="connsiteY613" fmla="*/ 3390985 h 6860649"/>
              <a:gd name="connsiteX614" fmla="*/ 1677902 w 5132900"/>
              <a:gd name="connsiteY614" fmla="*/ 3413245 h 6860649"/>
              <a:gd name="connsiteX615" fmla="*/ 1695127 w 5132900"/>
              <a:gd name="connsiteY615" fmla="*/ 3451404 h 6860649"/>
              <a:gd name="connsiteX616" fmla="*/ 1740175 w 5132900"/>
              <a:gd name="connsiteY616" fmla="*/ 3596885 h 6860649"/>
              <a:gd name="connsiteX617" fmla="*/ 1778334 w 5132900"/>
              <a:gd name="connsiteY617" fmla="*/ 3767539 h 6860649"/>
              <a:gd name="connsiteX618" fmla="*/ 1793439 w 5132900"/>
              <a:gd name="connsiteY618" fmla="*/ 3901891 h 6860649"/>
              <a:gd name="connsiteX619" fmla="*/ 1835042 w 5132900"/>
              <a:gd name="connsiteY619" fmla="*/ 4073340 h 6860649"/>
              <a:gd name="connsiteX620" fmla="*/ 1891751 w 5132900"/>
              <a:gd name="connsiteY620" fmla="*/ 4325083 h 6860649"/>
              <a:gd name="connsiteX621" fmla="*/ 1897581 w 5132900"/>
              <a:gd name="connsiteY621" fmla="*/ 4386827 h 6860649"/>
              <a:gd name="connsiteX622" fmla="*/ 1898111 w 5132900"/>
              <a:gd name="connsiteY622" fmla="*/ 4401666 h 6860649"/>
              <a:gd name="connsiteX623" fmla="*/ 1106314 w 5132900"/>
              <a:gd name="connsiteY623" fmla="*/ 5583532 h 6860649"/>
              <a:gd name="connsiteX624" fmla="*/ 2383576 w 5132900"/>
              <a:gd name="connsiteY624" fmla="*/ 6860794 h 6860649"/>
              <a:gd name="connsiteX625" fmla="*/ 3660839 w 5132900"/>
              <a:gd name="connsiteY625" fmla="*/ 5583532 h 6860649"/>
              <a:gd name="connsiteX626" fmla="*/ 3639110 w 5132900"/>
              <a:gd name="connsiteY626" fmla="*/ 5347953 h 6860649"/>
              <a:gd name="connsiteX627" fmla="*/ 3643350 w 5132900"/>
              <a:gd name="connsiteY627" fmla="*/ 5347424 h 6860649"/>
              <a:gd name="connsiteX628" fmla="*/ 3630630 w 5132900"/>
              <a:gd name="connsiteY628" fmla="*/ 5279586 h 6860649"/>
              <a:gd name="connsiteX629" fmla="*/ 3617910 w 5132900"/>
              <a:gd name="connsiteY629" fmla="*/ 5208038 h 6860649"/>
              <a:gd name="connsiteX630" fmla="*/ 3636990 w 5132900"/>
              <a:gd name="connsiteY630" fmla="*/ 5184983 h 6860649"/>
              <a:gd name="connsiteX631" fmla="*/ 3723377 w 5132900"/>
              <a:gd name="connsiteY631" fmla="*/ 5171469 h 6860649"/>
              <a:gd name="connsiteX632" fmla="*/ 3851898 w 5132900"/>
              <a:gd name="connsiteY632" fmla="*/ 5177564 h 6860649"/>
              <a:gd name="connsiteX633" fmla="*/ 3915232 w 5132900"/>
              <a:gd name="connsiteY633" fmla="*/ 5193993 h 6860649"/>
              <a:gd name="connsiteX634" fmla="*/ 3958426 w 5132900"/>
              <a:gd name="connsiteY634" fmla="*/ 5230297 h 6860649"/>
              <a:gd name="connsiteX635" fmla="*/ 3986250 w 5132900"/>
              <a:gd name="connsiteY635" fmla="*/ 5298400 h 6860649"/>
              <a:gd name="connsiteX636" fmla="*/ 4007184 w 5132900"/>
              <a:gd name="connsiteY636" fmla="*/ 5396712 h 6860649"/>
              <a:gd name="connsiteX637" fmla="*/ 4041368 w 5132900"/>
              <a:gd name="connsiteY637" fmla="*/ 5563657 h 6860649"/>
              <a:gd name="connsiteX638" fmla="*/ 4090922 w 5132900"/>
              <a:gd name="connsiteY638" fmla="*/ 5982080 h 6860649"/>
              <a:gd name="connsiteX639" fmla="*/ 4093572 w 5132900"/>
              <a:gd name="connsiteY639" fmla="*/ 6078007 h 6860649"/>
              <a:gd name="connsiteX640" fmla="*/ 4084032 w 5132900"/>
              <a:gd name="connsiteY640" fmla="*/ 6096292 h 6860649"/>
              <a:gd name="connsiteX641" fmla="*/ 4028118 w 5132900"/>
              <a:gd name="connsiteY641" fmla="*/ 6099471 h 6860649"/>
              <a:gd name="connsiteX642" fmla="*/ 3896152 w 5132900"/>
              <a:gd name="connsiteY642" fmla="*/ 6137100 h 6860649"/>
              <a:gd name="connsiteX643" fmla="*/ 3831759 w 5132900"/>
              <a:gd name="connsiteY643" fmla="*/ 6172610 h 6860649"/>
              <a:gd name="connsiteX644" fmla="*/ 3785916 w 5132900"/>
              <a:gd name="connsiteY644" fmla="*/ 6239122 h 6860649"/>
              <a:gd name="connsiteX645" fmla="*/ 3769486 w 5132900"/>
              <a:gd name="connsiteY645" fmla="*/ 6385398 h 6860649"/>
              <a:gd name="connsiteX646" fmla="*/ 3789095 w 5132900"/>
              <a:gd name="connsiteY646" fmla="*/ 6504910 h 6860649"/>
              <a:gd name="connsiteX647" fmla="*/ 3836529 w 5132900"/>
              <a:gd name="connsiteY647" fmla="*/ 6619386 h 6860649"/>
              <a:gd name="connsiteX648" fmla="*/ 3942261 w 5132900"/>
              <a:gd name="connsiteY648" fmla="*/ 6730418 h 6860649"/>
              <a:gd name="connsiteX649" fmla="*/ 4047463 w 5132900"/>
              <a:gd name="connsiteY649" fmla="*/ 6786596 h 6860649"/>
              <a:gd name="connsiteX650" fmla="*/ 4207253 w 5132900"/>
              <a:gd name="connsiteY650" fmla="*/ 6760097 h 6860649"/>
              <a:gd name="connsiteX651" fmla="*/ 4250447 w 5132900"/>
              <a:gd name="connsiteY651" fmla="*/ 6721408 h 6860649"/>
              <a:gd name="connsiteX652" fmla="*/ 4294171 w 5132900"/>
              <a:gd name="connsiteY652" fmla="*/ 6639526 h 6860649"/>
              <a:gd name="connsiteX653" fmla="*/ 4341075 w 5132900"/>
              <a:gd name="connsiteY653" fmla="*/ 6490865 h 6860649"/>
              <a:gd name="connsiteX654" fmla="*/ 4315635 w 5132900"/>
              <a:gd name="connsiteY654" fmla="*/ 6409778 h 6860649"/>
              <a:gd name="connsiteX655" fmla="*/ 4301326 w 5132900"/>
              <a:gd name="connsiteY655" fmla="*/ 6377713 h 6860649"/>
              <a:gd name="connsiteX656" fmla="*/ 4337365 w 5132900"/>
              <a:gd name="connsiteY656" fmla="*/ 6374799 h 6860649"/>
              <a:gd name="connsiteX657" fmla="*/ 4422692 w 5132900"/>
              <a:gd name="connsiteY657" fmla="*/ 6383278 h 6860649"/>
              <a:gd name="connsiteX658" fmla="*/ 4602887 w 5132900"/>
              <a:gd name="connsiteY658" fmla="*/ 6389373 h 6860649"/>
              <a:gd name="connsiteX659" fmla="*/ 4633626 w 5132900"/>
              <a:gd name="connsiteY659" fmla="*/ 6404478 h 6860649"/>
              <a:gd name="connsiteX660" fmla="*/ 4671785 w 5132900"/>
              <a:gd name="connsiteY660" fmla="*/ 6427267 h 6860649"/>
              <a:gd name="connsiteX661" fmla="*/ 4749163 w 5132900"/>
              <a:gd name="connsiteY661" fmla="*/ 6435747 h 6860649"/>
              <a:gd name="connsiteX662" fmla="*/ 4944992 w 5132900"/>
              <a:gd name="connsiteY662" fmla="*/ 6444491 h 6860649"/>
              <a:gd name="connsiteX663" fmla="*/ 5011505 w 5132900"/>
              <a:gd name="connsiteY663" fmla="*/ 6434952 h 6860649"/>
              <a:gd name="connsiteX664" fmla="*/ 5081993 w 5132900"/>
              <a:gd name="connsiteY664" fmla="*/ 6383543 h 6860649"/>
              <a:gd name="connsiteX665" fmla="*/ 5100012 w 5132900"/>
              <a:gd name="connsiteY665" fmla="*/ 6323655 h 6860649"/>
              <a:gd name="connsiteX666" fmla="*/ 5068743 w 5132900"/>
              <a:gd name="connsiteY666" fmla="*/ 6249987 h 6860649"/>
              <a:gd name="connsiteX667" fmla="*/ 5059468 w 5132900"/>
              <a:gd name="connsiteY667" fmla="*/ 6206529 h 6860649"/>
              <a:gd name="connsiteX668" fmla="*/ 5092328 w 5132900"/>
              <a:gd name="connsiteY668" fmla="*/ 6152470 h 6860649"/>
              <a:gd name="connsiteX669" fmla="*/ 5114587 w 5132900"/>
              <a:gd name="connsiteY669" fmla="*/ 6100532 h 6860649"/>
              <a:gd name="connsiteX670" fmla="*/ 5134196 w 5132900"/>
              <a:gd name="connsiteY670" fmla="*/ 6030573 h 6860649"/>
              <a:gd name="connsiteX671" fmla="*/ 5125717 w 5132900"/>
              <a:gd name="connsiteY671" fmla="*/ 5988970 h 6860649"/>
              <a:gd name="connsiteX672" fmla="*/ 5125717 w 5132900"/>
              <a:gd name="connsiteY672" fmla="*/ 5988970 h 6860649"/>
              <a:gd name="connsiteX673" fmla="*/ 24615 w 5132900"/>
              <a:gd name="connsiteY673" fmla="*/ 3974763 h 6860649"/>
              <a:gd name="connsiteX674" fmla="*/ 26735 w 5132900"/>
              <a:gd name="connsiteY674" fmla="*/ 3967344 h 6860649"/>
              <a:gd name="connsiteX675" fmla="*/ 24615 w 5132900"/>
              <a:gd name="connsiteY675" fmla="*/ 3974763 h 6860649"/>
              <a:gd name="connsiteX676" fmla="*/ 2945625 w 5132900"/>
              <a:gd name="connsiteY676" fmla="*/ 4244261 h 6860649"/>
              <a:gd name="connsiteX677" fmla="*/ 2962055 w 5132900"/>
              <a:gd name="connsiteY677" fmla="*/ 4220146 h 6860649"/>
              <a:gd name="connsiteX678" fmla="*/ 3032013 w 5132900"/>
              <a:gd name="connsiteY678" fmla="*/ 4209017 h 6860649"/>
              <a:gd name="connsiteX679" fmla="*/ 3132444 w 5132900"/>
              <a:gd name="connsiteY679" fmla="*/ 4187552 h 6860649"/>
              <a:gd name="connsiteX680" fmla="*/ 3294355 w 5132900"/>
              <a:gd name="connsiteY680" fmla="*/ 4180927 h 6860649"/>
              <a:gd name="connsiteX681" fmla="*/ 3401942 w 5132900"/>
              <a:gd name="connsiteY681" fmla="*/ 4188877 h 6860649"/>
              <a:gd name="connsiteX682" fmla="*/ 3390017 w 5132900"/>
              <a:gd name="connsiteY682" fmla="*/ 4232071 h 6860649"/>
              <a:gd name="connsiteX683" fmla="*/ 3400617 w 5132900"/>
              <a:gd name="connsiteY683" fmla="*/ 4282684 h 6860649"/>
              <a:gd name="connsiteX684" fmla="*/ 3411746 w 5132900"/>
              <a:gd name="connsiteY684" fmla="*/ 4291959 h 6860649"/>
              <a:gd name="connsiteX685" fmla="*/ 3412011 w 5132900"/>
              <a:gd name="connsiteY685" fmla="*/ 4297259 h 6860649"/>
              <a:gd name="connsiteX686" fmla="*/ 3191008 w 5132900"/>
              <a:gd name="connsiteY686" fmla="*/ 4348403 h 6860649"/>
              <a:gd name="connsiteX687" fmla="*/ 3054537 w 5132900"/>
              <a:gd name="connsiteY687" fmla="*/ 4374372 h 6860649"/>
              <a:gd name="connsiteX688" fmla="*/ 2981399 w 5132900"/>
              <a:gd name="connsiteY688" fmla="*/ 4380202 h 6860649"/>
              <a:gd name="connsiteX689" fmla="*/ 2964440 w 5132900"/>
              <a:gd name="connsiteY689" fmla="*/ 4373842 h 6860649"/>
              <a:gd name="connsiteX690" fmla="*/ 2946155 w 5132900"/>
              <a:gd name="connsiteY690" fmla="*/ 4329058 h 6860649"/>
              <a:gd name="connsiteX691" fmla="*/ 2945625 w 5132900"/>
              <a:gd name="connsiteY691" fmla="*/ 4244261 h 6860649"/>
              <a:gd name="connsiteX692" fmla="*/ 2945625 w 5132900"/>
              <a:gd name="connsiteY692" fmla="*/ 4244261 h 6860649"/>
              <a:gd name="connsiteX693" fmla="*/ 2499378 w 5132900"/>
              <a:gd name="connsiteY693" fmla="*/ 6624156 h 6860649"/>
              <a:gd name="connsiteX694" fmla="*/ 2422265 w 5132900"/>
              <a:gd name="connsiteY694" fmla="*/ 5994799 h 6860649"/>
              <a:gd name="connsiteX695" fmla="*/ 2427300 w 5132900"/>
              <a:gd name="connsiteY695" fmla="*/ 5953196 h 6860649"/>
              <a:gd name="connsiteX696" fmla="*/ 2473144 w 5132900"/>
              <a:gd name="connsiteY696" fmla="*/ 5948691 h 6860649"/>
              <a:gd name="connsiteX697" fmla="*/ 2669768 w 5132900"/>
              <a:gd name="connsiteY697" fmla="*/ 6590502 h 6860649"/>
              <a:gd name="connsiteX698" fmla="*/ 2499378 w 5132900"/>
              <a:gd name="connsiteY698" fmla="*/ 6624156 h 6860649"/>
              <a:gd name="connsiteX699" fmla="*/ 2499378 w 5132900"/>
              <a:gd name="connsiteY699" fmla="*/ 6624156 h 6860649"/>
              <a:gd name="connsiteX700" fmla="*/ 2157538 w 5132900"/>
              <a:gd name="connsiteY700" fmla="*/ 6606932 h 6860649"/>
              <a:gd name="connsiteX701" fmla="*/ 2358667 w 5132900"/>
              <a:gd name="connsiteY701" fmla="*/ 5949751 h 6860649"/>
              <a:gd name="connsiteX702" fmla="*/ 2404776 w 5132900"/>
              <a:gd name="connsiteY702" fmla="*/ 5953461 h 6860649"/>
              <a:gd name="connsiteX703" fmla="*/ 2409811 w 5132900"/>
              <a:gd name="connsiteY703" fmla="*/ 5994799 h 6860649"/>
              <a:gd name="connsiteX704" fmla="*/ 2332168 w 5132900"/>
              <a:gd name="connsiteY704" fmla="*/ 6629721 h 6860649"/>
              <a:gd name="connsiteX705" fmla="*/ 2157538 w 5132900"/>
              <a:gd name="connsiteY705" fmla="*/ 6606932 h 6860649"/>
              <a:gd name="connsiteX706" fmla="*/ 2157538 w 5132900"/>
              <a:gd name="connsiteY706" fmla="*/ 6606932 h 6860649"/>
              <a:gd name="connsiteX707" fmla="*/ 3405122 w 5132900"/>
              <a:gd name="connsiteY707" fmla="*/ 5816195 h 6860649"/>
              <a:gd name="connsiteX708" fmla="*/ 2880172 w 5132900"/>
              <a:gd name="connsiteY708" fmla="*/ 5655875 h 6860649"/>
              <a:gd name="connsiteX709" fmla="*/ 3426586 w 5132900"/>
              <a:gd name="connsiteY709" fmla="*/ 5684758 h 6860649"/>
              <a:gd name="connsiteX710" fmla="*/ 3405122 w 5132900"/>
              <a:gd name="connsiteY710" fmla="*/ 5816195 h 6860649"/>
              <a:gd name="connsiteX711" fmla="*/ 3405122 w 5132900"/>
              <a:gd name="connsiteY711" fmla="*/ 5816195 h 6860649"/>
              <a:gd name="connsiteX712" fmla="*/ 3431886 w 5132900"/>
              <a:gd name="connsiteY712" fmla="*/ 5579822 h 6860649"/>
              <a:gd name="connsiteX713" fmla="*/ 3427911 w 5132900"/>
              <a:gd name="connsiteY713" fmla="*/ 5672569 h 6860649"/>
              <a:gd name="connsiteX714" fmla="*/ 2831413 w 5132900"/>
              <a:gd name="connsiteY714" fmla="*/ 5641035 h 6860649"/>
              <a:gd name="connsiteX715" fmla="*/ 2790340 w 5132900"/>
              <a:gd name="connsiteY715" fmla="*/ 5628580 h 6860649"/>
              <a:gd name="connsiteX716" fmla="*/ 2794314 w 5132900"/>
              <a:gd name="connsiteY716" fmla="*/ 5583266 h 6860649"/>
              <a:gd name="connsiteX717" fmla="*/ 3429236 w 5132900"/>
              <a:gd name="connsiteY717" fmla="*/ 5505094 h 6860649"/>
              <a:gd name="connsiteX718" fmla="*/ 3431886 w 5132900"/>
              <a:gd name="connsiteY718" fmla="*/ 5579822 h 6860649"/>
              <a:gd name="connsiteX719" fmla="*/ 3431886 w 5132900"/>
              <a:gd name="connsiteY719" fmla="*/ 5579822 h 6860649"/>
              <a:gd name="connsiteX720" fmla="*/ 2794314 w 5132900"/>
              <a:gd name="connsiteY720" fmla="*/ 5570812 h 6860649"/>
              <a:gd name="connsiteX721" fmla="*/ 2773645 w 5132900"/>
              <a:gd name="connsiteY721" fmla="*/ 5448120 h 6860649"/>
              <a:gd name="connsiteX722" fmla="*/ 3252486 w 5132900"/>
              <a:gd name="connsiteY722" fmla="*/ 5337884 h 6860649"/>
              <a:gd name="connsiteX723" fmla="*/ 3404592 w 5132900"/>
              <a:gd name="connsiteY723" fmla="*/ 5342654 h 6860649"/>
              <a:gd name="connsiteX724" fmla="*/ 3427911 w 5132900"/>
              <a:gd name="connsiteY724" fmla="*/ 5492904 h 6860649"/>
              <a:gd name="connsiteX725" fmla="*/ 2794314 w 5132900"/>
              <a:gd name="connsiteY725" fmla="*/ 5570812 h 6860649"/>
              <a:gd name="connsiteX726" fmla="*/ 2794314 w 5132900"/>
              <a:gd name="connsiteY726" fmla="*/ 5570812 h 6860649"/>
              <a:gd name="connsiteX727" fmla="*/ 2875932 w 5132900"/>
              <a:gd name="connsiteY727" fmla="*/ 5338944 h 6860649"/>
              <a:gd name="connsiteX728" fmla="*/ 3202402 w 5132900"/>
              <a:gd name="connsiteY728" fmla="*/ 5336294 h 6860649"/>
              <a:gd name="connsiteX729" fmla="*/ 3203727 w 5132900"/>
              <a:gd name="connsiteY729" fmla="*/ 5336294 h 6860649"/>
              <a:gd name="connsiteX730" fmla="*/ 2769405 w 5132900"/>
              <a:gd name="connsiteY730" fmla="*/ 5436461 h 6860649"/>
              <a:gd name="connsiteX731" fmla="*/ 2750326 w 5132900"/>
              <a:gd name="connsiteY731" fmla="*/ 5394327 h 6860649"/>
              <a:gd name="connsiteX732" fmla="*/ 2783185 w 5132900"/>
              <a:gd name="connsiteY732" fmla="*/ 5369418 h 6860649"/>
              <a:gd name="connsiteX733" fmla="*/ 2852613 w 5132900"/>
              <a:gd name="connsiteY733" fmla="*/ 5340004 h 6860649"/>
              <a:gd name="connsiteX734" fmla="*/ 2875932 w 5132900"/>
              <a:gd name="connsiteY734" fmla="*/ 5338944 h 6860649"/>
              <a:gd name="connsiteX735" fmla="*/ 2875932 w 5132900"/>
              <a:gd name="connsiteY735" fmla="*/ 5338944 h 6860649"/>
              <a:gd name="connsiteX736" fmla="*/ 2777090 w 5132900"/>
              <a:gd name="connsiteY736" fmla="*/ 5358553 h 6860649"/>
              <a:gd name="connsiteX737" fmla="*/ 2739461 w 5132900"/>
              <a:gd name="connsiteY737" fmla="*/ 5374718 h 6860649"/>
              <a:gd name="connsiteX738" fmla="*/ 2721442 w 5132900"/>
              <a:gd name="connsiteY738" fmla="*/ 5347688 h 6860649"/>
              <a:gd name="connsiteX739" fmla="*/ 2798554 w 5132900"/>
              <a:gd name="connsiteY739" fmla="*/ 5342654 h 6860649"/>
              <a:gd name="connsiteX740" fmla="*/ 2777090 w 5132900"/>
              <a:gd name="connsiteY740" fmla="*/ 5358553 h 6860649"/>
              <a:gd name="connsiteX741" fmla="*/ 2777090 w 5132900"/>
              <a:gd name="connsiteY741" fmla="*/ 5358553 h 6860649"/>
              <a:gd name="connsiteX742" fmla="*/ 1939979 w 5132900"/>
              <a:gd name="connsiteY742" fmla="*/ 4625849 h 6860649"/>
              <a:gd name="connsiteX743" fmla="*/ 1960649 w 5132900"/>
              <a:gd name="connsiteY743" fmla="*/ 4679908 h 6860649"/>
              <a:gd name="connsiteX744" fmla="*/ 2029282 w 5132900"/>
              <a:gd name="connsiteY744" fmla="*/ 4969014 h 6860649"/>
              <a:gd name="connsiteX745" fmla="*/ 2029547 w 5132900"/>
              <a:gd name="connsiteY745" fmla="*/ 4969810 h 6860649"/>
              <a:gd name="connsiteX746" fmla="*/ 1819673 w 5132900"/>
              <a:gd name="connsiteY746" fmla="*/ 4691303 h 6860649"/>
              <a:gd name="connsiteX747" fmla="*/ 1939979 w 5132900"/>
              <a:gd name="connsiteY747" fmla="*/ 4625849 h 6860649"/>
              <a:gd name="connsiteX748" fmla="*/ 1939979 w 5132900"/>
              <a:gd name="connsiteY748" fmla="*/ 4625849 h 6860649"/>
              <a:gd name="connsiteX749" fmla="*/ 1809073 w 5132900"/>
              <a:gd name="connsiteY749" fmla="*/ 4698192 h 6860649"/>
              <a:gd name="connsiteX750" fmla="*/ 2036437 w 5132900"/>
              <a:gd name="connsiteY750" fmla="*/ 4999489 h 6860649"/>
              <a:gd name="connsiteX751" fmla="*/ 2061081 w 5132900"/>
              <a:gd name="connsiteY751" fmla="*/ 5122975 h 6860649"/>
              <a:gd name="connsiteX752" fmla="*/ 2086255 w 5132900"/>
              <a:gd name="connsiteY752" fmla="*/ 5282500 h 6860649"/>
              <a:gd name="connsiteX753" fmla="*/ 1655113 w 5132900"/>
              <a:gd name="connsiteY753" fmla="*/ 4819824 h 6860649"/>
              <a:gd name="connsiteX754" fmla="*/ 1809073 w 5132900"/>
              <a:gd name="connsiteY754" fmla="*/ 4698192 h 6860649"/>
              <a:gd name="connsiteX755" fmla="*/ 1809073 w 5132900"/>
              <a:gd name="connsiteY755" fmla="*/ 4698192 h 6860649"/>
              <a:gd name="connsiteX756" fmla="*/ 1646368 w 5132900"/>
              <a:gd name="connsiteY756" fmla="*/ 4828569 h 6860649"/>
              <a:gd name="connsiteX757" fmla="*/ 2089965 w 5132900"/>
              <a:gd name="connsiteY757" fmla="*/ 5304760 h 6860649"/>
              <a:gd name="connsiteX758" fmla="*/ 2105600 w 5132900"/>
              <a:gd name="connsiteY758" fmla="*/ 5345568 h 6860649"/>
              <a:gd name="connsiteX759" fmla="*/ 2087580 w 5132900"/>
              <a:gd name="connsiteY759" fmla="*/ 5372333 h 6860649"/>
              <a:gd name="connsiteX760" fmla="*/ 2055251 w 5132900"/>
              <a:gd name="connsiteY760" fmla="*/ 5358553 h 6860649"/>
              <a:gd name="connsiteX761" fmla="*/ 1530036 w 5132900"/>
              <a:gd name="connsiteY761" fmla="*/ 4963185 h 6860649"/>
              <a:gd name="connsiteX762" fmla="*/ 1646368 w 5132900"/>
              <a:gd name="connsiteY762" fmla="*/ 4828569 h 6860649"/>
              <a:gd name="connsiteX763" fmla="*/ 1646368 w 5132900"/>
              <a:gd name="connsiteY763" fmla="*/ 4828569 h 6860649"/>
              <a:gd name="connsiteX764" fmla="*/ 1335797 w 5132900"/>
              <a:gd name="connsiteY764" fmla="*/ 5688733 h 6860649"/>
              <a:gd name="connsiteX765" fmla="*/ 1952169 w 5132900"/>
              <a:gd name="connsiteY765" fmla="*/ 5656139 h 6860649"/>
              <a:gd name="connsiteX766" fmla="*/ 1361766 w 5132900"/>
              <a:gd name="connsiteY766" fmla="*/ 5836334 h 6860649"/>
              <a:gd name="connsiteX767" fmla="*/ 1335797 w 5132900"/>
              <a:gd name="connsiteY767" fmla="*/ 5688733 h 6860649"/>
              <a:gd name="connsiteX768" fmla="*/ 1335797 w 5132900"/>
              <a:gd name="connsiteY768" fmla="*/ 5688733 h 6860649"/>
              <a:gd name="connsiteX769" fmla="*/ 1334472 w 5132900"/>
              <a:gd name="connsiteY769" fmla="*/ 5676279 h 6860649"/>
              <a:gd name="connsiteX770" fmla="*/ 1329967 w 5132900"/>
              <a:gd name="connsiteY770" fmla="*/ 5579822 h 6860649"/>
              <a:gd name="connsiteX771" fmla="*/ 1333147 w 5132900"/>
              <a:gd name="connsiteY771" fmla="*/ 5496349 h 6860649"/>
              <a:gd name="connsiteX772" fmla="*/ 2031137 w 5132900"/>
              <a:gd name="connsiteY772" fmla="*/ 5582472 h 6860649"/>
              <a:gd name="connsiteX773" fmla="*/ 2035377 w 5132900"/>
              <a:gd name="connsiteY773" fmla="*/ 5630700 h 6860649"/>
              <a:gd name="connsiteX774" fmla="*/ 2000663 w 5132900"/>
              <a:gd name="connsiteY774" fmla="*/ 5641300 h 6860649"/>
              <a:gd name="connsiteX775" fmla="*/ 1334472 w 5132900"/>
              <a:gd name="connsiteY775" fmla="*/ 5676279 h 6860649"/>
              <a:gd name="connsiteX776" fmla="*/ 1334472 w 5132900"/>
              <a:gd name="connsiteY776" fmla="*/ 5676279 h 6860649"/>
              <a:gd name="connsiteX777" fmla="*/ 2031137 w 5132900"/>
              <a:gd name="connsiteY777" fmla="*/ 5570017 h 6860649"/>
              <a:gd name="connsiteX778" fmla="*/ 1334472 w 5132900"/>
              <a:gd name="connsiteY778" fmla="*/ 5484159 h 6860649"/>
              <a:gd name="connsiteX779" fmla="*/ 1370776 w 5132900"/>
              <a:gd name="connsiteY779" fmla="*/ 5289655 h 6860649"/>
              <a:gd name="connsiteX780" fmla="*/ 2052336 w 5132900"/>
              <a:gd name="connsiteY780" fmla="*/ 5446531 h 6860649"/>
              <a:gd name="connsiteX781" fmla="*/ 2031137 w 5132900"/>
              <a:gd name="connsiteY781" fmla="*/ 5570017 h 6860649"/>
              <a:gd name="connsiteX782" fmla="*/ 2031137 w 5132900"/>
              <a:gd name="connsiteY782" fmla="*/ 5570017 h 6860649"/>
              <a:gd name="connsiteX783" fmla="*/ 1374221 w 5132900"/>
              <a:gd name="connsiteY783" fmla="*/ 5277730 h 6860649"/>
              <a:gd name="connsiteX784" fmla="*/ 1440469 w 5132900"/>
              <a:gd name="connsiteY784" fmla="*/ 5110785 h 6860649"/>
              <a:gd name="connsiteX785" fmla="*/ 2048891 w 5132900"/>
              <a:gd name="connsiteY785" fmla="*/ 5369418 h 6860649"/>
              <a:gd name="connsiteX786" fmla="*/ 2076980 w 5132900"/>
              <a:gd name="connsiteY786" fmla="*/ 5390617 h 6860649"/>
              <a:gd name="connsiteX787" fmla="*/ 2056576 w 5132900"/>
              <a:gd name="connsiteY787" fmla="*/ 5434871 h 6860649"/>
              <a:gd name="connsiteX788" fmla="*/ 1374221 w 5132900"/>
              <a:gd name="connsiteY788" fmla="*/ 5277730 h 6860649"/>
              <a:gd name="connsiteX789" fmla="*/ 1374221 w 5132900"/>
              <a:gd name="connsiteY789" fmla="*/ 5277730 h 6860649"/>
              <a:gd name="connsiteX790" fmla="*/ 1522882 w 5132900"/>
              <a:gd name="connsiteY790" fmla="*/ 4973254 h 6860649"/>
              <a:gd name="connsiteX791" fmla="*/ 2008082 w 5132900"/>
              <a:gd name="connsiteY791" fmla="*/ 5338679 h 6860649"/>
              <a:gd name="connsiteX792" fmla="*/ 1446034 w 5132900"/>
              <a:gd name="connsiteY792" fmla="*/ 5099921 h 6860649"/>
              <a:gd name="connsiteX793" fmla="*/ 1522882 w 5132900"/>
              <a:gd name="connsiteY793" fmla="*/ 4973254 h 6860649"/>
              <a:gd name="connsiteX794" fmla="*/ 1522882 w 5132900"/>
              <a:gd name="connsiteY794" fmla="*/ 4973254 h 6860649"/>
              <a:gd name="connsiteX795" fmla="*/ 2003048 w 5132900"/>
              <a:gd name="connsiteY795" fmla="*/ 5653225 h 6860649"/>
              <a:gd name="connsiteX796" fmla="*/ 2039352 w 5132900"/>
              <a:gd name="connsiteY796" fmla="*/ 5651370 h 6860649"/>
              <a:gd name="connsiteX797" fmla="*/ 2052336 w 5132900"/>
              <a:gd name="connsiteY797" fmla="*/ 5697743 h 6860649"/>
              <a:gd name="connsiteX798" fmla="*/ 1425364 w 5132900"/>
              <a:gd name="connsiteY798" fmla="*/ 6017589 h 6860649"/>
              <a:gd name="connsiteX799" fmla="*/ 1364681 w 5132900"/>
              <a:gd name="connsiteY799" fmla="*/ 5847994 h 6860649"/>
              <a:gd name="connsiteX800" fmla="*/ 2003048 w 5132900"/>
              <a:gd name="connsiteY800" fmla="*/ 5653225 h 6860649"/>
              <a:gd name="connsiteX801" fmla="*/ 2003048 w 5132900"/>
              <a:gd name="connsiteY801" fmla="*/ 5653225 h 6860649"/>
              <a:gd name="connsiteX802" fmla="*/ 2056841 w 5132900"/>
              <a:gd name="connsiteY802" fmla="*/ 5709403 h 6860649"/>
              <a:gd name="connsiteX803" fmla="*/ 2120439 w 5132900"/>
              <a:gd name="connsiteY803" fmla="*/ 5816990 h 6860649"/>
              <a:gd name="connsiteX804" fmla="*/ 1531891 w 5132900"/>
              <a:gd name="connsiteY804" fmla="*/ 6198843 h 6860649"/>
              <a:gd name="connsiteX805" fmla="*/ 1430664 w 5132900"/>
              <a:gd name="connsiteY805" fmla="*/ 6028719 h 6860649"/>
              <a:gd name="connsiteX806" fmla="*/ 2056841 w 5132900"/>
              <a:gd name="connsiteY806" fmla="*/ 5709403 h 6860649"/>
              <a:gd name="connsiteX807" fmla="*/ 2056841 w 5132900"/>
              <a:gd name="connsiteY807" fmla="*/ 5709403 h 6860649"/>
              <a:gd name="connsiteX808" fmla="*/ 2128654 w 5132900"/>
              <a:gd name="connsiteY808" fmla="*/ 5826529 h 6860649"/>
              <a:gd name="connsiteX809" fmla="*/ 2162308 w 5132900"/>
              <a:gd name="connsiteY809" fmla="*/ 5859919 h 6860649"/>
              <a:gd name="connsiteX810" fmla="*/ 2141109 w 5132900"/>
              <a:gd name="connsiteY810" fmla="*/ 5892513 h 6860649"/>
              <a:gd name="connsiteX811" fmla="*/ 1658293 w 5132900"/>
              <a:gd name="connsiteY811" fmla="*/ 6343000 h 6860649"/>
              <a:gd name="connsiteX812" fmla="*/ 1539046 w 5132900"/>
              <a:gd name="connsiteY812" fmla="*/ 6208913 h 6860649"/>
              <a:gd name="connsiteX813" fmla="*/ 2128654 w 5132900"/>
              <a:gd name="connsiteY813" fmla="*/ 5826529 h 6860649"/>
              <a:gd name="connsiteX814" fmla="*/ 2128654 w 5132900"/>
              <a:gd name="connsiteY814" fmla="*/ 5826529 h 6860649"/>
              <a:gd name="connsiteX815" fmla="*/ 2113284 w 5132900"/>
              <a:gd name="connsiteY815" fmla="*/ 5935176 h 6860649"/>
              <a:gd name="connsiteX816" fmla="*/ 1782574 w 5132900"/>
              <a:gd name="connsiteY816" fmla="*/ 6443961 h 6860649"/>
              <a:gd name="connsiteX817" fmla="*/ 1667302 w 5132900"/>
              <a:gd name="connsiteY817" fmla="*/ 6351479 h 6860649"/>
              <a:gd name="connsiteX818" fmla="*/ 2113284 w 5132900"/>
              <a:gd name="connsiteY818" fmla="*/ 5935176 h 6860649"/>
              <a:gd name="connsiteX819" fmla="*/ 2113284 w 5132900"/>
              <a:gd name="connsiteY819" fmla="*/ 5935176 h 6860649"/>
              <a:gd name="connsiteX820" fmla="*/ 2150648 w 5132900"/>
              <a:gd name="connsiteY820" fmla="*/ 5900197 h 6860649"/>
              <a:gd name="connsiteX821" fmla="*/ 2179267 w 5132900"/>
              <a:gd name="connsiteY821" fmla="*/ 5873433 h 6860649"/>
              <a:gd name="connsiteX822" fmla="*/ 2218221 w 5132900"/>
              <a:gd name="connsiteY822" fmla="*/ 5899932 h 6860649"/>
              <a:gd name="connsiteX823" fmla="*/ 1947929 w 5132900"/>
              <a:gd name="connsiteY823" fmla="*/ 6537238 h 6860649"/>
              <a:gd name="connsiteX824" fmla="*/ 1792909 w 5132900"/>
              <a:gd name="connsiteY824" fmla="*/ 6450322 h 6860649"/>
              <a:gd name="connsiteX825" fmla="*/ 2150648 w 5132900"/>
              <a:gd name="connsiteY825" fmla="*/ 5900197 h 6860649"/>
              <a:gd name="connsiteX826" fmla="*/ 2150648 w 5132900"/>
              <a:gd name="connsiteY826" fmla="*/ 5900197 h 6860649"/>
              <a:gd name="connsiteX827" fmla="*/ 2228821 w 5132900"/>
              <a:gd name="connsiteY827" fmla="*/ 5906292 h 6860649"/>
              <a:gd name="connsiteX828" fmla="*/ 2346478 w 5132900"/>
              <a:gd name="connsiteY828" fmla="*/ 5947631 h 6860649"/>
              <a:gd name="connsiteX829" fmla="*/ 2145348 w 5132900"/>
              <a:gd name="connsiteY829" fmla="*/ 6604017 h 6860649"/>
              <a:gd name="connsiteX830" fmla="*/ 1959059 w 5132900"/>
              <a:gd name="connsiteY830" fmla="*/ 6542538 h 6860649"/>
              <a:gd name="connsiteX831" fmla="*/ 2228821 w 5132900"/>
              <a:gd name="connsiteY831" fmla="*/ 5906292 h 6860649"/>
              <a:gd name="connsiteX832" fmla="*/ 2228821 w 5132900"/>
              <a:gd name="connsiteY832" fmla="*/ 5906292 h 6860649"/>
              <a:gd name="connsiteX833" fmla="*/ 2681693 w 5132900"/>
              <a:gd name="connsiteY833" fmla="*/ 6587057 h 6860649"/>
              <a:gd name="connsiteX834" fmla="*/ 2485598 w 5132900"/>
              <a:gd name="connsiteY834" fmla="*/ 5946571 h 6860649"/>
              <a:gd name="connsiteX835" fmla="*/ 2602195 w 5132900"/>
              <a:gd name="connsiteY835" fmla="*/ 5903377 h 6860649"/>
              <a:gd name="connsiteX836" fmla="*/ 2861358 w 5132900"/>
              <a:gd name="connsiteY836" fmla="*/ 6514714 h 6860649"/>
              <a:gd name="connsiteX837" fmla="*/ 2681693 w 5132900"/>
              <a:gd name="connsiteY837" fmla="*/ 6587057 h 6860649"/>
              <a:gd name="connsiteX838" fmla="*/ 2681693 w 5132900"/>
              <a:gd name="connsiteY838" fmla="*/ 6587057 h 6860649"/>
              <a:gd name="connsiteX839" fmla="*/ 2872222 w 5132900"/>
              <a:gd name="connsiteY839" fmla="*/ 6508884 h 6860649"/>
              <a:gd name="connsiteX840" fmla="*/ 2612795 w 5132900"/>
              <a:gd name="connsiteY840" fmla="*/ 5896752 h 6860649"/>
              <a:gd name="connsiteX841" fmla="*/ 2650159 w 5132900"/>
              <a:gd name="connsiteY841" fmla="*/ 5870518 h 6860649"/>
              <a:gd name="connsiteX842" fmla="*/ 2681693 w 5132900"/>
              <a:gd name="connsiteY842" fmla="*/ 5899932 h 6860649"/>
              <a:gd name="connsiteX843" fmla="*/ 3017173 w 5132900"/>
              <a:gd name="connsiteY843" fmla="*/ 6415873 h 6860649"/>
              <a:gd name="connsiteX844" fmla="*/ 2872222 w 5132900"/>
              <a:gd name="connsiteY844" fmla="*/ 6508884 h 6860649"/>
              <a:gd name="connsiteX845" fmla="*/ 2872222 w 5132900"/>
              <a:gd name="connsiteY845" fmla="*/ 6508884 h 6860649"/>
              <a:gd name="connsiteX846" fmla="*/ 3026978 w 5132900"/>
              <a:gd name="connsiteY846" fmla="*/ 6408717 h 6860649"/>
              <a:gd name="connsiteX847" fmla="*/ 2719057 w 5132900"/>
              <a:gd name="connsiteY847" fmla="*/ 5935176 h 6860649"/>
              <a:gd name="connsiteX848" fmla="*/ 3129000 w 5132900"/>
              <a:gd name="connsiteY848" fmla="*/ 6317825 h 6860649"/>
              <a:gd name="connsiteX849" fmla="*/ 3026978 w 5132900"/>
              <a:gd name="connsiteY849" fmla="*/ 6408717 h 6860649"/>
              <a:gd name="connsiteX850" fmla="*/ 3026978 w 5132900"/>
              <a:gd name="connsiteY850" fmla="*/ 6408717 h 6860649"/>
              <a:gd name="connsiteX851" fmla="*/ 3137744 w 5132900"/>
              <a:gd name="connsiteY851" fmla="*/ 6309081 h 6860649"/>
              <a:gd name="connsiteX852" fmla="*/ 2691233 w 5132900"/>
              <a:gd name="connsiteY852" fmla="*/ 5892248 h 6860649"/>
              <a:gd name="connsiteX853" fmla="*/ 2667648 w 5132900"/>
              <a:gd name="connsiteY853" fmla="*/ 5855944 h 6860649"/>
              <a:gd name="connsiteX854" fmla="*/ 2699712 w 5132900"/>
              <a:gd name="connsiteY854" fmla="*/ 5823615 h 6860649"/>
              <a:gd name="connsiteX855" fmla="*/ 3245331 w 5132900"/>
              <a:gd name="connsiteY855" fmla="*/ 6177644 h 6860649"/>
              <a:gd name="connsiteX856" fmla="*/ 3137744 w 5132900"/>
              <a:gd name="connsiteY856" fmla="*/ 6309081 h 6860649"/>
              <a:gd name="connsiteX857" fmla="*/ 3137744 w 5132900"/>
              <a:gd name="connsiteY857" fmla="*/ 6309081 h 6860649"/>
              <a:gd name="connsiteX858" fmla="*/ 3252221 w 5132900"/>
              <a:gd name="connsiteY858" fmla="*/ 6167574 h 6860649"/>
              <a:gd name="connsiteX859" fmla="*/ 2707662 w 5132900"/>
              <a:gd name="connsiteY859" fmla="*/ 5814340 h 6860649"/>
              <a:gd name="connsiteX860" fmla="*/ 2769935 w 5132900"/>
              <a:gd name="connsiteY860" fmla="*/ 5706753 h 6860649"/>
              <a:gd name="connsiteX861" fmla="*/ 3344704 w 5132900"/>
              <a:gd name="connsiteY861" fmla="*/ 5999835 h 6860649"/>
              <a:gd name="connsiteX862" fmla="*/ 3252221 w 5132900"/>
              <a:gd name="connsiteY862" fmla="*/ 6167574 h 6860649"/>
              <a:gd name="connsiteX863" fmla="*/ 3252221 w 5132900"/>
              <a:gd name="connsiteY863" fmla="*/ 6167574 h 6860649"/>
              <a:gd name="connsiteX864" fmla="*/ 3349473 w 5132900"/>
              <a:gd name="connsiteY864" fmla="*/ 5988440 h 6860649"/>
              <a:gd name="connsiteX865" fmla="*/ 2774175 w 5132900"/>
              <a:gd name="connsiteY865" fmla="*/ 5694828 h 6860649"/>
              <a:gd name="connsiteX866" fmla="*/ 2786100 w 5132900"/>
              <a:gd name="connsiteY866" fmla="*/ 5650839 h 6860649"/>
              <a:gd name="connsiteX867" fmla="*/ 2829028 w 5132900"/>
              <a:gd name="connsiteY867" fmla="*/ 5653225 h 6860649"/>
              <a:gd name="connsiteX868" fmla="*/ 3402207 w 5132900"/>
              <a:gd name="connsiteY868" fmla="*/ 5828120 h 6860649"/>
              <a:gd name="connsiteX869" fmla="*/ 3349473 w 5132900"/>
              <a:gd name="connsiteY869" fmla="*/ 5988440 h 6860649"/>
              <a:gd name="connsiteX870" fmla="*/ 3349473 w 5132900"/>
              <a:gd name="connsiteY870" fmla="*/ 5988440 h 6860649"/>
              <a:gd name="connsiteX871" fmla="*/ 2344623 w 5132900"/>
              <a:gd name="connsiteY871" fmla="*/ 6629986 h 6860649"/>
              <a:gd name="connsiteX872" fmla="*/ 2416171 w 5132900"/>
              <a:gd name="connsiteY872" fmla="*/ 6045413 h 6860649"/>
              <a:gd name="connsiteX873" fmla="*/ 2487188 w 5132900"/>
              <a:gd name="connsiteY873" fmla="*/ 6625481 h 6860649"/>
              <a:gd name="connsiteX874" fmla="*/ 2380927 w 5132900"/>
              <a:gd name="connsiteY874" fmla="*/ 6630781 h 6860649"/>
              <a:gd name="connsiteX875" fmla="*/ 2344623 w 5132900"/>
              <a:gd name="connsiteY875" fmla="*/ 6629986 h 6860649"/>
              <a:gd name="connsiteX876" fmla="*/ 2344623 w 5132900"/>
              <a:gd name="connsiteY876" fmla="*/ 6629986 h 6860649"/>
              <a:gd name="connsiteX877" fmla="*/ 4063362 w 5132900"/>
              <a:gd name="connsiteY877" fmla="*/ 6584143 h 6860649"/>
              <a:gd name="connsiteX878" fmla="*/ 4019639 w 5132900"/>
              <a:gd name="connsiteY878" fmla="*/ 6562148 h 6860649"/>
              <a:gd name="connsiteX879" fmla="*/ 4005064 w 5132900"/>
              <a:gd name="connsiteY879" fmla="*/ 6512859 h 6860649"/>
              <a:gd name="connsiteX880" fmla="*/ 4028648 w 5132900"/>
              <a:gd name="connsiteY880" fmla="*/ 6505970 h 6860649"/>
              <a:gd name="connsiteX881" fmla="*/ 4063627 w 5132900"/>
              <a:gd name="connsiteY881" fmla="*/ 6536974 h 6860649"/>
              <a:gd name="connsiteX882" fmla="*/ 4063362 w 5132900"/>
              <a:gd name="connsiteY882" fmla="*/ 6584143 h 6860649"/>
              <a:gd name="connsiteX883" fmla="*/ 4063362 w 5132900"/>
              <a:gd name="connsiteY883" fmla="*/ 6584143 h 686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</a:cxnLst>
            <a:rect l="l" t="t" r="r" b="b"/>
            <a:pathLst>
              <a:path w="5132900" h="6860649">
                <a:moveTo>
                  <a:pt x="5125717" y="5988970"/>
                </a:moveTo>
                <a:cubicBezTo>
                  <a:pt x="5118827" y="5978635"/>
                  <a:pt x="5106372" y="5973600"/>
                  <a:pt x="5094182" y="5972805"/>
                </a:cubicBezTo>
                <a:cubicBezTo>
                  <a:pt x="5067418" y="5970686"/>
                  <a:pt x="5040919" y="5978370"/>
                  <a:pt x="5014420" y="5975455"/>
                </a:cubicBezTo>
                <a:cubicBezTo>
                  <a:pt x="4952676" y="5968300"/>
                  <a:pt x="4890668" y="5960616"/>
                  <a:pt x="4829985" y="5945246"/>
                </a:cubicBezTo>
                <a:cubicBezTo>
                  <a:pt x="4781492" y="5931996"/>
                  <a:pt x="4731673" y="5922192"/>
                  <a:pt x="4685829" y="5901257"/>
                </a:cubicBezTo>
                <a:cubicBezTo>
                  <a:pt x="4650850" y="5885358"/>
                  <a:pt x="4622496" y="5857533"/>
                  <a:pt x="4604212" y="5823879"/>
                </a:cubicBezTo>
                <a:cubicBezTo>
                  <a:pt x="4588047" y="5793935"/>
                  <a:pt x="4570558" y="5764521"/>
                  <a:pt x="4557573" y="5732987"/>
                </a:cubicBezTo>
                <a:cubicBezTo>
                  <a:pt x="4547238" y="5709138"/>
                  <a:pt x="4539024" y="5684494"/>
                  <a:pt x="4529484" y="5660379"/>
                </a:cubicBezTo>
                <a:cubicBezTo>
                  <a:pt x="4525774" y="5650045"/>
                  <a:pt x="4516234" y="5643155"/>
                  <a:pt x="4511464" y="5633615"/>
                </a:cubicBezTo>
                <a:cubicBezTo>
                  <a:pt x="4510139" y="5608176"/>
                  <a:pt x="4513849" y="5582472"/>
                  <a:pt x="4514909" y="5557032"/>
                </a:cubicBezTo>
                <a:cubicBezTo>
                  <a:pt x="4519944" y="5489725"/>
                  <a:pt x="4517559" y="5422416"/>
                  <a:pt x="4515704" y="5355373"/>
                </a:cubicBezTo>
                <a:cubicBezTo>
                  <a:pt x="4513054" y="5274816"/>
                  <a:pt x="4508814" y="5194523"/>
                  <a:pt x="4501925" y="5114230"/>
                </a:cubicBezTo>
                <a:cubicBezTo>
                  <a:pt x="4490000" y="4987564"/>
                  <a:pt x="4472776" y="4861428"/>
                  <a:pt x="4455021" y="4735291"/>
                </a:cubicBezTo>
                <a:cubicBezTo>
                  <a:pt x="4444686" y="4666128"/>
                  <a:pt x="4434882" y="4596965"/>
                  <a:pt x="4420572" y="4528597"/>
                </a:cubicBezTo>
                <a:cubicBezTo>
                  <a:pt x="4416862" y="4509518"/>
                  <a:pt x="4409177" y="4491763"/>
                  <a:pt x="4401228" y="4474274"/>
                </a:cubicBezTo>
                <a:cubicBezTo>
                  <a:pt x="4383473" y="4435320"/>
                  <a:pt x="4354324" y="4402991"/>
                  <a:pt x="4321995" y="4375962"/>
                </a:cubicBezTo>
                <a:cubicBezTo>
                  <a:pt x="4281186" y="4343368"/>
                  <a:pt x="4235078" y="4317398"/>
                  <a:pt x="4187379" y="4296464"/>
                </a:cubicBezTo>
                <a:cubicBezTo>
                  <a:pt x="4129875" y="4271025"/>
                  <a:pt x="4066542" y="4264930"/>
                  <a:pt x="4005064" y="4256450"/>
                </a:cubicBezTo>
                <a:cubicBezTo>
                  <a:pt x="3965315" y="4252741"/>
                  <a:pt x="3926362" y="4243731"/>
                  <a:pt x="3887407" y="4236576"/>
                </a:cubicBezTo>
                <a:cubicBezTo>
                  <a:pt x="3850573" y="4228361"/>
                  <a:pt x="3812945" y="4221736"/>
                  <a:pt x="3777701" y="4207957"/>
                </a:cubicBezTo>
                <a:cubicBezTo>
                  <a:pt x="3745637" y="4194442"/>
                  <a:pt x="3731062" y="4160788"/>
                  <a:pt x="3709598" y="4135879"/>
                </a:cubicBezTo>
                <a:cubicBezTo>
                  <a:pt x="3663754" y="4084470"/>
                  <a:pt x="3618705" y="4032532"/>
                  <a:pt x="3571272" y="3982448"/>
                </a:cubicBezTo>
                <a:cubicBezTo>
                  <a:pt x="3549807" y="3959924"/>
                  <a:pt x="3528078" y="3937134"/>
                  <a:pt x="3502904" y="3919115"/>
                </a:cubicBezTo>
                <a:cubicBezTo>
                  <a:pt x="3464745" y="3890496"/>
                  <a:pt x="3420491" y="3871946"/>
                  <a:pt x="3379153" y="3848892"/>
                </a:cubicBezTo>
                <a:cubicBezTo>
                  <a:pt x="3342583" y="3828487"/>
                  <a:pt x="3304689" y="3809673"/>
                  <a:pt x="3263881" y="3799604"/>
                </a:cubicBezTo>
                <a:cubicBezTo>
                  <a:pt x="3243741" y="3794039"/>
                  <a:pt x="3222807" y="3794569"/>
                  <a:pt x="3202402" y="3794304"/>
                </a:cubicBezTo>
                <a:cubicBezTo>
                  <a:pt x="3101705" y="3795363"/>
                  <a:pt x="3001008" y="3804373"/>
                  <a:pt x="2900311" y="3800663"/>
                </a:cubicBezTo>
                <a:cubicBezTo>
                  <a:pt x="2876197" y="3799073"/>
                  <a:pt x="2851818" y="3798013"/>
                  <a:pt x="2828763" y="3790329"/>
                </a:cubicBezTo>
                <a:cubicBezTo>
                  <a:pt x="2815249" y="3786089"/>
                  <a:pt x="2809154" y="3771249"/>
                  <a:pt x="2808094" y="3758530"/>
                </a:cubicBezTo>
                <a:cubicBezTo>
                  <a:pt x="2806239" y="3732295"/>
                  <a:pt x="2813659" y="3706856"/>
                  <a:pt x="2818429" y="3681417"/>
                </a:cubicBezTo>
                <a:cubicBezTo>
                  <a:pt x="2825584" y="3646703"/>
                  <a:pt x="2830088" y="3610134"/>
                  <a:pt x="2820284" y="3575420"/>
                </a:cubicBezTo>
                <a:cubicBezTo>
                  <a:pt x="2809684" y="3531166"/>
                  <a:pt x="2786630" y="3491153"/>
                  <a:pt x="2763310" y="3452729"/>
                </a:cubicBezTo>
                <a:cubicBezTo>
                  <a:pt x="2744761" y="3422519"/>
                  <a:pt x="2730186" y="3390455"/>
                  <a:pt x="2714287" y="3359186"/>
                </a:cubicBezTo>
                <a:cubicBezTo>
                  <a:pt x="2680103" y="3290553"/>
                  <a:pt x="2643004" y="3223510"/>
                  <a:pt x="2612530" y="3153287"/>
                </a:cubicBezTo>
                <a:cubicBezTo>
                  <a:pt x="2602990" y="3133943"/>
                  <a:pt x="2606170" y="3111683"/>
                  <a:pt x="2609615" y="3091544"/>
                </a:cubicBezTo>
                <a:cubicBezTo>
                  <a:pt x="2612265" y="3075645"/>
                  <a:pt x="2614120" y="3057095"/>
                  <a:pt x="2602725" y="3044110"/>
                </a:cubicBezTo>
                <a:cubicBezTo>
                  <a:pt x="2591595" y="3030331"/>
                  <a:pt x="2572781" y="3029271"/>
                  <a:pt x="2557676" y="3022911"/>
                </a:cubicBezTo>
                <a:cubicBezTo>
                  <a:pt x="2552907" y="3021321"/>
                  <a:pt x="2550257" y="3016816"/>
                  <a:pt x="2550522" y="3011781"/>
                </a:cubicBezTo>
                <a:cubicBezTo>
                  <a:pt x="2548667" y="2978128"/>
                  <a:pt x="2552377" y="2944473"/>
                  <a:pt x="2556086" y="2911084"/>
                </a:cubicBezTo>
                <a:cubicBezTo>
                  <a:pt x="2562976" y="2861796"/>
                  <a:pt x="2570926" y="2811977"/>
                  <a:pt x="2591595" y="2766399"/>
                </a:cubicBezTo>
                <a:cubicBezTo>
                  <a:pt x="2599810" y="2747584"/>
                  <a:pt x="2614385" y="2732215"/>
                  <a:pt x="2632669" y="2722410"/>
                </a:cubicBezTo>
                <a:cubicBezTo>
                  <a:pt x="2677983" y="2698031"/>
                  <a:pt x="2730186" y="2693791"/>
                  <a:pt x="2779210" y="2681071"/>
                </a:cubicBezTo>
                <a:cubicBezTo>
                  <a:pt x="2794049" y="2677096"/>
                  <a:pt x="2811009" y="2671001"/>
                  <a:pt x="2817369" y="2655632"/>
                </a:cubicBezTo>
                <a:cubicBezTo>
                  <a:pt x="2830088" y="2627013"/>
                  <a:pt x="2829559" y="2594419"/>
                  <a:pt x="2825053" y="2563945"/>
                </a:cubicBezTo>
                <a:cubicBezTo>
                  <a:pt x="2829823" y="2555730"/>
                  <a:pt x="2828763" y="2545925"/>
                  <a:pt x="2828234" y="2536915"/>
                </a:cubicBezTo>
                <a:cubicBezTo>
                  <a:pt x="2826378" y="2519956"/>
                  <a:pt x="2825053" y="2502466"/>
                  <a:pt x="2818164" y="2486832"/>
                </a:cubicBezTo>
                <a:cubicBezTo>
                  <a:pt x="2815779" y="2479677"/>
                  <a:pt x="2811009" y="2471197"/>
                  <a:pt x="2814454" y="2463777"/>
                </a:cubicBezTo>
                <a:cubicBezTo>
                  <a:pt x="2825584" y="2456623"/>
                  <a:pt x="2839628" y="2455298"/>
                  <a:pt x="2852083" y="2451058"/>
                </a:cubicBezTo>
                <a:cubicBezTo>
                  <a:pt x="2866657" y="2446288"/>
                  <a:pt x="2883352" y="2440988"/>
                  <a:pt x="2891302" y="2426943"/>
                </a:cubicBezTo>
                <a:cubicBezTo>
                  <a:pt x="2898457" y="2414489"/>
                  <a:pt x="2893422" y="2399914"/>
                  <a:pt x="2888122" y="2387725"/>
                </a:cubicBezTo>
                <a:cubicBezTo>
                  <a:pt x="2874342" y="2358575"/>
                  <a:pt x="2854733" y="2332606"/>
                  <a:pt x="2838568" y="2304782"/>
                </a:cubicBezTo>
                <a:cubicBezTo>
                  <a:pt x="2829823" y="2292063"/>
                  <a:pt x="2827438" y="2276428"/>
                  <a:pt x="2829294" y="2261323"/>
                </a:cubicBezTo>
                <a:cubicBezTo>
                  <a:pt x="2832208" y="2236679"/>
                  <a:pt x="2830619" y="2211770"/>
                  <a:pt x="2829559" y="2187125"/>
                </a:cubicBezTo>
                <a:cubicBezTo>
                  <a:pt x="2828234" y="2163011"/>
                  <a:pt x="2822669" y="2138897"/>
                  <a:pt x="2811009" y="2117697"/>
                </a:cubicBezTo>
                <a:cubicBezTo>
                  <a:pt x="2805709" y="2107363"/>
                  <a:pt x="2799879" y="2097293"/>
                  <a:pt x="2793785" y="2087223"/>
                </a:cubicBezTo>
                <a:cubicBezTo>
                  <a:pt x="2787955" y="2077154"/>
                  <a:pt x="2782125" y="2067084"/>
                  <a:pt x="2777355" y="2056484"/>
                </a:cubicBezTo>
                <a:cubicBezTo>
                  <a:pt x="2768610" y="2040055"/>
                  <a:pt x="2758011" y="2026805"/>
                  <a:pt x="2752711" y="2010641"/>
                </a:cubicBezTo>
                <a:cubicBezTo>
                  <a:pt x="2750061" y="1994741"/>
                  <a:pt x="2768610" y="1994741"/>
                  <a:pt x="2776560" y="2000041"/>
                </a:cubicBezTo>
                <a:cubicBezTo>
                  <a:pt x="2747411" y="1978842"/>
                  <a:pt x="2715612" y="1957642"/>
                  <a:pt x="2694412" y="1928493"/>
                </a:cubicBezTo>
                <a:cubicBezTo>
                  <a:pt x="2715612" y="1941743"/>
                  <a:pt x="2734161" y="1957642"/>
                  <a:pt x="2755361" y="1968242"/>
                </a:cubicBezTo>
                <a:cubicBezTo>
                  <a:pt x="2720912" y="1949692"/>
                  <a:pt x="2699712" y="1915243"/>
                  <a:pt x="2662613" y="1899344"/>
                </a:cubicBezTo>
                <a:lnTo>
                  <a:pt x="2662613" y="1901994"/>
                </a:lnTo>
                <a:cubicBezTo>
                  <a:pt x="2652014" y="1888744"/>
                  <a:pt x="2636114" y="1880794"/>
                  <a:pt x="2628164" y="1864895"/>
                </a:cubicBezTo>
                <a:cubicBezTo>
                  <a:pt x="2636114" y="1872845"/>
                  <a:pt x="2644064" y="1878144"/>
                  <a:pt x="2646714" y="1888744"/>
                </a:cubicBezTo>
                <a:cubicBezTo>
                  <a:pt x="2649364" y="1883444"/>
                  <a:pt x="2644064" y="1880794"/>
                  <a:pt x="2644064" y="1878144"/>
                </a:cubicBezTo>
                <a:cubicBezTo>
                  <a:pt x="2675863" y="1888744"/>
                  <a:pt x="2694412" y="1920543"/>
                  <a:pt x="2723562" y="1936443"/>
                </a:cubicBezTo>
                <a:cubicBezTo>
                  <a:pt x="2686463" y="1912593"/>
                  <a:pt x="2657314" y="1878144"/>
                  <a:pt x="2614915" y="1859595"/>
                </a:cubicBezTo>
                <a:cubicBezTo>
                  <a:pt x="2612265" y="1864895"/>
                  <a:pt x="2614915" y="1870195"/>
                  <a:pt x="2620215" y="1872845"/>
                </a:cubicBezTo>
                <a:cubicBezTo>
                  <a:pt x="2620215" y="1862245"/>
                  <a:pt x="2599015" y="1862245"/>
                  <a:pt x="2606965" y="1846345"/>
                </a:cubicBezTo>
                <a:cubicBezTo>
                  <a:pt x="2625514" y="1859595"/>
                  <a:pt x="2644064" y="1872845"/>
                  <a:pt x="2659963" y="1888744"/>
                </a:cubicBezTo>
                <a:cubicBezTo>
                  <a:pt x="2641414" y="1870195"/>
                  <a:pt x="2625514" y="1848995"/>
                  <a:pt x="2599015" y="1846345"/>
                </a:cubicBezTo>
                <a:cubicBezTo>
                  <a:pt x="2601665" y="1854295"/>
                  <a:pt x="2606965" y="1859595"/>
                  <a:pt x="2612265" y="1867545"/>
                </a:cubicBezTo>
                <a:cubicBezTo>
                  <a:pt x="2609615" y="1862245"/>
                  <a:pt x="2606965" y="1856945"/>
                  <a:pt x="2604315" y="1851645"/>
                </a:cubicBezTo>
                <a:cubicBezTo>
                  <a:pt x="2638764" y="1851645"/>
                  <a:pt x="2662613" y="1886094"/>
                  <a:pt x="2689113" y="1904644"/>
                </a:cubicBezTo>
                <a:cubicBezTo>
                  <a:pt x="2662613" y="1886094"/>
                  <a:pt x="2636114" y="1846345"/>
                  <a:pt x="2599015" y="1851645"/>
                </a:cubicBezTo>
                <a:cubicBezTo>
                  <a:pt x="2604315" y="1854295"/>
                  <a:pt x="2604315" y="1859595"/>
                  <a:pt x="2606965" y="1864895"/>
                </a:cubicBezTo>
                <a:cubicBezTo>
                  <a:pt x="2596365" y="1856945"/>
                  <a:pt x="2593715" y="1843695"/>
                  <a:pt x="2585766" y="1833096"/>
                </a:cubicBezTo>
                <a:cubicBezTo>
                  <a:pt x="2591065" y="1841046"/>
                  <a:pt x="2599015" y="1851645"/>
                  <a:pt x="2606965" y="1859595"/>
                </a:cubicBezTo>
                <a:cubicBezTo>
                  <a:pt x="2599015" y="1848995"/>
                  <a:pt x="2588416" y="1841046"/>
                  <a:pt x="2583116" y="1827796"/>
                </a:cubicBezTo>
                <a:cubicBezTo>
                  <a:pt x="2583116" y="1835746"/>
                  <a:pt x="2588416" y="1843695"/>
                  <a:pt x="2593715" y="1848995"/>
                </a:cubicBezTo>
                <a:cubicBezTo>
                  <a:pt x="2588416" y="1843695"/>
                  <a:pt x="2588416" y="1833096"/>
                  <a:pt x="2583116" y="1827796"/>
                </a:cubicBezTo>
                <a:cubicBezTo>
                  <a:pt x="2569866" y="1819846"/>
                  <a:pt x="2575166" y="1838396"/>
                  <a:pt x="2575166" y="1843695"/>
                </a:cubicBezTo>
                <a:cubicBezTo>
                  <a:pt x="2575166" y="1838396"/>
                  <a:pt x="2572516" y="1830446"/>
                  <a:pt x="2577816" y="1830446"/>
                </a:cubicBezTo>
                <a:cubicBezTo>
                  <a:pt x="2591065" y="1830446"/>
                  <a:pt x="2585766" y="1851645"/>
                  <a:pt x="2596365" y="1856945"/>
                </a:cubicBezTo>
                <a:cubicBezTo>
                  <a:pt x="2593715" y="1848995"/>
                  <a:pt x="2580466" y="1841046"/>
                  <a:pt x="2588416" y="1838396"/>
                </a:cubicBezTo>
                <a:cubicBezTo>
                  <a:pt x="2606965" y="1819846"/>
                  <a:pt x="2622865" y="1848995"/>
                  <a:pt x="2641414" y="1859595"/>
                </a:cubicBezTo>
                <a:cubicBezTo>
                  <a:pt x="2625514" y="1848995"/>
                  <a:pt x="2604315" y="1822496"/>
                  <a:pt x="2585766" y="1835746"/>
                </a:cubicBezTo>
                <a:cubicBezTo>
                  <a:pt x="2580466" y="1838396"/>
                  <a:pt x="2588416" y="1848995"/>
                  <a:pt x="2591065" y="1856945"/>
                </a:cubicBezTo>
                <a:cubicBezTo>
                  <a:pt x="2583116" y="1827796"/>
                  <a:pt x="2559266" y="1819846"/>
                  <a:pt x="2535417" y="1835746"/>
                </a:cubicBezTo>
                <a:cubicBezTo>
                  <a:pt x="2553967" y="1822496"/>
                  <a:pt x="2583116" y="1825146"/>
                  <a:pt x="2580466" y="1854295"/>
                </a:cubicBezTo>
                <a:cubicBezTo>
                  <a:pt x="2575166" y="1846345"/>
                  <a:pt x="2580466" y="1830446"/>
                  <a:pt x="2569866" y="1825146"/>
                </a:cubicBezTo>
                <a:cubicBezTo>
                  <a:pt x="2564566" y="1825146"/>
                  <a:pt x="2559266" y="1830446"/>
                  <a:pt x="2556616" y="1835746"/>
                </a:cubicBezTo>
                <a:cubicBezTo>
                  <a:pt x="2559266" y="1827796"/>
                  <a:pt x="2569866" y="1819846"/>
                  <a:pt x="2575166" y="1827796"/>
                </a:cubicBezTo>
                <a:cubicBezTo>
                  <a:pt x="2577816" y="1835746"/>
                  <a:pt x="2572516" y="1843695"/>
                  <a:pt x="2577816" y="1851645"/>
                </a:cubicBezTo>
                <a:cubicBezTo>
                  <a:pt x="2577816" y="1817196"/>
                  <a:pt x="2538067" y="1817196"/>
                  <a:pt x="2516868" y="1833096"/>
                </a:cubicBezTo>
                <a:cubicBezTo>
                  <a:pt x="2540717" y="1819846"/>
                  <a:pt x="2580466" y="1819846"/>
                  <a:pt x="2585766" y="1854295"/>
                </a:cubicBezTo>
                <a:cubicBezTo>
                  <a:pt x="2585766" y="1846345"/>
                  <a:pt x="2569866" y="1835746"/>
                  <a:pt x="2583116" y="1827796"/>
                </a:cubicBezTo>
                <a:cubicBezTo>
                  <a:pt x="2596365" y="1822496"/>
                  <a:pt x="2604315" y="1838396"/>
                  <a:pt x="2612265" y="1846345"/>
                </a:cubicBezTo>
                <a:cubicBezTo>
                  <a:pt x="2601665" y="1843695"/>
                  <a:pt x="2593715" y="1817196"/>
                  <a:pt x="2580466" y="1833096"/>
                </a:cubicBezTo>
                <a:cubicBezTo>
                  <a:pt x="2575166" y="1841046"/>
                  <a:pt x="2585766" y="1846345"/>
                  <a:pt x="2583116" y="1854295"/>
                </a:cubicBezTo>
                <a:cubicBezTo>
                  <a:pt x="2580466" y="1809246"/>
                  <a:pt x="2532767" y="1825146"/>
                  <a:pt x="2503618" y="1830446"/>
                </a:cubicBezTo>
                <a:cubicBezTo>
                  <a:pt x="2524817" y="1827796"/>
                  <a:pt x="2548667" y="1817196"/>
                  <a:pt x="2569866" y="1827796"/>
                </a:cubicBezTo>
                <a:cubicBezTo>
                  <a:pt x="2577816" y="1833096"/>
                  <a:pt x="2567216" y="1843695"/>
                  <a:pt x="2572516" y="1851645"/>
                </a:cubicBezTo>
                <a:cubicBezTo>
                  <a:pt x="2572516" y="1843695"/>
                  <a:pt x="2577816" y="1819846"/>
                  <a:pt x="2559266" y="1822496"/>
                </a:cubicBezTo>
                <a:cubicBezTo>
                  <a:pt x="2553967" y="1825146"/>
                  <a:pt x="2546017" y="1827796"/>
                  <a:pt x="2540717" y="1830446"/>
                </a:cubicBezTo>
                <a:cubicBezTo>
                  <a:pt x="2548667" y="1827796"/>
                  <a:pt x="2556616" y="1817196"/>
                  <a:pt x="2567216" y="1822496"/>
                </a:cubicBezTo>
                <a:cubicBezTo>
                  <a:pt x="2580466" y="1830446"/>
                  <a:pt x="2567216" y="1841046"/>
                  <a:pt x="2567216" y="1851645"/>
                </a:cubicBezTo>
                <a:cubicBezTo>
                  <a:pt x="2575166" y="1838396"/>
                  <a:pt x="2569866" y="1825146"/>
                  <a:pt x="2553967" y="1822496"/>
                </a:cubicBezTo>
                <a:cubicBezTo>
                  <a:pt x="2527467" y="1819846"/>
                  <a:pt x="2503618" y="1825146"/>
                  <a:pt x="2477119" y="1827796"/>
                </a:cubicBezTo>
                <a:cubicBezTo>
                  <a:pt x="2508918" y="1827796"/>
                  <a:pt x="2572516" y="1803947"/>
                  <a:pt x="2575166" y="1851645"/>
                </a:cubicBezTo>
                <a:cubicBezTo>
                  <a:pt x="2577816" y="1841046"/>
                  <a:pt x="2567216" y="1830446"/>
                  <a:pt x="2577816" y="1822496"/>
                </a:cubicBezTo>
                <a:cubicBezTo>
                  <a:pt x="2577816" y="1827796"/>
                  <a:pt x="2577816" y="1830446"/>
                  <a:pt x="2580466" y="1835746"/>
                </a:cubicBezTo>
                <a:cubicBezTo>
                  <a:pt x="2577816" y="1830446"/>
                  <a:pt x="2577816" y="1827796"/>
                  <a:pt x="2577816" y="1822496"/>
                </a:cubicBezTo>
                <a:cubicBezTo>
                  <a:pt x="2569866" y="1830446"/>
                  <a:pt x="2575166" y="1841046"/>
                  <a:pt x="2572516" y="1851645"/>
                </a:cubicBezTo>
                <a:cubicBezTo>
                  <a:pt x="2577816" y="1835746"/>
                  <a:pt x="2561916" y="1825146"/>
                  <a:pt x="2548667" y="1822496"/>
                </a:cubicBezTo>
                <a:cubicBezTo>
                  <a:pt x="2522168" y="1819846"/>
                  <a:pt x="2495668" y="1822496"/>
                  <a:pt x="2469169" y="1827796"/>
                </a:cubicBezTo>
                <a:cubicBezTo>
                  <a:pt x="2500968" y="1825146"/>
                  <a:pt x="2532767" y="1814546"/>
                  <a:pt x="2564566" y="1830446"/>
                </a:cubicBezTo>
                <a:cubicBezTo>
                  <a:pt x="2572516" y="1833096"/>
                  <a:pt x="2567216" y="1843695"/>
                  <a:pt x="2561916" y="1848995"/>
                </a:cubicBezTo>
                <a:cubicBezTo>
                  <a:pt x="2561916" y="1841046"/>
                  <a:pt x="2577816" y="1827796"/>
                  <a:pt x="2564566" y="1822496"/>
                </a:cubicBezTo>
                <a:cubicBezTo>
                  <a:pt x="2551317" y="1819846"/>
                  <a:pt x="2538067" y="1822496"/>
                  <a:pt x="2527467" y="1827796"/>
                </a:cubicBezTo>
                <a:cubicBezTo>
                  <a:pt x="2538067" y="1822496"/>
                  <a:pt x="2551317" y="1819846"/>
                  <a:pt x="2561916" y="1822496"/>
                </a:cubicBezTo>
                <a:cubicBezTo>
                  <a:pt x="2575166" y="1827796"/>
                  <a:pt x="2564566" y="1841046"/>
                  <a:pt x="2556616" y="1846345"/>
                </a:cubicBezTo>
                <a:cubicBezTo>
                  <a:pt x="2559266" y="1841046"/>
                  <a:pt x="2564566" y="1835746"/>
                  <a:pt x="2561916" y="1830446"/>
                </a:cubicBezTo>
                <a:cubicBezTo>
                  <a:pt x="2561916" y="1827796"/>
                  <a:pt x="2553967" y="1825146"/>
                  <a:pt x="2548667" y="1822496"/>
                </a:cubicBezTo>
                <a:cubicBezTo>
                  <a:pt x="2511568" y="1817196"/>
                  <a:pt x="2477119" y="1822496"/>
                  <a:pt x="2440020" y="1827796"/>
                </a:cubicBezTo>
                <a:cubicBezTo>
                  <a:pt x="2477119" y="1822496"/>
                  <a:pt x="2511568" y="1814546"/>
                  <a:pt x="2548667" y="1825146"/>
                </a:cubicBezTo>
                <a:cubicBezTo>
                  <a:pt x="2546017" y="1833096"/>
                  <a:pt x="2540717" y="1838396"/>
                  <a:pt x="2532767" y="1841046"/>
                </a:cubicBezTo>
                <a:cubicBezTo>
                  <a:pt x="2543367" y="1835746"/>
                  <a:pt x="2551317" y="1830446"/>
                  <a:pt x="2561916" y="1825146"/>
                </a:cubicBezTo>
                <a:cubicBezTo>
                  <a:pt x="2553967" y="1830446"/>
                  <a:pt x="2546017" y="1838396"/>
                  <a:pt x="2535417" y="1841046"/>
                </a:cubicBezTo>
                <a:cubicBezTo>
                  <a:pt x="2540717" y="1833096"/>
                  <a:pt x="2548667" y="1830446"/>
                  <a:pt x="2553967" y="1825146"/>
                </a:cubicBezTo>
                <a:cubicBezTo>
                  <a:pt x="2519518" y="1811896"/>
                  <a:pt x="2485069" y="1822496"/>
                  <a:pt x="2450620" y="1827796"/>
                </a:cubicBezTo>
                <a:cubicBezTo>
                  <a:pt x="2487719" y="1825146"/>
                  <a:pt x="2532767" y="1803947"/>
                  <a:pt x="2567216" y="1830446"/>
                </a:cubicBezTo>
                <a:cubicBezTo>
                  <a:pt x="2569866" y="1835746"/>
                  <a:pt x="2564566" y="1841046"/>
                  <a:pt x="2561916" y="1846345"/>
                </a:cubicBezTo>
                <a:cubicBezTo>
                  <a:pt x="2569866" y="1838396"/>
                  <a:pt x="2575166" y="1819846"/>
                  <a:pt x="2561916" y="1819846"/>
                </a:cubicBezTo>
                <a:cubicBezTo>
                  <a:pt x="2556616" y="1817196"/>
                  <a:pt x="2548667" y="1822496"/>
                  <a:pt x="2540717" y="1825146"/>
                </a:cubicBezTo>
                <a:cubicBezTo>
                  <a:pt x="2548667" y="1822496"/>
                  <a:pt x="2553967" y="1817196"/>
                  <a:pt x="2561916" y="1817196"/>
                </a:cubicBezTo>
                <a:cubicBezTo>
                  <a:pt x="2575166" y="1822496"/>
                  <a:pt x="2567216" y="1838396"/>
                  <a:pt x="2559266" y="1846345"/>
                </a:cubicBezTo>
                <a:cubicBezTo>
                  <a:pt x="2567216" y="1835746"/>
                  <a:pt x="2559266" y="1819846"/>
                  <a:pt x="2546017" y="1819846"/>
                </a:cubicBezTo>
                <a:cubicBezTo>
                  <a:pt x="2511568" y="1819846"/>
                  <a:pt x="2474469" y="1819846"/>
                  <a:pt x="2440020" y="1827796"/>
                </a:cubicBezTo>
                <a:cubicBezTo>
                  <a:pt x="2477119" y="1822496"/>
                  <a:pt x="2514218" y="1817196"/>
                  <a:pt x="2551317" y="1822496"/>
                </a:cubicBezTo>
                <a:cubicBezTo>
                  <a:pt x="2543367" y="1827796"/>
                  <a:pt x="2538067" y="1838396"/>
                  <a:pt x="2527467" y="1841046"/>
                </a:cubicBezTo>
                <a:cubicBezTo>
                  <a:pt x="2538067" y="1835746"/>
                  <a:pt x="2548667" y="1830446"/>
                  <a:pt x="2559266" y="1825146"/>
                </a:cubicBezTo>
                <a:cubicBezTo>
                  <a:pt x="2546017" y="1827796"/>
                  <a:pt x="2532767" y="1838396"/>
                  <a:pt x="2519518" y="1838396"/>
                </a:cubicBezTo>
                <a:cubicBezTo>
                  <a:pt x="2527467" y="1835746"/>
                  <a:pt x="2538067" y="1830446"/>
                  <a:pt x="2546017" y="1825146"/>
                </a:cubicBezTo>
                <a:cubicBezTo>
                  <a:pt x="2503618" y="1811896"/>
                  <a:pt x="2458569" y="1827796"/>
                  <a:pt x="2416171" y="1827796"/>
                </a:cubicBezTo>
                <a:cubicBezTo>
                  <a:pt x="2461219" y="1825146"/>
                  <a:pt x="2514218" y="1803947"/>
                  <a:pt x="2553967" y="1830446"/>
                </a:cubicBezTo>
                <a:cubicBezTo>
                  <a:pt x="2556616" y="1833096"/>
                  <a:pt x="2551317" y="1841046"/>
                  <a:pt x="2543367" y="1843695"/>
                </a:cubicBezTo>
                <a:cubicBezTo>
                  <a:pt x="2548667" y="1835746"/>
                  <a:pt x="2564566" y="1835746"/>
                  <a:pt x="2556616" y="1825146"/>
                </a:cubicBezTo>
                <a:cubicBezTo>
                  <a:pt x="2543367" y="1806597"/>
                  <a:pt x="2519518" y="1822496"/>
                  <a:pt x="2498318" y="1822496"/>
                </a:cubicBezTo>
                <a:cubicBezTo>
                  <a:pt x="2516868" y="1822496"/>
                  <a:pt x="2546017" y="1803947"/>
                  <a:pt x="2556616" y="1825146"/>
                </a:cubicBezTo>
                <a:cubicBezTo>
                  <a:pt x="2559266" y="1830446"/>
                  <a:pt x="2546017" y="1835746"/>
                  <a:pt x="2540717" y="1841046"/>
                </a:cubicBezTo>
                <a:cubicBezTo>
                  <a:pt x="2548667" y="1835746"/>
                  <a:pt x="2556616" y="1833096"/>
                  <a:pt x="2561916" y="1825146"/>
                </a:cubicBezTo>
                <a:cubicBezTo>
                  <a:pt x="2543367" y="1825146"/>
                  <a:pt x="2527467" y="1833096"/>
                  <a:pt x="2508918" y="1838396"/>
                </a:cubicBezTo>
                <a:cubicBezTo>
                  <a:pt x="2516868" y="1833096"/>
                  <a:pt x="2524817" y="1833096"/>
                  <a:pt x="2532767" y="1827796"/>
                </a:cubicBezTo>
                <a:cubicBezTo>
                  <a:pt x="2487719" y="1809246"/>
                  <a:pt x="2437370" y="1825146"/>
                  <a:pt x="2392321" y="1830446"/>
                </a:cubicBezTo>
                <a:cubicBezTo>
                  <a:pt x="2437370" y="1827796"/>
                  <a:pt x="2482419" y="1817196"/>
                  <a:pt x="2527467" y="1822496"/>
                </a:cubicBezTo>
                <a:cubicBezTo>
                  <a:pt x="2514218" y="1830446"/>
                  <a:pt x="2498318" y="1830446"/>
                  <a:pt x="2485069" y="1835746"/>
                </a:cubicBezTo>
                <a:cubicBezTo>
                  <a:pt x="2503618" y="1833096"/>
                  <a:pt x="2522168" y="1830446"/>
                  <a:pt x="2540717" y="1825146"/>
                </a:cubicBezTo>
                <a:cubicBezTo>
                  <a:pt x="2519518" y="1825146"/>
                  <a:pt x="2495668" y="1833096"/>
                  <a:pt x="2474469" y="1835746"/>
                </a:cubicBezTo>
                <a:cubicBezTo>
                  <a:pt x="2487719" y="1830446"/>
                  <a:pt x="2503618" y="1833096"/>
                  <a:pt x="2516868" y="1825146"/>
                </a:cubicBezTo>
                <a:cubicBezTo>
                  <a:pt x="2466519" y="1817196"/>
                  <a:pt x="2413521" y="1830446"/>
                  <a:pt x="2363172" y="1835746"/>
                </a:cubicBezTo>
                <a:cubicBezTo>
                  <a:pt x="2416171" y="1827796"/>
                  <a:pt x="2466519" y="1819846"/>
                  <a:pt x="2519518" y="1822496"/>
                </a:cubicBezTo>
                <a:cubicBezTo>
                  <a:pt x="2511568" y="1833096"/>
                  <a:pt x="2498318" y="1833096"/>
                  <a:pt x="2487719" y="1835746"/>
                </a:cubicBezTo>
                <a:cubicBezTo>
                  <a:pt x="2508918" y="1830446"/>
                  <a:pt x="2530117" y="1825146"/>
                  <a:pt x="2551317" y="1825146"/>
                </a:cubicBezTo>
                <a:cubicBezTo>
                  <a:pt x="2540717" y="1830446"/>
                  <a:pt x="2530117" y="1835746"/>
                  <a:pt x="2519518" y="1838396"/>
                </a:cubicBezTo>
                <a:cubicBezTo>
                  <a:pt x="2530117" y="1833096"/>
                  <a:pt x="2540717" y="1827796"/>
                  <a:pt x="2551317" y="1825146"/>
                </a:cubicBezTo>
                <a:cubicBezTo>
                  <a:pt x="2516868" y="1811896"/>
                  <a:pt x="2485069" y="1825146"/>
                  <a:pt x="2450620" y="1825146"/>
                </a:cubicBezTo>
                <a:cubicBezTo>
                  <a:pt x="2482419" y="1825146"/>
                  <a:pt x="2516868" y="1811896"/>
                  <a:pt x="2548667" y="1825146"/>
                </a:cubicBezTo>
                <a:cubicBezTo>
                  <a:pt x="2538067" y="1827796"/>
                  <a:pt x="2527467" y="1835746"/>
                  <a:pt x="2516868" y="1838396"/>
                </a:cubicBezTo>
                <a:cubicBezTo>
                  <a:pt x="2527467" y="1830446"/>
                  <a:pt x="2540717" y="1830446"/>
                  <a:pt x="2551317" y="1825146"/>
                </a:cubicBezTo>
                <a:cubicBezTo>
                  <a:pt x="2527467" y="1825146"/>
                  <a:pt x="2503618" y="1833096"/>
                  <a:pt x="2479769" y="1835746"/>
                </a:cubicBezTo>
                <a:cubicBezTo>
                  <a:pt x="2490368" y="1833096"/>
                  <a:pt x="2503618" y="1830446"/>
                  <a:pt x="2514218" y="1825146"/>
                </a:cubicBezTo>
                <a:cubicBezTo>
                  <a:pt x="2458569" y="1814546"/>
                  <a:pt x="2402921" y="1838396"/>
                  <a:pt x="2347273" y="1841046"/>
                </a:cubicBezTo>
                <a:cubicBezTo>
                  <a:pt x="2349923" y="1838396"/>
                  <a:pt x="2355222" y="1838396"/>
                  <a:pt x="2357872" y="1835746"/>
                </a:cubicBezTo>
                <a:cubicBezTo>
                  <a:pt x="2355222" y="1838396"/>
                  <a:pt x="2349923" y="1838396"/>
                  <a:pt x="2347273" y="1841046"/>
                </a:cubicBezTo>
                <a:cubicBezTo>
                  <a:pt x="2400271" y="1838396"/>
                  <a:pt x="2453270" y="1811896"/>
                  <a:pt x="2506268" y="1825146"/>
                </a:cubicBezTo>
                <a:cubicBezTo>
                  <a:pt x="2490368" y="1827796"/>
                  <a:pt x="2477119" y="1833096"/>
                  <a:pt x="2461219" y="1835746"/>
                </a:cubicBezTo>
                <a:cubicBezTo>
                  <a:pt x="2485069" y="1830446"/>
                  <a:pt x="2508918" y="1827796"/>
                  <a:pt x="2532767" y="1822496"/>
                </a:cubicBezTo>
                <a:cubicBezTo>
                  <a:pt x="2511568" y="1830446"/>
                  <a:pt x="2490368" y="1830446"/>
                  <a:pt x="2469169" y="1835746"/>
                </a:cubicBezTo>
                <a:cubicBezTo>
                  <a:pt x="2485069" y="1833096"/>
                  <a:pt x="2498318" y="1827796"/>
                  <a:pt x="2514218" y="1825146"/>
                </a:cubicBezTo>
                <a:cubicBezTo>
                  <a:pt x="2463869" y="1814546"/>
                  <a:pt x="2416171" y="1830446"/>
                  <a:pt x="2365822" y="1838396"/>
                </a:cubicBezTo>
                <a:cubicBezTo>
                  <a:pt x="2418821" y="1827796"/>
                  <a:pt x="2471819" y="1817196"/>
                  <a:pt x="2524817" y="1825146"/>
                </a:cubicBezTo>
                <a:cubicBezTo>
                  <a:pt x="2516868" y="1830446"/>
                  <a:pt x="2506268" y="1835746"/>
                  <a:pt x="2495668" y="1838396"/>
                </a:cubicBezTo>
                <a:cubicBezTo>
                  <a:pt x="2516868" y="1835746"/>
                  <a:pt x="2535417" y="1827796"/>
                  <a:pt x="2556616" y="1825146"/>
                </a:cubicBezTo>
                <a:cubicBezTo>
                  <a:pt x="2551317" y="1833096"/>
                  <a:pt x="2546017" y="1838396"/>
                  <a:pt x="2535417" y="1841046"/>
                </a:cubicBezTo>
                <a:cubicBezTo>
                  <a:pt x="2546017" y="1838396"/>
                  <a:pt x="2553967" y="1830446"/>
                  <a:pt x="2556616" y="1819846"/>
                </a:cubicBezTo>
                <a:cubicBezTo>
                  <a:pt x="2532767" y="1819846"/>
                  <a:pt x="2506268" y="1825146"/>
                  <a:pt x="2482419" y="1827796"/>
                </a:cubicBezTo>
                <a:cubicBezTo>
                  <a:pt x="2506268" y="1825146"/>
                  <a:pt x="2532767" y="1822496"/>
                  <a:pt x="2556616" y="1819846"/>
                </a:cubicBezTo>
                <a:cubicBezTo>
                  <a:pt x="2553967" y="1833096"/>
                  <a:pt x="2543367" y="1838396"/>
                  <a:pt x="2532767" y="1841046"/>
                </a:cubicBezTo>
                <a:cubicBezTo>
                  <a:pt x="2540717" y="1835746"/>
                  <a:pt x="2551317" y="1835746"/>
                  <a:pt x="2553967" y="1825146"/>
                </a:cubicBezTo>
                <a:cubicBezTo>
                  <a:pt x="2532767" y="1827796"/>
                  <a:pt x="2511568" y="1833096"/>
                  <a:pt x="2490368" y="1838396"/>
                </a:cubicBezTo>
                <a:cubicBezTo>
                  <a:pt x="2500968" y="1835746"/>
                  <a:pt x="2511568" y="1830446"/>
                  <a:pt x="2519518" y="1825146"/>
                </a:cubicBezTo>
                <a:cubicBezTo>
                  <a:pt x="2461219" y="1814546"/>
                  <a:pt x="2405571" y="1835746"/>
                  <a:pt x="2349923" y="1841046"/>
                </a:cubicBezTo>
                <a:cubicBezTo>
                  <a:pt x="2352572" y="1838396"/>
                  <a:pt x="2357872" y="1838396"/>
                  <a:pt x="2360522" y="1838396"/>
                </a:cubicBezTo>
                <a:cubicBezTo>
                  <a:pt x="2357872" y="1838396"/>
                  <a:pt x="2352572" y="1838396"/>
                  <a:pt x="2349923" y="1841046"/>
                </a:cubicBezTo>
                <a:cubicBezTo>
                  <a:pt x="2400271" y="1838396"/>
                  <a:pt x="2450620" y="1814546"/>
                  <a:pt x="2503618" y="1825146"/>
                </a:cubicBezTo>
                <a:cubicBezTo>
                  <a:pt x="2487719" y="1827796"/>
                  <a:pt x="2469169" y="1833096"/>
                  <a:pt x="2453270" y="1835746"/>
                </a:cubicBezTo>
                <a:cubicBezTo>
                  <a:pt x="2477119" y="1833096"/>
                  <a:pt x="2498318" y="1830446"/>
                  <a:pt x="2522168" y="1825146"/>
                </a:cubicBezTo>
                <a:cubicBezTo>
                  <a:pt x="2493018" y="1825146"/>
                  <a:pt x="2463869" y="1833096"/>
                  <a:pt x="2434720" y="1835746"/>
                </a:cubicBezTo>
                <a:cubicBezTo>
                  <a:pt x="2447970" y="1830446"/>
                  <a:pt x="2463869" y="1830446"/>
                  <a:pt x="2477119" y="1825146"/>
                </a:cubicBezTo>
                <a:cubicBezTo>
                  <a:pt x="2418821" y="1825146"/>
                  <a:pt x="2363172" y="1835746"/>
                  <a:pt x="2310174" y="1856945"/>
                </a:cubicBezTo>
                <a:cubicBezTo>
                  <a:pt x="2315474" y="1848995"/>
                  <a:pt x="2323423" y="1843695"/>
                  <a:pt x="2334023" y="1843695"/>
                </a:cubicBezTo>
                <a:cubicBezTo>
                  <a:pt x="2323423" y="1843695"/>
                  <a:pt x="2315474" y="1848995"/>
                  <a:pt x="2310174" y="1856945"/>
                </a:cubicBezTo>
                <a:cubicBezTo>
                  <a:pt x="2365822" y="1841046"/>
                  <a:pt x="2424120" y="1819846"/>
                  <a:pt x="2482419" y="1825146"/>
                </a:cubicBezTo>
                <a:cubicBezTo>
                  <a:pt x="2477119" y="1838396"/>
                  <a:pt x="2458569" y="1827796"/>
                  <a:pt x="2453270" y="1838396"/>
                </a:cubicBezTo>
                <a:cubicBezTo>
                  <a:pt x="2479769" y="1833096"/>
                  <a:pt x="2508918" y="1827796"/>
                  <a:pt x="2535417" y="1825146"/>
                </a:cubicBezTo>
                <a:cubicBezTo>
                  <a:pt x="2522168" y="1833096"/>
                  <a:pt x="2503618" y="1830446"/>
                  <a:pt x="2490368" y="1841046"/>
                </a:cubicBezTo>
                <a:cubicBezTo>
                  <a:pt x="2503618" y="1838396"/>
                  <a:pt x="2514218" y="1827796"/>
                  <a:pt x="2527467" y="1827796"/>
                </a:cubicBezTo>
                <a:cubicBezTo>
                  <a:pt x="2487719" y="1819846"/>
                  <a:pt x="2445320" y="1827796"/>
                  <a:pt x="2405571" y="1835746"/>
                </a:cubicBezTo>
                <a:cubicBezTo>
                  <a:pt x="2445320" y="1827796"/>
                  <a:pt x="2487719" y="1819846"/>
                  <a:pt x="2527467" y="1827796"/>
                </a:cubicBezTo>
                <a:cubicBezTo>
                  <a:pt x="2514218" y="1827796"/>
                  <a:pt x="2503618" y="1838396"/>
                  <a:pt x="2490368" y="1841046"/>
                </a:cubicBezTo>
                <a:cubicBezTo>
                  <a:pt x="2503618" y="1833096"/>
                  <a:pt x="2519518" y="1833096"/>
                  <a:pt x="2532767" y="1825146"/>
                </a:cubicBezTo>
                <a:cubicBezTo>
                  <a:pt x="2503618" y="1827796"/>
                  <a:pt x="2474469" y="1830446"/>
                  <a:pt x="2447970" y="1838396"/>
                </a:cubicBezTo>
                <a:cubicBezTo>
                  <a:pt x="2455919" y="1827796"/>
                  <a:pt x="2469169" y="1827796"/>
                  <a:pt x="2479769" y="1827796"/>
                </a:cubicBezTo>
                <a:cubicBezTo>
                  <a:pt x="2418821" y="1817196"/>
                  <a:pt x="2360522" y="1843695"/>
                  <a:pt x="2304874" y="1856945"/>
                </a:cubicBezTo>
                <a:cubicBezTo>
                  <a:pt x="2312824" y="1848995"/>
                  <a:pt x="2323423" y="1848995"/>
                  <a:pt x="2331373" y="1843695"/>
                </a:cubicBezTo>
                <a:cubicBezTo>
                  <a:pt x="2323423" y="1846345"/>
                  <a:pt x="2315474" y="1851645"/>
                  <a:pt x="2310174" y="1856945"/>
                </a:cubicBezTo>
                <a:cubicBezTo>
                  <a:pt x="2360522" y="1843695"/>
                  <a:pt x="2413521" y="1825146"/>
                  <a:pt x="2466519" y="1827796"/>
                </a:cubicBezTo>
                <a:cubicBezTo>
                  <a:pt x="2453270" y="1830446"/>
                  <a:pt x="2442670" y="1838396"/>
                  <a:pt x="2429420" y="1835746"/>
                </a:cubicBezTo>
                <a:cubicBezTo>
                  <a:pt x="2458569" y="1833096"/>
                  <a:pt x="2485069" y="1825146"/>
                  <a:pt x="2514218" y="1825146"/>
                </a:cubicBezTo>
                <a:cubicBezTo>
                  <a:pt x="2487719" y="1825146"/>
                  <a:pt x="2463869" y="1833096"/>
                  <a:pt x="2440020" y="1835746"/>
                </a:cubicBezTo>
                <a:cubicBezTo>
                  <a:pt x="2455919" y="1830446"/>
                  <a:pt x="2474469" y="1827796"/>
                  <a:pt x="2490368" y="1825146"/>
                </a:cubicBezTo>
                <a:cubicBezTo>
                  <a:pt x="2437370" y="1819846"/>
                  <a:pt x="2384372" y="1838396"/>
                  <a:pt x="2334023" y="1848995"/>
                </a:cubicBezTo>
                <a:cubicBezTo>
                  <a:pt x="2339323" y="1846345"/>
                  <a:pt x="2344623" y="1841046"/>
                  <a:pt x="2349923" y="1841046"/>
                </a:cubicBezTo>
                <a:cubicBezTo>
                  <a:pt x="2347273" y="1846345"/>
                  <a:pt x="2336673" y="1838396"/>
                  <a:pt x="2336673" y="1848995"/>
                </a:cubicBezTo>
                <a:cubicBezTo>
                  <a:pt x="2392321" y="1835746"/>
                  <a:pt x="2447970" y="1814546"/>
                  <a:pt x="2506268" y="1827796"/>
                </a:cubicBezTo>
                <a:cubicBezTo>
                  <a:pt x="2495668" y="1830446"/>
                  <a:pt x="2490368" y="1838396"/>
                  <a:pt x="2479769" y="1838396"/>
                </a:cubicBezTo>
                <a:cubicBezTo>
                  <a:pt x="2503618" y="1835746"/>
                  <a:pt x="2527467" y="1825146"/>
                  <a:pt x="2551317" y="1825146"/>
                </a:cubicBezTo>
                <a:cubicBezTo>
                  <a:pt x="2543367" y="1833096"/>
                  <a:pt x="2535417" y="1838396"/>
                  <a:pt x="2524817" y="1841046"/>
                </a:cubicBezTo>
                <a:cubicBezTo>
                  <a:pt x="2535417" y="1838396"/>
                  <a:pt x="2546017" y="1833096"/>
                  <a:pt x="2551317" y="1822496"/>
                </a:cubicBezTo>
                <a:cubicBezTo>
                  <a:pt x="2522168" y="1819846"/>
                  <a:pt x="2495668" y="1827796"/>
                  <a:pt x="2466519" y="1827796"/>
                </a:cubicBezTo>
                <a:cubicBezTo>
                  <a:pt x="2495668" y="1827796"/>
                  <a:pt x="2522168" y="1819846"/>
                  <a:pt x="2551317" y="1822496"/>
                </a:cubicBezTo>
                <a:cubicBezTo>
                  <a:pt x="2546017" y="1835746"/>
                  <a:pt x="2532767" y="1835746"/>
                  <a:pt x="2522168" y="1841046"/>
                </a:cubicBezTo>
                <a:cubicBezTo>
                  <a:pt x="2530117" y="1833096"/>
                  <a:pt x="2546017" y="1835746"/>
                  <a:pt x="2551317" y="1825146"/>
                </a:cubicBezTo>
                <a:cubicBezTo>
                  <a:pt x="2527467" y="1827796"/>
                  <a:pt x="2500968" y="1833096"/>
                  <a:pt x="2477119" y="1838396"/>
                </a:cubicBezTo>
                <a:cubicBezTo>
                  <a:pt x="2485069" y="1833096"/>
                  <a:pt x="2495668" y="1835746"/>
                  <a:pt x="2503618" y="1827796"/>
                </a:cubicBezTo>
                <a:cubicBezTo>
                  <a:pt x="2445320" y="1814546"/>
                  <a:pt x="2387021" y="1835746"/>
                  <a:pt x="2328723" y="1848995"/>
                </a:cubicBezTo>
                <a:cubicBezTo>
                  <a:pt x="2334023" y="1846345"/>
                  <a:pt x="2341973" y="1843695"/>
                  <a:pt x="2347273" y="1841046"/>
                </a:cubicBezTo>
                <a:cubicBezTo>
                  <a:pt x="2341973" y="1843695"/>
                  <a:pt x="2334023" y="1846345"/>
                  <a:pt x="2328723" y="1848995"/>
                </a:cubicBezTo>
                <a:cubicBezTo>
                  <a:pt x="2379072" y="1838396"/>
                  <a:pt x="2429420" y="1819846"/>
                  <a:pt x="2482419" y="1825146"/>
                </a:cubicBezTo>
                <a:cubicBezTo>
                  <a:pt x="2463869" y="1827796"/>
                  <a:pt x="2447970" y="1830446"/>
                  <a:pt x="2429420" y="1835746"/>
                </a:cubicBezTo>
                <a:cubicBezTo>
                  <a:pt x="2455919" y="1833096"/>
                  <a:pt x="2479769" y="1827796"/>
                  <a:pt x="2506268" y="1825146"/>
                </a:cubicBezTo>
                <a:cubicBezTo>
                  <a:pt x="2474469" y="1825146"/>
                  <a:pt x="2442670" y="1830446"/>
                  <a:pt x="2410871" y="1835746"/>
                </a:cubicBezTo>
                <a:cubicBezTo>
                  <a:pt x="2421470" y="1830446"/>
                  <a:pt x="2432070" y="1830446"/>
                  <a:pt x="2442670" y="1827796"/>
                </a:cubicBezTo>
                <a:cubicBezTo>
                  <a:pt x="2392321" y="1827796"/>
                  <a:pt x="2344623" y="1846345"/>
                  <a:pt x="2296924" y="1859595"/>
                </a:cubicBezTo>
                <a:cubicBezTo>
                  <a:pt x="2302224" y="1851645"/>
                  <a:pt x="2315474" y="1854295"/>
                  <a:pt x="2320773" y="1846345"/>
                </a:cubicBezTo>
                <a:cubicBezTo>
                  <a:pt x="2312824" y="1848995"/>
                  <a:pt x="2304874" y="1851645"/>
                  <a:pt x="2296924" y="1856945"/>
                </a:cubicBezTo>
                <a:cubicBezTo>
                  <a:pt x="2352572" y="1851645"/>
                  <a:pt x="2405571" y="1822496"/>
                  <a:pt x="2463869" y="1827796"/>
                </a:cubicBezTo>
                <a:cubicBezTo>
                  <a:pt x="2453270" y="1830446"/>
                  <a:pt x="2440020" y="1833096"/>
                  <a:pt x="2429420" y="1838396"/>
                </a:cubicBezTo>
                <a:cubicBezTo>
                  <a:pt x="2458569" y="1830446"/>
                  <a:pt x="2487719" y="1825146"/>
                  <a:pt x="2519518" y="1827796"/>
                </a:cubicBezTo>
                <a:cubicBezTo>
                  <a:pt x="2500968" y="1827796"/>
                  <a:pt x="2485069" y="1835746"/>
                  <a:pt x="2466519" y="1838396"/>
                </a:cubicBezTo>
                <a:cubicBezTo>
                  <a:pt x="2479769" y="1835746"/>
                  <a:pt x="2493018" y="1833096"/>
                  <a:pt x="2506268" y="1827796"/>
                </a:cubicBezTo>
                <a:cubicBezTo>
                  <a:pt x="2461219" y="1825146"/>
                  <a:pt x="2418821" y="1827796"/>
                  <a:pt x="2376422" y="1841046"/>
                </a:cubicBezTo>
                <a:cubicBezTo>
                  <a:pt x="2418821" y="1827796"/>
                  <a:pt x="2463869" y="1827796"/>
                  <a:pt x="2508918" y="1825146"/>
                </a:cubicBezTo>
                <a:cubicBezTo>
                  <a:pt x="2495668" y="1833096"/>
                  <a:pt x="2479769" y="1833096"/>
                  <a:pt x="2466519" y="1838396"/>
                </a:cubicBezTo>
                <a:cubicBezTo>
                  <a:pt x="2485069" y="1835746"/>
                  <a:pt x="2500968" y="1827796"/>
                  <a:pt x="2519518" y="1827796"/>
                </a:cubicBezTo>
                <a:cubicBezTo>
                  <a:pt x="2487719" y="1827796"/>
                  <a:pt x="2455919" y="1830446"/>
                  <a:pt x="2426770" y="1838396"/>
                </a:cubicBezTo>
                <a:cubicBezTo>
                  <a:pt x="2434720" y="1833096"/>
                  <a:pt x="2442670" y="1830446"/>
                  <a:pt x="2450620" y="1827796"/>
                </a:cubicBezTo>
                <a:cubicBezTo>
                  <a:pt x="2394971" y="1827796"/>
                  <a:pt x="2347273" y="1848995"/>
                  <a:pt x="2294274" y="1859595"/>
                </a:cubicBezTo>
                <a:cubicBezTo>
                  <a:pt x="2299574" y="1851645"/>
                  <a:pt x="2312824" y="1854295"/>
                  <a:pt x="2318123" y="1846345"/>
                </a:cubicBezTo>
                <a:cubicBezTo>
                  <a:pt x="2312824" y="1854295"/>
                  <a:pt x="2299574" y="1851645"/>
                  <a:pt x="2294274" y="1859595"/>
                </a:cubicBezTo>
                <a:cubicBezTo>
                  <a:pt x="2341973" y="1854295"/>
                  <a:pt x="2384372" y="1825146"/>
                  <a:pt x="2434720" y="1827796"/>
                </a:cubicBezTo>
                <a:cubicBezTo>
                  <a:pt x="2421470" y="1833096"/>
                  <a:pt x="2410871" y="1835746"/>
                  <a:pt x="2397621" y="1838396"/>
                </a:cubicBezTo>
                <a:cubicBezTo>
                  <a:pt x="2400271" y="1838396"/>
                  <a:pt x="2402921" y="1835746"/>
                  <a:pt x="2405571" y="1835746"/>
                </a:cubicBezTo>
                <a:lnTo>
                  <a:pt x="2402921" y="1835746"/>
                </a:lnTo>
                <a:cubicBezTo>
                  <a:pt x="2434720" y="1833096"/>
                  <a:pt x="2463869" y="1825146"/>
                  <a:pt x="2495668" y="1825146"/>
                </a:cubicBezTo>
                <a:cubicBezTo>
                  <a:pt x="2469169" y="1825146"/>
                  <a:pt x="2445320" y="1833096"/>
                  <a:pt x="2418821" y="1835746"/>
                </a:cubicBezTo>
                <a:cubicBezTo>
                  <a:pt x="2434720" y="1833096"/>
                  <a:pt x="2453270" y="1833096"/>
                  <a:pt x="2469169" y="1825146"/>
                </a:cubicBezTo>
                <a:cubicBezTo>
                  <a:pt x="2421470" y="1825146"/>
                  <a:pt x="2371122" y="1835746"/>
                  <a:pt x="2326073" y="1851645"/>
                </a:cubicBezTo>
                <a:cubicBezTo>
                  <a:pt x="2326073" y="1843695"/>
                  <a:pt x="2331373" y="1838396"/>
                  <a:pt x="2339323" y="1841046"/>
                </a:cubicBezTo>
                <a:cubicBezTo>
                  <a:pt x="2334023" y="1846345"/>
                  <a:pt x="2323423" y="1841046"/>
                  <a:pt x="2320773" y="1851645"/>
                </a:cubicBezTo>
                <a:cubicBezTo>
                  <a:pt x="2379072" y="1833096"/>
                  <a:pt x="2437370" y="1817196"/>
                  <a:pt x="2498318" y="1825146"/>
                </a:cubicBezTo>
                <a:cubicBezTo>
                  <a:pt x="2485069" y="1827796"/>
                  <a:pt x="2474469" y="1833096"/>
                  <a:pt x="2461219" y="1835746"/>
                </a:cubicBezTo>
                <a:cubicBezTo>
                  <a:pt x="2490368" y="1833096"/>
                  <a:pt x="2516868" y="1822496"/>
                  <a:pt x="2546017" y="1825146"/>
                </a:cubicBezTo>
                <a:cubicBezTo>
                  <a:pt x="2532767" y="1830446"/>
                  <a:pt x="2522168" y="1835746"/>
                  <a:pt x="2508918" y="1838396"/>
                </a:cubicBezTo>
                <a:cubicBezTo>
                  <a:pt x="2522168" y="1835746"/>
                  <a:pt x="2532767" y="1827796"/>
                  <a:pt x="2546017" y="1825146"/>
                </a:cubicBezTo>
                <a:cubicBezTo>
                  <a:pt x="2511568" y="1811896"/>
                  <a:pt x="2479769" y="1827796"/>
                  <a:pt x="2445320" y="1827796"/>
                </a:cubicBezTo>
                <a:cubicBezTo>
                  <a:pt x="2477119" y="1825146"/>
                  <a:pt x="2508918" y="1814546"/>
                  <a:pt x="2543367" y="1822496"/>
                </a:cubicBezTo>
                <a:cubicBezTo>
                  <a:pt x="2527467" y="1830446"/>
                  <a:pt x="2508918" y="1830446"/>
                  <a:pt x="2493018" y="1835746"/>
                </a:cubicBezTo>
                <a:cubicBezTo>
                  <a:pt x="2506268" y="1830446"/>
                  <a:pt x="2522168" y="1833096"/>
                  <a:pt x="2532767" y="1822496"/>
                </a:cubicBezTo>
                <a:cubicBezTo>
                  <a:pt x="2495668" y="1825146"/>
                  <a:pt x="2458569" y="1830446"/>
                  <a:pt x="2421470" y="1835746"/>
                </a:cubicBezTo>
                <a:cubicBezTo>
                  <a:pt x="2434720" y="1835746"/>
                  <a:pt x="2445320" y="1827796"/>
                  <a:pt x="2458569" y="1825146"/>
                </a:cubicBezTo>
                <a:cubicBezTo>
                  <a:pt x="2400271" y="1822496"/>
                  <a:pt x="2341973" y="1843695"/>
                  <a:pt x="2286324" y="1862245"/>
                </a:cubicBezTo>
                <a:cubicBezTo>
                  <a:pt x="2291624" y="1854295"/>
                  <a:pt x="2302224" y="1848995"/>
                  <a:pt x="2310174" y="1846345"/>
                </a:cubicBezTo>
                <a:cubicBezTo>
                  <a:pt x="2302224" y="1848995"/>
                  <a:pt x="2291624" y="1854295"/>
                  <a:pt x="2286324" y="1862245"/>
                </a:cubicBezTo>
                <a:cubicBezTo>
                  <a:pt x="2339323" y="1843695"/>
                  <a:pt x="2394971" y="1825146"/>
                  <a:pt x="2450620" y="1825146"/>
                </a:cubicBezTo>
                <a:cubicBezTo>
                  <a:pt x="2429420" y="1830446"/>
                  <a:pt x="2408221" y="1838396"/>
                  <a:pt x="2384372" y="1838396"/>
                </a:cubicBezTo>
                <a:cubicBezTo>
                  <a:pt x="2389671" y="1838396"/>
                  <a:pt x="2397621" y="1838396"/>
                  <a:pt x="2402921" y="1835746"/>
                </a:cubicBezTo>
                <a:cubicBezTo>
                  <a:pt x="2400271" y="1835746"/>
                  <a:pt x="2400271" y="1838396"/>
                  <a:pt x="2397621" y="1838396"/>
                </a:cubicBezTo>
                <a:cubicBezTo>
                  <a:pt x="2421470" y="1825146"/>
                  <a:pt x="2450620" y="1830446"/>
                  <a:pt x="2477119" y="1822496"/>
                </a:cubicBezTo>
                <a:cubicBezTo>
                  <a:pt x="2432070" y="1819846"/>
                  <a:pt x="2387021" y="1833096"/>
                  <a:pt x="2341973" y="1835746"/>
                </a:cubicBezTo>
                <a:cubicBezTo>
                  <a:pt x="2384372" y="1833096"/>
                  <a:pt x="2426770" y="1819846"/>
                  <a:pt x="2471819" y="1822496"/>
                </a:cubicBezTo>
                <a:cubicBezTo>
                  <a:pt x="2440020" y="1830446"/>
                  <a:pt x="2408221" y="1833096"/>
                  <a:pt x="2376422" y="1841046"/>
                </a:cubicBezTo>
                <a:cubicBezTo>
                  <a:pt x="2392321" y="1838396"/>
                  <a:pt x="2408221" y="1830446"/>
                  <a:pt x="2424120" y="1827796"/>
                </a:cubicBezTo>
                <a:cubicBezTo>
                  <a:pt x="2373772" y="1830446"/>
                  <a:pt x="2328723" y="1854295"/>
                  <a:pt x="2281025" y="1862245"/>
                </a:cubicBezTo>
                <a:cubicBezTo>
                  <a:pt x="2286324" y="1856945"/>
                  <a:pt x="2294274" y="1851645"/>
                  <a:pt x="2302224" y="1848995"/>
                </a:cubicBezTo>
                <a:cubicBezTo>
                  <a:pt x="2294274" y="1851645"/>
                  <a:pt x="2286324" y="1856945"/>
                  <a:pt x="2281025" y="1862245"/>
                </a:cubicBezTo>
                <a:cubicBezTo>
                  <a:pt x="2328723" y="1851645"/>
                  <a:pt x="2371122" y="1827796"/>
                  <a:pt x="2421470" y="1827796"/>
                </a:cubicBezTo>
                <a:cubicBezTo>
                  <a:pt x="2413521" y="1833096"/>
                  <a:pt x="2405571" y="1835746"/>
                  <a:pt x="2397621" y="1838396"/>
                </a:cubicBezTo>
                <a:cubicBezTo>
                  <a:pt x="2437370" y="1830446"/>
                  <a:pt x="2477119" y="1822496"/>
                  <a:pt x="2516868" y="1825146"/>
                </a:cubicBezTo>
                <a:cubicBezTo>
                  <a:pt x="2500968" y="1830446"/>
                  <a:pt x="2479769" y="1830446"/>
                  <a:pt x="2463869" y="1835746"/>
                </a:cubicBezTo>
                <a:cubicBezTo>
                  <a:pt x="2485069" y="1830446"/>
                  <a:pt x="2506268" y="1830446"/>
                  <a:pt x="2527467" y="1822496"/>
                </a:cubicBezTo>
                <a:cubicBezTo>
                  <a:pt x="2487719" y="1819846"/>
                  <a:pt x="2445320" y="1822496"/>
                  <a:pt x="2405571" y="1830446"/>
                </a:cubicBezTo>
                <a:cubicBezTo>
                  <a:pt x="2445320" y="1825146"/>
                  <a:pt x="2485069" y="1817196"/>
                  <a:pt x="2524817" y="1822496"/>
                </a:cubicBezTo>
                <a:cubicBezTo>
                  <a:pt x="2503618" y="1827796"/>
                  <a:pt x="2482419" y="1830446"/>
                  <a:pt x="2461219" y="1833096"/>
                </a:cubicBezTo>
                <a:cubicBezTo>
                  <a:pt x="2479769" y="1833096"/>
                  <a:pt x="2495668" y="1830446"/>
                  <a:pt x="2514218" y="1825146"/>
                </a:cubicBezTo>
                <a:cubicBezTo>
                  <a:pt x="2469169" y="1822496"/>
                  <a:pt x="2426770" y="1830446"/>
                  <a:pt x="2384372" y="1838396"/>
                </a:cubicBezTo>
                <a:cubicBezTo>
                  <a:pt x="2389671" y="1833096"/>
                  <a:pt x="2397621" y="1830446"/>
                  <a:pt x="2405571" y="1830446"/>
                </a:cubicBezTo>
                <a:cubicBezTo>
                  <a:pt x="2357872" y="1827796"/>
                  <a:pt x="2318123" y="1862245"/>
                  <a:pt x="2270425" y="1862245"/>
                </a:cubicBezTo>
                <a:cubicBezTo>
                  <a:pt x="2278375" y="1859595"/>
                  <a:pt x="2286324" y="1856945"/>
                  <a:pt x="2291624" y="1851645"/>
                </a:cubicBezTo>
                <a:cubicBezTo>
                  <a:pt x="2283674" y="1856945"/>
                  <a:pt x="2273075" y="1862245"/>
                  <a:pt x="2265125" y="1870195"/>
                </a:cubicBezTo>
                <a:cubicBezTo>
                  <a:pt x="2304874" y="1862245"/>
                  <a:pt x="2341973" y="1841046"/>
                  <a:pt x="2381722" y="1833096"/>
                </a:cubicBezTo>
                <a:cubicBezTo>
                  <a:pt x="2355222" y="1841046"/>
                  <a:pt x="2328723" y="1851645"/>
                  <a:pt x="2302224" y="1862245"/>
                </a:cubicBezTo>
                <a:cubicBezTo>
                  <a:pt x="2318123" y="1854295"/>
                  <a:pt x="2334023" y="1848995"/>
                  <a:pt x="2349923" y="1841046"/>
                </a:cubicBezTo>
                <a:cubicBezTo>
                  <a:pt x="2334023" y="1848995"/>
                  <a:pt x="2318123" y="1854295"/>
                  <a:pt x="2302224" y="1862245"/>
                </a:cubicBezTo>
                <a:cubicBezTo>
                  <a:pt x="2328723" y="1851645"/>
                  <a:pt x="2355222" y="1841046"/>
                  <a:pt x="2381722" y="1833096"/>
                </a:cubicBezTo>
                <a:cubicBezTo>
                  <a:pt x="2341973" y="1843695"/>
                  <a:pt x="2304874" y="1859595"/>
                  <a:pt x="2265125" y="1870195"/>
                </a:cubicBezTo>
                <a:cubicBezTo>
                  <a:pt x="2270425" y="1859595"/>
                  <a:pt x="2281025" y="1859595"/>
                  <a:pt x="2288974" y="1851645"/>
                </a:cubicBezTo>
                <a:cubicBezTo>
                  <a:pt x="2278375" y="1854295"/>
                  <a:pt x="2270425" y="1864895"/>
                  <a:pt x="2259825" y="1870195"/>
                </a:cubicBezTo>
                <a:cubicBezTo>
                  <a:pt x="2299574" y="1859595"/>
                  <a:pt x="2336673" y="1846345"/>
                  <a:pt x="2373772" y="1833096"/>
                </a:cubicBezTo>
                <a:cubicBezTo>
                  <a:pt x="2344623" y="1841046"/>
                  <a:pt x="2320773" y="1856945"/>
                  <a:pt x="2291624" y="1864895"/>
                </a:cubicBezTo>
                <a:cubicBezTo>
                  <a:pt x="2307524" y="1859595"/>
                  <a:pt x="2320773" y="1848995"/>
                  <a:pt x="2339323" y="1846345"/>
                </a:cubicBezTo>
                <a:cubicBezTo>
                  <a:pt x="2318123" y="1848995"/>
                  <a:pt x="2302224" y="1864895"/>
                  <a:pt x="2281025" y="1870195"/>
                </a:cubicBezTo>
                <a:cubicBezTo>
                  <a:pt x="2304874" y="1856945"/>
                  <a:pt x="2331373" y="1848995"/>
                  <a:pt x="2357872" y="1838396"/>
                </a:cubicBezTo>
                <a:cubicBezTo>
                  <a:pt x="2318123" y="1846345"/>
                  <a:pt x="2281025" y="1870195"/>
                  <a:pt x="2241276" y="1880794"/>
                </a:cubicBezTo>
                <a:cubicBezTo>
                  <a:pt x="2249225" y="1864895"/>
                  <a:pt x="2267775" y="1864895"/>
                  <a:pt x="2278375" y="1854295"/>
                </a:cubicBezTo>
                <a:cubicBezTo>
                  <a:pt x="2270425" y="1862245"/>
                  <a:pt x="2262475" y="1867545"/>
                  <a:pt x="2251875" y="1872845"/>
                </a:cubicBezTo>
                <a:cubicBezTo>
                  <a:pt x="2296924" y="1862245"/>
                  <a:pt x="2341973" y="1843695"/>
                  <a:pt x="2387021" y="1833096"/>
                </a:cubicBezTo>
                <a:cubicBezTo>
                  <a:pt x="2371122" y="1835746"/>
                  <a:pt x="2357872" y="1843695"/>
                  <a:pt x="2341973" y="1851645"/>
                </a:cubicBezTo>
                <a:cubicBezTo>
                  <a:pt x="2355222" y="1846345"/>
                  <a:pt x="2371122" y="1843695"/>
                  <a:pt x="2384372" y="1838396"/>
                </a:cubicBezTo>
                <a:cubicBezTo>
                  <a:pt x="2376422" y="1843695"/>
                  <a:pt x="2368472" y="1846345"/>
                  <a:pt x="2360522" y="1846345"/>
                </a:cubicBezTo>
                <a:cubicBezTo>
                  <a:pt x="2389671" y="1838396"/>
                  <a:pt x="2418821" y="1833096"/>
                  <a:pt x="2447970" y="1827796"/>
                </a:cubicBezTo>
                <a:cubicBezTo>
                  <a:pt x="2402921" y="1827796"/>
                  <a:pt x="2360522" y="1843695"/>
                  <a:pt x="2318123" y="1854295"/>
                </a:cubicBezTo>
                <a:cubicBezTo>
                  <a:pt x="2323423" y="1848995"/>
                  <a:pt x="2331373" y="1846345"/>
                  <a:pt x="2336673" y="1843695"/>
                </a:cubicBezTo>
                <a:cubicBezTo>
                  <a:pt x="2331373" y="1846345"/>
                  <a:pt x="2323423" y="1848995"/>
                  <a:pt x="2318123" y="1854295"/>
                </a:cubicBezTo>
                <a:cubicBezTo>
                  <a:pt x="2360522" y="1846345"/>
                  <a:pt x="2402921" y="1827796"/>
                  <a:pt x="2447970" y="1827796"/>
                </a:cubicBezTo>
                <a:cubicBezTo>
                  <a:pt x="2416171" y="1830446"/>
                  <a:pt x="2384372" y="1841046"/>
                  <a:pt x="2352572" y="1846345"/>
                </a:cubicBezTo>
                <a:cubicBezTo>
                  <a:pt x="2360522" y="1841046"/>
                  <a:pt x="2371122" y="1846345"/>
                  <a:pt x="2379072" y="1841046"/>
                </a:cubicBezTo>
                <a:cubicBezTo>
                  <a:pt x="2360522" y="1843695"/>
                  <a:pt x="2344623" y="1851645"/>
                  <a:pt x="2326073" y="1856945"/>
                </a:cubicBezTo>
                <a:cubicBezTo>
                  <a:pt x="2341973" y="1848995"/>
                  <a:pt x="2357872" y="1838396"/>
                  <a:pt x="2376422" y="1835746"/>
                </a:cubicBezTo>
                <a:cubicBezTo>
                  <a:pt x="2331373" y="1841046"/>
                  <a:pt x="2291624" y="1870195"/>
                  <a:pt x="2246576" y="1875495"/>
                </a:cubicBezTo>
                <a:cubicBezTo>
                  <a:pt x="2251875" y="1864895"/>
                  <a:pt x="2265125" y="1864895"/>
                  <a:pt x="2273075" y="1856945"/>
                </a:cubicBezTo>
                <a:cubicBezTo>
                  <a:pt x="2251875" y="1872845"/>
                  <a:pt x="2225376" y="1883444"/>
                  <a:pt x="2204177" y="1899344"/>
                </a:cubicBezTo>
                <a:cubicBezTo>
                  <a:pt x="2230676" y="1883444"/>
                  <a:pt x="2257175" y="1870195"/>
                  <a:pt x="2283674" y="1856945"/>
                </a:cubicBezTo>
                <a:cubicBezTo>
                  <a:pt x="2251875" y="1875495"/>
                  <a:pt x="2217426" y="1891394"/>
                  <a:pt x="2185627" y="1907294"/>
                </a:cubicBezTo>
                <a:cubicBezTo>
                  <a:pt x="2198877" y="1894044"/>
                  <a:pt x="2214776" y="1883444"/>
                  <a:pt x="2233326" y="1875495"/>
                </a:cubicBezTo>
                <a:cubicBezTo>
                  <a:pt x="2214776" y="1883444"/>
                  <a:pt x="2198877" y="1896694"/>
                  <a:pt x="2182977" y="1907294"/>
                </a:cubicBezTo>
                <a:cubicBezTo>
                  <a:pt x="2212127" y="1894044"/>
                  <a:pt x="2241276" y="1875495"/>
                  <a:pt x="2270425" y="1859595"/>
                </a:cubicBezTo>
                <a:cubicBezTo>
                  <a:pt x="2241276" y="1875495"/>
                  <a:pt x="2212127" y="1894044"/>
                  <a:pt x="2182977" y="1907294"/>
                </a:cubicBezTo>
                <a:cubicBezTo>
                  <a:pt x="2198877" y="1896694"/>
                  <a:pt x="2212127" y="1883444"/>
                  <a:pt x="2230676" y="1880794"/>
                </a:cubicBezTo>
                <a:cubicBezTo>
                  <a:pt x="2212127" y="1888744"/>
                  <a:pt x="2198877" y="1901994"/>
                  <a:pt x="2180327" y="1909944"/>
                </a:cubicBezTo>
                <a:cubicBezTo>
                  <a:pt x="2204177" y="1894044"/>
                  <a:pt x="2230676" y="1883444"/>
                  <a:pt x="2249225" y="1864895"/>
                </a:cubicBezTo>
                <a:cubicBezTo>
                  <a:pt x="2228026" y="1878144"/>
                  <a:pt x="2206827" y="1894044"/>
                  <a:pt x="2182977" y="1907294"/>
                </a:cubicBezTo>
                <a:cubicBezTo>
                  <a:pt x="2198877" y="1888744"/>
                  <a:pt x="2222726" y="1888744"/>
                  <a:pt x="2238626" y="1872845"/>
                </a:cubicBezTo>
                <a:cubicBezTo>
                  <a:pt x="2214776" y="1894044"/>
                  <a:pt x="2182977" y="1901994"/>
                  <a:pt x="2156478" y="1917893"/>
                </a:cubicBezTo>
                <a:cubicBezTo>
                  <a:pt x="2161778" y="1912593"/>
                  <a:pt x="2167078" y="1907294"/>
                  <a:pt x="2172378" y="1901994"/>
                </a:cubicBezTo>
                <a:cubicBezTo>
                  <a:pt x="2169728" y="1909944"/>
                  <a:pt x="2161778" y="1912593"/>
                  <a:pt x="2156478" y="1915243"/>
                </a:cubicBezTo>
                <a:cubicBezTo>
                  <a:pt x="2180327" y="1904644"/>
                  <a:pt x="2201527" y="1894044"/>
                  <a:pt x="2222726" y="1878144"/>
                </a:cubicBezTo>
                <a:cubicBezTo>
                  <a:pt x="2204177" y="1894044"/>
                  <a:pt x="2180327" y="1904644"/>
                  <a:pt x="2159128" y="1915243"/>
                </a:cubicBezTo>
                <a:cubicBezTo>
                  <a:pt x="2169728" y="1912593"/>
                  <a:pt x="2175028" y="1901994"/>
                  <a:pt x="2185627" y="1896694"/>
                </a:cubicBezTo>
                <a:cubicBezTo>
                  <a:pt x="2164428" y="1917893"/>
                  <a:pt x="2135279" y="1925843"/>
                  <a:pt x="2106130" y="1933793"/>
                </a:cubicBezTo>
                <a:cubicBezTo>
                  <a:pt x="2119379" y="1931143"/>
                  <a:pt x="2135279" y="1931143"/>
                  <a:pt x="2140579" y="1915243"/>
                </a:cubicBezTo>
                <a:cubicBezTo>
                  <a:pt x="2129979" y="1928493"/>
                  <a:pt x="2119379" y="1941743"/>
                  <a:pt x="2101360" y="1945187"/>
                </a:cubicBezTo>
                <a:cubicBezTo>
                  <a:pt x="2086785" y="1951017"/>
                  <a:pt x="2071416" y="1954992"/>
                  <a:pt x="2058166" y="1962942"/>
                </a:cubicBezTo>
                <a:cubicBezTo>
                  <a:pt x="2076715" y="1954992"/>
                  <a:pt x="2092615" y="1941743"/>
                  <a:pt x="2113814" y="1941478"/>
                </a:cubicBezTo>
                <a:cubicBezTo>
                  <a:pt x="2099240" y="1947042"/>
                  <a:pt x="2085195" y="1954197"/>
                  <a:pt x="2072476" y="1962942"/>
                </a:cubicBezTo>
                <a:cubicBezTo>
                  <a:pt x="2059756" y="1971687"/>
                  <a:pt x="2047566" y="1981491"/>
                  <a:pt x="2036967" y="1992091"/>
                </a:cubicBezTo>
                <a:cubicBezTo>
                  <a:pt x="2044916" y="1981491"/>
                  <a:pt x="2054986" y="1974072"/>
                  <a:pt x="2065851" y="1968242"/>
                </a:cubicBezTo>
                <a:cubicBezTo>
                  <a:pt x="2076715" y="1962412"/>
                  <a:pt x="2088640" y="1957642"/>
                  <a:pt x="2100565" y="1952342"/>
                </a:cubicBezTo>
                <a:cubicBezTo>
                  <a:pt x="2085990" y="1962942"/>
                  <a:pt x="2073270" y="1975662"/>
                  <a:pt x="2061876" y="1988911"/>
                </a:cubicBezTo>
                <a:cubicBezTo>
                  <a:pt x="2050481" y="2002161"/>
                  <a:pt x="2039616" y="2016205"/>
                  <a:pt x="2029017" y="2029455"/>
                </a:cubicBezTo>
                <a:cubicBezTo>
                  <a:pt x="2039616" y="2021505"/>
                  <a:pt x="2044916" y="2002956"/>
                  <a:pt x="2060816" y="2000306"/>
                </a:cubicBezTo>
                <a:cubicBezTo>
                  <a:pt x="2052866" y="2034755"/>
                  <a:pt x="2050216" y="2069204"/>
                  <a:pt x="2042266" y="2101003"/>
                </a:cubicBezTo>
                <a:cubicBezTo>
                  <a:pt x="2042001" y="2120612"/>
                  <a:pt x="2041471" y="2139692"/>
                  <a:pt x="2040676" y="2158241"/>
                </a:cubicBezTo>
                <a:cubicBezTo>
                  <a:pt x="2037497" y="2210180"/>
                  <a:pt x="2033522" y="2262383"/>
                  <a:pt x="2036172" y="2314587"/>
                </a:cubicBezTo>
                <a:cubicBezTo>
                  <a:pt x="2038291" y="2353541"/>
                  <a:pt x="2040941" y="2393555"/>
                  <a:pt x="2056841" y="2429593"/>
                </a:cubicBezTo>
                <a:cubicBezTo>
                  <a:pt x="2074595" y="2470137"/>
                  <a:pt x="2105070" y="2502731"/>
                  <a:pt x="2132364" y="2536915"/>
                </a:cubicBezTo>
                <a:cubicBezTo>
                  <a:pt x="2145348" y="2552285"/>
                  <a:pt x="2163633" y="2563150"/>
                  <a:pt x="2172113" y="2581964"/>
                </a:cubicBezTo>
                <a:cubicBezTo>
                  <a:pt x="2183242" y="2607933"/>
                  <a:pt x="2190927" y="2636022"/>
                  <a:pt x="2191987" y="2664377"/>
                </a:cubicBezTo>
                <a:cubicBezTo>
                  <a:pt x="2192782" y="2684781"/>
                  <a:pt x="2188807" y="2705715"/>
                  <a:pt x="2176618" y="2722410"/>
                </a:cubicBezTo>
                <a:cubicBezTo>
                  <a:pt x="2138724" y="2774613"/>
                  <a:pt x="2088905" y="2816747"/>
                  <a:pt x="2042001" y="2860736"/>
                </a:cubicBezTo>
                <a:cubicBezTo>
                  <a:pt x="2021067" y="2879020"/>
                  <a:pt x="1994833" y="2890680"/>
                  <a:pt x="1975753" y="2911084"/>
                </a:cubicBezTo>
                <a:cubicBezTo>
                  <a:pt x="1960914" y="2926719"/>
                  <a:pt x="1950844" y="2946328"/>
                  <a:pt x="1943689" y="2966468"/>
                </a:cubicBezTo>
                <a:cubicBezTo>
                  <a:pt x="1937329" y="2984752"/>
                  <a:pt x="1929910" y="3003037"/>
                  <a:pt x="1927525" y="3022381"/>
                </a:cubicBezTo>
                <a:cubicBezTo>
                  <a:pt x="1922490" y="3049940"/>
                  <a:pt x="1921960" y="3078825"/>
                  <a:pt x="1911625" y="3105324"/>
                </a:cubicBezTo>
                <a:cubicBezTo>
                  <a:pt x="1902881" y="3099494"/>
                  <a:pt x="1899436" y="3089159"/>
                  <a:pt x="1893871" y="3080679"/>
                </a:cubicBezTo>
                <a:cubicBezTo>
                  <a:pt x="1879031" y="3054180"/>
                  <a:pt x="1866312" y="3024501"/>
                  <a:pt x="1840872" y="3006217"/>
                </a:cubicBezTo>
                <a:cubicBezTo>
                  <a:pt x="1802183" y="2979453"/>
                  <a:pt x="1753160" y="2978657"/>
                  <a:pt x="1707846" y="2980247"/>
                </a:cubicBezTo>
                <a:cubicBezTo>
                  <a:pt x="1649548" y="2986342"/>
                  <a:pt x="1594429" y="3009396"/>
                  <a:pt x="1535866" y="3012311"/>
                </a:cubicBezTo>
                <a:cubicBezTo>
                  <a:pt x="1512812" y="3014166"/>
                  <a:pt x="1490023" y="3018671"/>
                  <a:pt x="1466968" y="3018936"/>
                </a:cubicBezTo>
                <a:cubicBezTo>
                  <a:pt x="1454779" y="3018936"/>
                  <a:pt x="1441794" y="3017611"/>
                  <a:pt x="1431724" y="3009927"/>
                </a:cubicBezTo>
                <a:cubicBezTo>
                  <a:pt x="1426954" y="3006217"/>
                  <a:pt x="1426954" y="2999592"/>
                  <a:pt x="1425629" y="2994292"/>
                </a:cubicBezTo>
                <a:cubicBezTo>
                  <a:pt x="1420065" y="2961433"/>
                  <a:pt x="1417415" y="2928044"/>
                  <a:pt x="1414500" y="2894920"/>
                </a:cubicBezTo>
                <a:cubicBezTo>
                  <a:pt x="1403370" y="2755534"/>
                  <a:pt x="1397010" y="2615883"/>
                  <a:pt x="1390651" y="2476232"/>
                </a:cubicBezTo>
                <a:cubicBezTo>
                  <a:pt x="1385086" y="2335786"/>
                  <a:pt x="1379786" y="2195605"/>
                  <a:pt x="1378196" y="2055159"/>
                </a:cubicBezTo>
                <a:cubicBezTo>
                  <a:pt x="1378461" y="2028660"/>
                  <a:pt x="1376341" y="2001631"/>
                  <a:pt x="1382701" y="1975662"/>
                </a:cubicBezTo>
                <a:cubicBezTo>
                  <a:pt x="1389590" y="1941478"/>
                  <a:pt x="1405225" y="1910208"/>
                  <a:pt x="1421390" y="1879734"/>
                </a:cubicBezTo>
                <a:cubicBezTo>
                  <a:pt x="1442589" y="1834686"/>
                  <a:pt x="1484723" y="1803947"/>
                  <a:pt x="1508307" y="1760488"/>
                </a:cubicBezTo>
                <a:cubicBezTo>
                  <a:pt x="1533216" y="1713054"/>
                  <a:pt x="1534011" y="1655816"/>
                  <a:pt x="1520232" y="1604937"/>
                </a:cubicBezTo>
                <a:cubicBezTo>
                  <a:pt x="1512017" y="1576053"/>
                  <a:pt x="1503007" y="1546904"/>
                  <a:pt x="1487108" y="1521465"/>
                </a:cubicBezTo>
                <a:cubicBezTo>
                  <a:pt x="1469088" y="1492316"/>
                  <a:pt x="1443914" y="1468731"/>
                  <a:pt x="1424039" y="1441172"/>
                </a:cubicBezTo>
                <a:cubicBezTo>
                  <a:pt x="1397010" y="1403013"/>
                  <a:pt x="1366801" y="1367504"/>
                  <a:pt x="1340037" y="1329345"/>
                </a:cubicBezTo>
                <a:cubicBezTo>
                  <a:pt x="1319898" y="1300196"/>
                  <a:pt x="1301878" y="1269987"/>
                  <a:pt x="1283594" y="1239778"/>
                </a:cubicBezTo>
                <a:cubicBezTo>
                  <a:pt x="1269019" y="1214604"/>
                  <a:pt x="1254179" y="1189429"/>
                  <a:pt x="1244110" y="1162135"/>
                </a:cubicBezTo>
                <a:cubicBezTo>
                  <a:pt x="1235630" y="1139081"/>
                  <a:pt x="1236425" y="1114437"/>
                  <a:pt x="1239340" y="1090322"/>
                </a:cubicBezTo>
                <a:cubicBezTo>
                  <a:pt x="1245170" y="1046599"/>
                  <a:pt x="1238545" y="1002345"/>
                  <a:pt x="1243050" y="958356"/>
                </a:cubicBezTo>
                <a:cubicBezTo>
                  <a:pt x="1244905" y="941397"/>
                  <a:pt x="1247025" y="923642"/>
                  <a:pt x="1256034" y="908538"/>
                </a:cubicBezTo>
                <a:cubicBezTo>
                  <a:pt x="1263454" y="896613"/>
                  <a:pt x="1278824" y="893698"/>
                  <a:pt x="1291808" y="892638"/>
                </a:cubicBezTo>
                <a:cubicBezTo>
                  <a:pt x="1321223" y="889988"/>
                  <a:pt x="1351432" y="898468"/>
                  <a:pt x="1380051" y="889458"/>
                </a:cubicBezTo>
                <a:cubicBezTo>
                  <a:pt x="1404165" y="879919"/>
                  <a:pt x="1413705" y="852624"/>
                  <a:pt x="1418475" y="829040"/>
                </a:cubicBezTo>
                <a:cubicBezTo>
                  <a:pt x="1425364" y="785316"/>
                  <a:pt x="1445769" y="745567"/>
                  <a:pt x="1454779" y="702374"/>
                </a:cubicBezTo>
                <a:cubicBezTo>
                  <a:pt x="1457428" y="690979"/>
                  <a:pt x="1462463" y="678789"/>
                  <a:pt x="1473328" y="673225"/>
                </a:cubicBezTo>
                <a:cubicBezTo>
                  <a:pt x="1489493" y="664480"/>
                  <a:pt x="1510162" y="659445"/>
                  <a:pt x="1519437" y="641955"/>
                </a:cubicBezTo>
                <a:cubicBezTo>
                  <a:pt x="1528181" y="624731"/>
                  <a:pt x="1520232" y="604857"/>
                  <a:pt x="1512812" y="588692"/>
                </a:cubicBezTo>
                <a:cubicBezTo>
                  <a:pt x="1505657" y="573852"/>
                  <a:pt x="1497177" y="559808"/>
                  <a:pt x="1490552" y="544968"/>
                </a:cubicBezTo>
                <a:cubicBezTo>
                  <a:pt x="1485253" y="533309"/>
                  <a:pt x="1476243" y="523769"/>
                  <a:pt x="1470413" y="512374"/>
                </a:cubicBezTo>
                <a:cubicBezTo>
                  <a:pt x="1465643" y="503629"/>
                  <a:pt x="1466438" y="493030"/>
                  <a:pt x="1470148" y="484020"/>
                </a:cubicBezTo>
                <a:cubicBezTo>
                  <a:pt x="1477833" y="464411"/>
                  <a:pt x="1488433" y="446126"/>
                  <a:pt x="1494262" y="425722"/>
                </a:cubicBezTo>
                <a:cubicBezTo>
                  <a:pt x="1503272" y="392333"/>
                  <a:pt x="1516522" y="359474"/>
                  <a:pt x="1518642" y="324495"/>
                </a:cubicBezTo>
                <a:cubicBezTo>
                  <a:pt x="1519967" y="307800"/>
                  <a:pt x="1518377" y="291106"/>
                  <a:pt x="1514137" y="274941"/>
                </a:cubicBezTo>
                <a:cubicBezTo>
                  <a:pt x="1510162" y="267786"/>
                  <a:pt x="1503802" y="229892"/>
                  <a:pt x="1496382" y="228302"/>
                </a:cubicBezTo>
                <a:cubicBezTo>
                  <a:pt x="1488963" y="205778"/>
                  <a:pt x="1480483" y="223533"/>
                  <a:pt x="1471208" y="186699"/>
                </a:cubicBezTo>
                <a:cubicBezTo>
                  <a:pt x="1461668" y="193059"/>
                  <a:pt x="1451069" y="135555"/>
                  <a:pt x="1439144" y="150395"/>
                </a:cubicBezTo>
                <a:cubicBezTo>
                  <a:pt x="1430134" y="123101"/>
                  <a:pt x="1419535" y="132110"/>
                  <a:pt x="1408670" y="131580"/>
                </a:cubicBezTo>
                <a:cubicBezTo>
                  <a:pt x="1397540" y="123896"/>
                  <a:pt x="1385881" y="145890"/>
                  <a:pt x="1374221" y="120451"/>
                </a:cubicBezTo>
                <a:cubicBezTo>
                  <a:pt x="1362296" y="103491"/>
                  <a:pt x="1349047" y="110911"/>
                  <a:pt x="1340037" y="104551"/>
                </a:cubicBezTo>
                <a:cubicBezTo>
                  <a:pt x="1330232" y="80172"/>
                  <a:pt x="1326787" y="82292"/>
                  <a:pt x="1319633" y="69307"/>
                </a:cubicBezTo>
                <a:cubicBezTo>
                  <a:pt x="1313008" y="48903"/>
                  <a:pt x="1302408" y="30618"/>
                  <a:pt x="1289423" y="44663"/>
                </a:cubicBezTo>
                <a:cubicBezTo>
                  <a:pt x="1278559" y="23728"/>
                  <a:pt x="1267694" y="49433"/>
                  <a:pt x="1256299" y="40423"/>
                </a:cubicBezTo>
                <a:cubicBezTo>
                  <a:pt x="1245170" y="53938"/>
                  <a:pt x="1234040" y="62682"/>
                  <a:pt x="1222910" y="41218"/>
                </a:cubicBezTo>
                <a:cubicBezTo>
                  <a:pt x="1214431" y="22139"/>
                  <a:pt x="1205421" y="51818"/>
                  <a:pt x="1197206" y="40688"/>
                </a:cubicBezTo>
                <a:cubicBezTo>
                  <a:pt x="1186076" y="55263"/>
                  <a:pt x="1175477" y="33533"/>
                  <a:pt x="1164612" y="25053"/>
                </a:cubicBezTo>
                <a:cubicBezTo>
                  <a:pt x="1153747" y="-1181"/>
                  <a:pt x="1142883" y="6239"/>
                  <a:pt x="1131488" y="11009"/>
                </a:cubicBezTo>
                <a:cubicBezTo>
                  <a:pt x="1115588" y="11009"/>
                  <a:pt x="1098894" y="16839"/>
                  <a:pt x="1082464" y="5709"/>
                </a:cubicBezTo>
                <a:cubicBezTo>
                  <a:pt x="1065505" y="-5156"/>
                  <a:pt x="1048545" y="3589"/>
                  <a:pt x="1031586" y="9684"/>
                </a:cubicBezTo>
                <a:cubicBezTo>
                  <a:pt x="1014891" y="5709"/>
                  <a:pt x="998197" y="14454"/>
                  <a:pt x="982032" y="21079"/>
                </a:cubicBezTo>
                <a:cubicBezTo>
                  <a:pt x="971168" y="28763"/>
                  <a:pt x="960568" y="34063"/>
                  <a:pt x="950233" y="39098"/>
                </a:cubicBezTo>
                <a:cubicBezTo>
                  <a:pt x="939899" y="35123"/>
                  <a:pt x="929829" y="51553"/>
                  <a:pt x="919759" y="49433"/>
                </a:cubicBezTo>
                <a:cubicBezTo>
                  <a:pt x="909689" y="51023"/>
                  <a:pt x="900150" y="49963"/>
                  <a:pt x="890610" y="65862"/>
                </a:cubicBezTo>
                <a:cubicBezTo>
                  <a:pt x="881070" y="65332"/>
                  <a:pt x="871796" y="88387"/>
                  <a:pt x="862521" y="86797"/>
                </a:cubicBezTo>
                <a:cubicBezTo>
                  <a:pt x="854041" y="78582"/>
                  <a:pt x="845826" y="100576"/>
                  <a:pt x="837612" y="106936"/>
                </a:cubicBezTo>
                <a:cubicBezTo>
                  <a:pt x="829397" y="113561"/>
                  <a:pt x="821712" y="133170"/>
                  <a:pt x="814027" y="128665"/>
                </a:cubicBezTo>
                <a:cubicBezTo>
                  <a:pt x="806342" y="141650"/>
                  <a:pt x="799188" y="144035"/>
                  <a:pt x="792298" y="151985"/>
                </a:cubicBezTo>
                <a:cubicBezTo>
                  <a:pt x="785408" y="160199"/>
                  <a:pt x="779048" y="166029"/>
                  <a:pt x="773218" y="177689"/>
                </a:cubicBezTo>
                <a:cubicBezTo>
                  <a:pt x="767389" y="186169"/>
                  <a:pt x="761559" y="192264"/>
                  <a:pt x="756259" y="201273"/>
                </a:cubicBezTo>
                <a:cubicBezTo>
                  <a:pt x="750694" y="211873"/>
                  <a:pt x="745394" y="228038"/>
                  <a:pt x="740094" y="231217"/>
                </a:cubicBezTo>
                <a:cubicBezTo>
                  <a:pt x="734795" y="241287"/>
                  <a:pt x="729760" y="265931"/>
                  <a:pt x="724460" y="254537"/>
                </a:cubicBezTo>
                <a:cubicBezTo>
                  <a:pt x="719425" y="250032"/>
                  <a:pt x="714390" y="278121"/>
                  <a:pt x="709355" y="286071"/>
                </a:cubicBezTo>
                <a:cubicBezTo>
                  <a:pt x="704320" y="279976"/>
                  <a:pt x="699551" y="291106"/>
                  <a:pt x="694781" y="311245"/>
                </a:cubicBezTo>
                <a:cubicBezTo>
                  <a:pt x="690011" y="319195"/>
                  <a:pt x="685241" y="304620"/>
                  <a:pt x="680471" y="341189"/>
                </a:cubicBezTo>
                <a:cubicBezTo>
                  <a:pt x="675701" y="389153"/>
                  <a:pt x="670931" y="354174"/>
                  <a:pt x="666162" y="365304"/>
                </a:cubicBezTo>
                <a:cubicBezTo>
                  <a:pt x="661392" y="365834"/>
                  <a:pt x="656887" y="369013"/>
                  <a:pt x="652117" y="396838"/>
                </a:cubicBezTo>
                <a:cubicBezTo>
                  <a:pt x="647347" y="400812"/>
                  <a:pt x="642842" y="411942"/>
                  <a:pt x="638337" y="426252"/>
                </a:cubicBezTo>
                <a:cubicBezTo>
                  <a:pt x="633833" y="438971"/>
                  <a:pt x="629063" y="433937"/>
                  <a:pt x="624558" y="452751"/>
                </a:cubicBezTo>
                <a:cubicBezTo>
                  <a:pt x="619788" y="458316"/>
                  <a:pt x="614753" y="456726"/>
                  <a:pt x="609983" y="482695"/>
                </a:cubicBezTo>
                <a:cubicBezTo>
                  <a:pt x="604948" y="499920"/>
                  <a:pt x="600179" y="496210"/>
                  <a:pt x="595409" y="512639"/>
                </a:cubicBezTo>
                <a:cubicBezTo>
                  <a:pt x="590639" y="541788"/>
                  <a:pt x="585869" y="524034"/>
                  <a:pt x="581099" y="542848"/>
                </a:cubicBezTo>
                <a:cubicBezTo>
                  <a:pt x="576594" y="533044"/>
                  <a:pt x="572089" y="560338"/>
                  <a:pt x="567584" y="573322"/>
                </a:cubicBezTo>
                <a:cubicBezTo>
                  <a:pt x="564140" y="565638"/>
                  <a:pt x="560695" y="576767"/>
                  <a:pt x="557250" y="596112"/>
                </a:cubicBezTo>
                <a:cubicBezTo>
                  <a:pt x="553805" y="604857"/>
                  <a:pt x="550625" y="610951"/>
                  <a:pt x="547445" y="621816"/>
                </a:cubicBezTo>
                <a:cubicBezTo>
                  <a:pt x="544000" y="638776"/>
                  <a:pt x="540820" y="615986"/>
                  <a:pt x="537110" y="645930"/>
                </a:cubicBezTo>
                <a:cubicBezTo>
                  <a:pt x="533665" y="678524"/>
                  <a:pt x="529956" y="615191"/>
                  <a:pt x="525981" y="669780"/>
                </a:cubicBezTo>
                <a:cubicBezTo>
                  <a:pt x="521476" y="670840"/>
                  <a:pt x="516706" y="681969"/>
                  <a:pt x="512201" y="694159"/>
                </a:cubicBezTo>
                <a:cubicBezTo>
                  <a:pt x="507696" y="709529"/>
                  <a:pt x="502926" y="723838"/>
                  <a:pt x="498951" y="726223"/>
                </a:cubicBezTo>
                <a:cubicBezTo>
                  <a:pt x="494977" y="747422"/>
                  <a:pt x="491532" y="735498"/>
                  <a:pt x="488882" y="764382"/>
                </a:cubicBezTo>
                <a:cubicBezTo>
                  <a:pt x="486232" y="752722"/>
                  <a:pt x="484377" y="766767"/>
                  <a:pt x="484112" y="786641"/>
                </a:cubicBezTo>
                <a:cubicBezTo>
                  <a:pt x="483582" y="795916"/>
                  <a:pt x="484642" y="814200"/>
                  <a:pt x="486497" y="810756"/>
                </a:cubicBezTo>
                <a:cubicBezTo>
                  <a:pt x="488352" y="797506"/>
                  <a:pt x="491002" y="829835"/>
                  <a:pt x="494447" y="831160"/>
                </a:cubicBezTo>
                <a:cubicBezTo>
                  <a:pt x="497891" y="827450"/>
                  <a:pt x="501866" y="861369"/>
                  <a:pt x="506106" y="849179"/>
                </a:cubicBezTo>
                <a:cubicBezTo>
                  <a:pt x="510346" y="881243"/>
                  <a:pt x="514851" y="851299"/>
                  <a:pt x="519356" y="870114"/>
                </a:cubicBezTo>
                <a:cubicBezTo>
                  <a:pt x="524126" y="882833"/>
                  <a:pt x="529691" y="878064"/>
                  <a:pt x="533665" y="891843"/>
                </a:cubicBezTo>
                <a:cubicBezTo>
                  <a:pt x="537640" y="905093"/>
                  <a:pt x="540290" y="932917"/>
                  <a:pt x="539230" y="916752"/>
                </a:cubicBezTo>
                <a:cubicBezTo>
                  <a:pt x="538170" y="942987"/>
                  <a:pt x="533665" y="934772"/>
                  <a:pt x="527836" y="945637"/>
                </a:cubicBezTo>
                <a:cubicBezTo>
                  <a:pt x="522006" y="950406"/>
                  <a:pt x="515116" y="945902"/>
                  <a:pt x="509286" y="971076"/>
                </a:cubicBezTo>
                <a:cubicBezTo>
                  <a:pt x="502396" y="974786"/>
                  <a:pt x="497097" y="973991"/>
                  <a:pt x="492062" y="999695"/>
                </a:cubicBezTo>
                <a:cubicBezTo>
                  <a:pt x="487027" y="1008970"/>
                  <a:pt x="482522" y="1035469"/>
                  <a:pt x="477752" y="1029904"/>
                </a:cubicBezTo>
                <a:cubicBezTo>
                  <a:pt x="469802" y="1020099"/>
                  <a:pt x="461588" y="1076013"/>
                  <a:pt x="453638" y="1082108"/>
                </a:cubicBezTo>
                <a:cubicBezTo>
                  <a:pt x="445688" y="1069388"/>
                  <a:pt x="437738" y="1118147"/>
                  <a:pt x="430053" y="1134311"/>
                </a:cubicBezTo>
                <a:cubicBezTo>
                  <a:pt x="426079" y="1143056"/>
                  <a:pt x="422369" y="1159220"/>
                  <a:pt x="418394" y="1160545"/>
                </a:cubicBezTo>
                <a:cubicBezTo>
                  <a:pt x="414684" y="1176445"/>
                  <a:pt x="410709" y="1185455"/>
                  <a:pt x="406999" y="1187045"/>
                </a:cubicBezTo>
                <a:cubicBezTo>
                  <a:pt x="403289" y="1200294"/>
                  <a:pt x="399579" y="1210099"/>
                  <a:pt x="396134" y="1213544"/>
                </a:cubicBezTo>
                <a:cubicBezTo>
                  <a:pt x="392690" y="1222819"/>
                  <a:pt x="388980" y="1234213"/>
                  <a:pt x="385535" y="1240308"/>
                </a:cubicBezTo>
                <a:cubicBezTo>
                  <a:pt x="382620" y="1252763"/>
                  <a:pt x="379705" y="1259652"/>
                  <a:pt x="377320" y="1266012"/>
                </a:cubicBezTo>
                <a:cubicBezTo>
                  <a:pt x="374935" y="1272372"/>
                  <a:pt x="372550" y="1278202"/>
                  <a:pt x="370695" y="1288802"/>
                </a:cubicBezTo>
                <a:cubicBezTo>
                  <a:pt x="368575" y="1309471"/>
                  <a:pt x="366720" y="1296751"/>
                  <a:pt x="365130" y="1316891"/>
                </a:cubicBezTo>
                <a:cubicBezTo>
                  <a:pt x="363275" y="1329080"/>
                  <a:pt x="361685" y="1308941"/>
                  <a:pt x="360096" y="1338355"/>
                </a:cubicBezTo>
                <a:cubicBezTo>
                  <a:pt x="357976" y="1367239"/>
                  <a:pt x="355856" y="1332260"/>
                  <a:pt x="354266" y="1373864"/>
                </a:cubicBezTo>
                <a:cubicBezTo>
                  <a:pt x="352676" y="1393209"/>
                  <a:pt x="351351" y="1378634"/>
                  <a:pt x="350821" y="1409638"/>
                </a:cubicBezTo>
                <a:cubicBezTo>
                  <a:pt x="350821" y="1419973"/>
                  <a:pt x="350821" y="1417853"/>
                  <a:pt x="357976" y="1434812"/>
                </a:cubicBezTo>
                <a:cubicBezTo>
                  <a:pt x="362215" y="1450712"/>
                  <a:pt x="368575" y="1424478"/>
                  <a:pt x="373875" y="1436667"/>
                </a:cubicBezTo>
                <a:cubicBezTo>
                  <a:pt x="367780" y="1448062"/>
                  <a:pt x="365660" y="1440377"/>
                  <a:pt x="365660" y="1476151"/>
                </a:cubicBezTo>
                <a:cubicBezTo>
                  <a:pt x="365660" y="1508215"/>
                  <a:pt x="368045" y="1458662"/>
                  <a:pt x="371225" y="1516430"/>
                </a:cubicBezTo>
                <a:cubicBezTo>
                  <a:pt x="374670" y="1509010"/>
                  <a:pt x="379705" y="1513780"/>
                  <a:pt x="393750" y="1546904"/>
                </a:cubicBezTo>
                <a:cubicBezTo>
                  <a:pt x="404614" y="1543194"/>
                  <a:pt x="411769" y="1542664"/>
                  <a:pt x="417334" y="1531270"/>
                </a:cubicBezTo>
                <a:cubicBezTo>
                  <a:pt x="421309" y="1520935"/>
                  <a:pt x="425549" y="1509275"/>
                  <a:pt x="429259" y="1518815"/>
                </a:cubicBezTo>
                <a:cubicBezTo>
                  <a:pt x="433233" y="1515900"/>
                  <a:pt x="436943" y="1495496"/>
                  <a:pt x="440653" y="1494436"/>
                </a:cubicBezTo>
                <a:cubicBezTo>
                  <a:pt x="448073" y="1498940"/>
                  <a:pt x="455228" y="1479331"/>
                  <a:pt x="461853" y="1456277"/>
                </a:cubicBezTo>
                <a:cubicBezTo>
                  <a:pt x="460793" y="1465551"/>
                  <a:pt x="459733" y="1467936"/>
                  <a:pt x="458673" y="1487811"/>
                </a:cubicBezTo>
                <a:cubicBezTo>
                  <a:pt x="457613" y="1504770"/>
                  <a:pt x="456818" y="1537099"/>
                  <a:pt x="456023" y="1521730"/>
                </a:cubicBezTo>
                <a:cubicBezTo>
                  <a:pt x="455228" y="1529680"/>
                  <a:pt x="454963" y="1545314"/>
                  <a:pt x="454698" y="1543459"/>
                </a:cubicBezTo>
                <a:cubicBezTo>
                  <a:pt x="454698" y="1570488"/>
                  <a:pt x="454963" y="1549289"/>
                  <a:pt x="456023" y="1587183"/>
                </a:cubicBezTo>
                <a:cubicBezTo>
                  <a:pt x="456553" y="1578438"/>
                  <a:pt x="457613" y="1591158"/>
                  <a:pt x="458673" y="1613417"/>
                </a:cubicBezTo>
                <a:cubicBezTo>
                  <a:pt x="459733" y="1627197"/>
                  <a:pt x="460793" y="1615537"/>
                  <a:pt x="462118" y="1633557"/>
                </a:cubicBezTo>
                <a:cubicBezTo>
                  <a:pt x="463177" y="1631967"/>
                  <a:pt x="464502" y="1682845"/>
                  <a:pt x="465297" y="1656611"/>
                </a:cubicBezTo>
                <a:cubicBezTo>
                  <a:pt x="466357" y="1696095"/>
                  <a:pt x="466887" y="1689205"/>
                  <a:pt x="467417" y="1679930"/>
                </a:cubicBezTo>
                <a:cubicBezTo>
                  <a:pt x="467682" y="1695830"/>
                  <a:pt x="467682" y="1701660"/>
                  <a:pt x="467417" y="1706430"/>
                </a:cubicBezTo>
                <a:cubicBezTo>
                  <a:pt x="467152" y="1730279"/>
                  <a:pt x="466622" y="1753333"/>
                  <a:pt x="465297" y="1732929"/>
                </a:cubicBezTo>
                <a:cubicBezTo>
                  <a:pt x="464237" y="1739024"/>
                  <a:pt x="462383" y="1753598"/>
                  <a:pt x="460528" y="1755453"/>
                </a:cubicBezTo>
                <a:cubicBezTo>
                  <a:pt x="458408" y="1772678"/>
                  <a:pt x="456023" y="1807127"/>
                  <a:pt x="453638" y="1792287"/>
                </a:cubicBezTo>
                <a:cubicBezTo>
                  <a:pt x="451253" y="1801032"/>
                  <a:pt x="448603" y="1829386"/>
                  <a:pt x="446483" y="1814811"/>
                </a:cubicBezTo>
                <a:cubicBezTo>
                  <a:pt x="444098" y="1817196"/>
                  <a:pt x="441978" y="1859330"/>
                  <a:pt x="440388" y="1851645"/>
                </a:cubicBezTo>
                <a:cubicBezTo>
                  <a:pt x="438533" y="1830711"/>
                  <a:pt x="436413" y="1876554"/>
                  <a:pt x="434293" y="1893514"/>
                </a:cubicBezTo>
                <a:cubicBezTo>
                  <a:pt x="432173" y="1907029"/>
                  <a:pt x="430053" y="1918158"/>
                  <a:pt x="427934" y="1922133"/>
                </a:cubicBezTo>
                <a:cubicBezTo>
                  <a:pt x="423694" y="1945718"/>
                  <a:pt x="419719" y="1969302"/>
                  <a:pt x="416539" y="1992886"/>
                </a:cubicBezTo>
                <a:cubicBezTo>
                  <a:pt x="413359" y="2016470"/>
                  <a:pt x="410974" y="2040320"/>
                  <a:pt x="410179" y="2064169"/>
                </a:cubicBezTo>
                <a:cubicBezTo>
                  <a:pt x="409914" y="2092523"/>
                  <a:pt x="409649" y="2120877"/>
                  <a:pt x="410709" y="2149232"/>
                </a:cubicBezTo>
                <a:cubicBezTo>
                  <a:pt x="412829" y="2194280"/>
                  <a:pt x="422104" y="2239859"/>
                  <a:pt x="442243" y="2280403"/>
                </a:cubicBezTo>
                <a:cubicBezTo>
                  <a:pt x="459733" y="2315117"/>
                  <a:pt x="491797" y="2338701"/>
                  <a:pt x="515116" y="2369175"/>
                </a:cubicBezTo>
                <a:cubicBezTo>
                  <a:pt x="534990" y="2394879"/>
                  <a:pt x="542675" y="2427473"/>
                  <a:pt x="548505" y="2459008"/>
                </a:cubicBezTo>
                <a:cubicBezTo>
                  <a:pt x="554865" y="2496636"/>
                  <a:pt x="556190" y="2535060"/>
                  <a:pt x="554865" y="2572954"/>
                </a:cubicBezTo>
                <a:cubicBezTo>
                  <a:pt x="553275" y="2599718"/>
                  <a:pt x="550625" y="2626748"/>
                  <a:pt x="542675" y="2652717"/>
                </a:cubicBezTo>
                <a:cubicBezTo>
                  <a:pt x="533930" y="2683191"/>
                  <a:pt x="518031" y="2710750"/>
                  <a:pt x="504251" y="2739104"/>
                </a:cubicBezTo>
                <a:cubicBezTo>
                  <a:pt x="494447" y="2758714"/>
                  <a:pt x="486232" y="2778853"/>
                  <a:pt x="476162" y="2798198"/>
                </a:cubicBezTo>
                <a:cubicBezTo>
                  <a:pt x="450458" y="2848281"/>
                  <a:pt x="422899" y="2897570"/>
                  <a:pt x="398254" y="2948448"/>
                </a:cubicBezTo>
                <a:cubicBezTo>
                  <a:pt x="346316" y="3053650"/>
                  <a:pt x="309482" y="3165212"/>
                  <a:pt x="269468" y="3275449"/>
                </a:cubicBezTo>
                <a:cubicBezTo>
                  <a:pt x="229189" y="3382771"/>
                  <a:pt x="198450" y="3493802"/>
                  <a:pt x="153402" y="3599269"/>
                </a:cubicBezTo>
                <a:cubicBezTo>
                  <a:pt x="131407" y="3651208"/>
                  <a:pt x="105703" y="3701026"/>
                  <a:pt x="79999" y="3751110"/>
                </a:cubicBezTo>
                <a:cubicBezTo>
                  <a:pt x="61979" y="3786354"/>
                  <a:pt x="42635" y="3821068"/>
                  <a:pt x="28325" y="3858167"/>
                </a:cubicBezTo>
                <a:cubicBezTo>
                  <a:pt x="16666" y="3892881"/>
                  <a:pt x="8716" y="3928655"/>
                  <a:pt x="3151" y="3964959"/>
                </a:cubicBezTo>
                <a:cubicBezTo>
                  <a:pt x="1561" y="3977943"/>
                  <a:pt x="-824" y="3991193"/>
                  <a:pt x="1561" y="4004178"/>
                </a:cubicBezTo>
                <a:cubicBezTo>
                  <a:pt x="3151" y="4012657"/>
                  <a:pt x="11631" y="4019282"/>
                  <a:pt x="20110" y="4017427"/>
                </a:cubicBezTo>
                <a:cubicBezTo>
                  <a:pt x="32035" y="4013187"/>
                  <a:pt x="37865" y="4000732"/>
                  <a:pt x="45020" y="3991193"/>
                </a:cubicBezTo>
                <a:cubicBezTo>
                  <a:pt x="53764" y="3979268"/>
                  <a:pt x="62244" y="3965489"/>
                  <a:pt x="76289" y="3959659"/>
                </a:cubicBezTo>
                <a:cubicBezTo>
                  <a:pt x="95898" y="3957009"/>
                  <a:pt x="115243" y="3962044"/>
                  <a:pt x="134587" y="3965489"/>
                </a:cubicBezTo>
                <a:cubicBezTo>
                  <a:pt x="170361" y="3973174"/>
                  <a:pt x="206400" y="3981653"/>
                  <a:pt x="240054" y="3996493"/>
                </a:cubicBezTo>
                <a:cubicBezTo>
                  <a:pt x="250654" y="4000468"/>
                  <a:pt x="254629" y="4012127"/>
                  <a:pt x="256749" y="4022197"/>
                </a:cubicBezTo>
                <a:cubicBezTo>
                  <a:pt x="259928" y="4037566"/>
                  <a:pt x="265228" y="4053996"/>
                  <a:pt x="279273" y="4063006"/>
                </a:cubicBezTo>
                <a:cubicBezTo>
                  <a:pt x="294377" y="4071486"/>
                  <a:pt x="311072" y="4075990"/>
                  <a:pt x="327236" y="4081820"/>
                </a:cubicBezTo>
                <a:cubicBezTo>
                  <a:pt x="395074" y="4103815"/>
                  <a:pt x="463708" y="4122894"/>
                  <a:pt x="531546" y="4144888"/>
                </a:cubicBezTo>
                <a:cubicBezTo>
                  <a:pt x="552215" y="4152043"/>
                  <a:pt x="573679" y="4158138"/>
                  <a:pt x="593289" y="4167943"/>
                </a:cubicBezTo>
                <a:cubicBezTo>
                  <a:pt x="613163" y="4181457"/>
                  <a:pt x="626678" y="4203187"/>
                  <a:pt x="632243" y="4226241"/>
                </a:cubicBezTo>
                <a:cubicBezTo>
                  <a:pt x="637542" y="4244261"/>
                  <a:pt x="633568" y="4263340"/>
                  <a:pt x="632243" y="4281890"/>
                </a:cubicBezTo>
                <a:cubicBezTo>
                  <a:pt x="624823" y="4351318"/>
                  <a:pt x="612898" y="4419951"/>
                  <a:pt x="599914" y="4488584"/>
                </a:cubicBezTo>
                <a:cubicBezTo>
                  <a:pt x="587989" y="4550062"/>
                  <a:pt x="575004" y="4611540"/>
                  <a:pt x="558840" y="4671958"/>
                </a:cubicBezTo>
                <a:cubicBezTo>
                  <a:pt x="546385" y="4718597"/>
                  <a:pt x="528896" y="4763910"/>
                  <a:pt x="509021" y="4807634"/>
                </a:cubicBezTo>
                <a:cubicBezTo>
                  <a:pt x="484642" y="4861428"/>
                  <a:pt x="457348" y="4914161"/>
                  <a:pt x="438533" y="4970339"/>
                </a:cubicBezTo>
                <a:cubicBezTo>
                  <a:pt x="417334" y="5032083"/>
                  <a:pt x="406999" y="5097006"/>
                  <a:pt x="403289" y="5161929"/>
                </a:cubicBezTo>
                <a:cubicBezTo>
                  <a:pt x="395869" y="5287270"/>
                  <a:pt x="418924" y="5411552"/>
                  <a:pt x="429788" y="5536098"/>
                </a:cubicBezTo>
                <a:cubicBezTo>
                  <a:pt x="433763" y="5586977"/>
                  <a:pt x="438798" y="5637855"/>
                  <a:pt x="446218" y="5688469"/>
                </a:cubicBezTo>
                <a:cubicBezTo>
                  <a:pt x="458673" y="5779096"/>
                  <a:pt x="477222" y="5868928"/>
                  <a:pt x="487292" y="5960086"/>
                </a:cubicBezTo>
                <a:cubicBezTo>
                  <a:pt x="489412" y="5980225"/>
                  <a:pt x="490737" y="6000629"/>
                  <a:pt x="488882" y="6020769"/>
                </a:cubicBezTo>
                <a:cubicBezTo>
                  <a:pt x="487292" y="6038788"/>
                  <a:pt x="476957" y="6054423"/>
                  <a:pt x="464767" y="6067142"/>
                </a:cubicBezTo>
                <a:cubicBezTo>
                  <a:pt x="442508" y="6090462"/>
                  <a:pt x="413624" y="6106096"/>
                  <a:pt x="390570" y="6128356"/>
                </a:cubicBezTo>
                <a:cubicBezTo>
                  <a:pt x="377055" y="6141075"/>
                  <a:pt x="368310" y="6158035"/>
                  <a:pt x="366455" y="6176584"/>
                </a:cubicBezTo>
                <a:cubicBezTo>
                  <a:pt x="360890" y="6212623"/>
                  <a:pt x="376790" y="6246542"/>
                  <a:pt x="387125" y="6280196"/>
                </a:cubicBezTo>
                <a:cubicBezTo>
                  <a:pt x="401434" y="6333460"/>
                  <a:pt x="424489" y="6383543"/>
                  <a:pt x="444098" y="6434687"/>
                </a:cubicBezTo>
                <a:cubicBezTo>
                  <a:pt x="454433" y="6461981"/>
                  <a:pt x="466887" y="6489540"/>
                  <a:pt x="468742" y="6519220"/>
                </a:cubicBezTo>
                <a:cubicBezTo>
                  <a:pt x="470862" y="6542274"/>
                  <a:pt x="469272" y="6565328"/>
                  <a:pt x="471657" y="6588382"/>
                </a:cubicBezTo>
                <a:cubicBezTo>
                  <a:pt x="472452" y="6597392"/>
                  <a:pt x="476692" y="6606932"/>
                  <a:pt x="485172" y="6611172"/>
                </a:cubicBezTo>
                <a:cubicBezTo>
                  <a:pt x="500011" y="6618592"/>
                  <a:pt x="518826" y="6618326"/>
                  <a:pt x="533400" y="6610111"/>
                </a:cubicBezTo>
                <a:cubicBezTo>
                  <a:pt x="542675" y="6604547"/>
                  <a:pt x="544795" y="6593417"/>
                  <a:pt x="546650" y="6583877"/>
                </a:cubicBezTo>
                <a:cubicBezTo>
                  <a:pt x="551950" y="6552873"/>
                  <a:pt x="554335" y="6521339"/>
                  <a:pt x="560165" y="6490335"/>
                </a:cubicBezTo>
                <a:cubicBezTo>
                  <a:pt x="562550" y="6479735"/>
                  <a:pt x="563875" y="6468076"/>
                  <a:pt x="569969" y="6458801"/>
                </a:cubicBezTo>
                <a:cubicBezTo>
                  <a:pt x="583484" y="6443697"/>
                  <a:pt x="605213" y="6436541"/>
                  <a:pt x="625088" y="6438927"/>
                </a:cubicBezTo>
                <a:cubicBezTo>
                  <a:pt x="636217" y="6439722"/>
                  <a:pt x="643107" y="6449526"/>
                  <a:pt x="650262" y="6456946"/>
                </a:cubicBezTo>
                <a:cubicBezTo>
                  <a:pt x="682061" y="6493515"/>
                  <a:pt x="709885" y="6533264"/>
                  <a:pt x="740624" y="6570628"/>
                </a:cubicBezTo>
                <a:cubicBezTo>
                  <a:pt x="753874" y="6586527"/>
                  <a:pt x="767389" y="6602692"/>
                  <a:pt x="785143" y="6613822"/>
                </a:cubicBezTo>
                <a:cubicBezTo>
                  <a:pt x="810847" y="6631576"/>
                  <a:pt x="840262" y="6644031"/>
                  <a:pt x="871001" y="6649596"/>
                </a:cubicBezTo>
                <a:cubicBezTo>
                  <a:pt x="900680" y="6656485"/>
                  <a:pt x="931419" y="6654366"/>
                  <a:pt x="961628" y="6653570"/>
                </a:cubicBezTo>
                <a:cubicBezTo>
                  <a:pt x="1033176" y="6650655"/>
                  <a:pt x="1104724" y="6645621"/>
                  <a:pt x="1175742" y="6637141"/>
                </a:cubicBezTo>
                <a:cubicBezTo>
                  <a:pt x="1194821" y="6635286"/>
                  <a:pt x="1213636" y="6631046"/>
                  <a:pt x="1231655" y="6624951"/>
                </a:cubicBezTo>
                <a:cubicBezTo>
                  <a:pt x="1248615" y="6619121"/>
                  <a:pt x="1266104" y="6613556"/>
                  <a:pt x="1279884" y="6601632"/>
                </a:cubicBezTo>
                <a:cubicBezTo>
                  <a:pt x="1288893" y="6593682"/>
                  <a:pt x="1295783" y="6581757"/>
                  <a:pt x="1293133" y="6569568"/>
                </a:cubicBezTo>
                <a:cubicBezTo>
                  <a:pt x="1290218" y="6557378"/>
                  <a:pt x="1282534" y="6547044"/>
                  <a:pt x="1275114" y="6536974"/>
                </a:cubicBezTo>
                <a:cubicBezTo>
                  <a:pt x="1259214" y="6516570"/>
                  <a:pt x="1241460" y="6497755"/>
                  <a:pt x="1224765" y="6478146"/>
                </a:cubicBezTo>
                <a:cubicBezTo>
                  <a:pt x="1240400" y="6478676"/>
                  <a:pt x="1256564" y="6474171"/>
                  <a:pt x="1266899" y="6461981"/>
                </a:cubicBezTo>
                <a:cubicBezTo>
                  <a:pt x="1276439" y="6451647"/>
                  <a:pt x="1285713" y="6440782"/>
                  <a:pt x="1292868" y="6428592"/>
                </a:cubicBezTo>
                <a:cubicBezTo>
                  <a:pt x="1300818" y="6415077"/>
                  <a:pt x="1302143" y="6400767"/>
                  <a:pt x="1304793" y="6385663"/>
                </a:cubicBezTo>
                <a:cubicBezTo>
                  <a:pt x="1304793" y="6386193"/>
                  <a:pt x="1305058" y="6386988"/>
                  <a:pt x="1305058" y="6387518"/>
                </a:cubicBezTo>
                <a:cubicBezTo>
                  <a:pt x="1307443" y="6375329"/>
                  <a:pt x="1305058" y="6362079"/>
                  <a:pt x="1298433" y="6351479"/>
                </a:cubicBezTo>
                <a:cubicBezTo>
                  <a:pt x="1293133" y="6342734"/>
                  <a:pt x="1284654" y="6335580"/>
                  <a:pt x="1275114" y="6331605"/>
                </a:cubicBezTo>
                <a:cubicBezTo>
                  <a:pt x="1266104" y="6328160"/>
                  <a:pt x="1253119" y="6330015"/>
                  <a:pt x="1243845" y="6331075"/>
                </a:cubicBezTo>
                <a:cubicBezTo>
                  <a:pt x="1220525" y="6333725"/>
                  <a:pt x="1196146" y="6341409"/>
                  <a:pt x="1173622" y="6330810"/>
                </a:cubicBezTo>
                <a:cubicBezTo>
                  <a:pt x="1143943" y="6315175"/>
                  <a:pt x="1117443" y="6293711"/>
                  <a:pt x="1091209" y="6273041"/>
                </a:cubicBezTo>
                <a:cubicBezTo>
                  <a:pt x="1037151" y="6229583"/>
                  <a:pt x="986007" y="6182414"/>
                  <a:pt x="937514" y="6132861"/>
                </a:cubicBezTo>
                <a:cubicBezTo>
                  <a:pt x="916579" y="6111396"/>
                  <a:pt x="896175" y="6089137"/>
                  <a:pt x="878420" y="6064758"/>
                </a:cubicBezTo>
                <a:cubicBezTo>
                  <a:pt x="855366" y="6033223"/>
                  <a:pt x="839467" y="5996390"/>
                  <a:pt x="833902" y="5957701"/>
                </a:cubicBezTo>
                <a:cubicBezTo>
                  <a:pt x="827542" y="5912917"/>
                  <a:pt x="824362" y="5867603"/>
                  <a:pt x="826217" y="5822290"/>
                </a:cubicBezTo>
                <a:cubicBezTo>
                  <a:pt x="829927" y="5714968"/>
                  <a:pt x="841056" y="5607911"/>
                  <a:pt x="854041" y="5501384"/>
                </a:cubicBezTo>
                <a:cubicBezTo>
                  <a:pt x="865966" y="5405722"/>
                  <a:pt x="878420" y="5310060"/>
                  <a:pt x="894055" y="5214927"/>
                </a:cubicBezTo>
                <a:cubicBezTo>
                  <a:pt x="912074" y="5102836"/>
                  <a:pt x="939899" y="4992069"/>
                  <a:pt x="975938" y="4884482"/>
                </a:cubicBezTo>
                <a:cubicBezTo>
                  <a:pt x="993427" y="4834399"/>
                  <a:pt x="1011182" y="4783785"/>
                  <a:pt x="1038476" y="4737941"/>
                </a:cubicBezTo>
                <a:cubicBezTo>
                  <a:pt x="1061795" y="4696072"/>
                  <a:pt x="1091474" y="4657384"/>
                  <a:pt x="1108964" y="4612335"/>
                </a:cubicBezTo>
                <a:cubicBezTo>
                  <a:pt x="1123008" y="4573911"/>
                  <a:pt x="1124598" y="4532307"/>
                  <a:pt x="1122213" y="4492028"/>
                </a:cubicBezTo>
                <a:cubicBezTo>
                  <a:pt x="1120093" y="4461024"/>
                  <a:pt x="1122213" y="4429755"/>
                  <a:pt x="1119033" y="4398751"/>
                </a:cubicBezTo>
                <a:cubicBezTo>
                  <a:pt x="1117178" y="4371457"/>
                  <a:pt x="1111879" y="4344163"/>
                  <a:pt x="1113734" y="4316604"/>
                </a:cubicBezTo>
                <a:cubicBezTo>
                  <a:pt x="1113734" y="4305474"/>
                  <a:pt x="1124863" y="4300439"/>
                  <a:pt x="1133873" y="4298054"/>
                </a:cubicBezTo>
                <a:cubicBezTo>
                  <a:pt x="1146858" y="4293814"/>
                  <a:pt x="1161432" y="4292754"/>
                  <a:pt x="1172297" y="4283744"/>
                </a:cubicBezTo>
                <a:cubicBezTo>
                  <a:pt x="1184221" y="4272085"/>
                  <a:pt x="1182102" y="4253800"/>
                  <a:pt x="1182102" y="4238696"/>
                </a:cubicBezTo>
                <a:cubicBezTo>
                  <a:pt x="1192436" y="4241081"/>
                  <a:pt x="1203301" y="4243466"/>
                  <a:pt x="1214166" y="4241876"/>
                </a:cubicBezTo>
                <a:cubicBezTo>
                  <a:pt x="1234305" y="4238431"/>
                  <a:pt x="1253914" y="4229686"/>
                  <a:pt x="1274584" y="4231541"/>
                </a:cubicBezTo>
                <a:cubicBezTo>
                  <a:pt x="1287303" y="4232071"/>
                  <a:pt x="1295783" y="4242141"/>
                  <a:pt x="1304793" y="4249825"/>
                </a:cubicBezTo>
                <a:cubicBezTo>
                  <a:pt x="1342422" y="4285865"/>
                  <a:pt x="1375016" y="4326143"/>
                  <a:pt x="1411585" y="4363242"/>
                </a:cubicBezTo>
                <a:cubicBezTo>
                  <a:pt x="1419005" y="4370132"/>
                  <a:pt x="1427219" y="4379672"/>
                  <a:pt x="1438614" y="4377817"/>
                </a:cubicBezTo>
                <a:cubicBezTo>
                  <a:pt x="1450274" y="4375697"/>
                  <a:pt x="1455574" y="4363507"/>
                  <a:pt x="1458488" y="4353172"/>
                </a:cubicBezTo>
                <a:cubicBezTo>
                  <a:pt x="1464848" y="4326673"/>
                  <a:pt x="1468293" y="4299644"/>
                  <a:pt x="1470413" y="4272615"/>
                </a:cubicBezTo>
                <a:cubicBezTo>
                  <a:pt x="1476243" y="4201862"/>
                  <a:pt x="1479158" y="4130844"/>
                  <a:pt x="1476508" y="4060091"/>
                </a:cubicBezTo>
                <a:cubicBezTo>
                  <a:pt x="1473593" y="4002323"/>
                  <a:pt x="1464318" y="3944819"/>
                  <a:pt x="1455574" y="3887846"/>
                </a:cubicBezTo>
                <a:cubicBezTo>
                  <a:pt x="1443649" y="3811793"/>
                  <a:pt x="1430134" y="3736270"/>
                  <a:pt x="1420330" y="3659952"/>
                </a:cubicBezTo>
                <a:cubicBezTo>
                  <a:pt x="1409995" y="3568265"/>
                  <a:pt x="1393830" y="3477373"/>
                  <a:pt x="1383761" y="3385685"/>
                </a:cubicBezTo>
                <a:cubicBezTo>
                  <a:pt x="1381906" y="3361836"/>
                  <a:pt x="1377931" y="3337722"/>
                  <a:pt x="1382436" y="3313873"/>
                </a:cubicBezTo>
                <a:cubicBezTo>
                  <a:pt x="1386676" y="3308838"/>
                  <a:pt x="1394095" y="3311488"/>
                  <a:pt x="1399660" y="3312283"/>
                </a:cubicBezTo>
                <a:cubicBezTo>
                  <a:pt x="1429074" y="3319437"/>
                  <a:pt x="1455044" y="3335602"/>
                  <a:pt x="1482868" y="3346997"/>
                </a:cubicBezTo>
                <a:cubicBezTo>
                  <a:pt x="1510162" y="3358126"/>
                  <a:pt x="1531361" y="3379856"/>
                  <a:pt x="1558391" y="3390985"/>
                </a:cubicBezTo>
                <a:cubicBezTo>
                  <a:pt x="1596284" y="3407150"/>
                  <a:pt x="1638418" y="3404235"/>
                  <a:pt x="1677902" y="3413245"/>
                </a:cubicBezTo>
                <a:cubicBezTo>
                  <a:pt x="1694596" y="3417485"/>
                  <a:pt x="1690622" y="3438684"/>
                  <a:pt x="1695127" y="3451404"/>
                </a:cubicBezTo>
                <a:cubicBezTo>
                  <a:pt x="1709701" y="3499897"/>
                  <a:pt x="1725866" y="3548126"/>
                  <a:pt x="1740175" y="3596885"/>
                </a:cubicBezTo>
                <a:cubicBezTo>
                  <a:pt x="1756605" y="3652798"/>
                  <a:pt x="1772504" y="3709241"/>
                  <a:pt x="1778334" y="3767539"/>
                </a:cubicBezTo>
                <a:cubicBezTo>
                  <a:pt x="1782839" y="3812323"/>
                  <a:pt x="1784959" y="3857637"/>
                  <a:pt x="1793439" y="3901891"/>
                </a:cubicBezTo>
                <a:cubicBezTo>
                  <a:pt x="1805628" y="3959394"/>
                  <a:pt x="1820998" y="4016102"/>
                  <a:pt x="1835042" y="4073340"/>
                </a:cubicBezTo>
                <a:cubicBezTo>
                  <a:pt x="1855712" y="4156813"/>
                  <a:pt x="1877176" y="4240286"/>
                  <a:pt x="1891751" y="4325083"/>
                </a:cubicBezTo>
                <a:cubicBezTo>
                  <a:pt x="1894666" y="4345488"/>
                  <a:pt x="1898376" y="4365892"/>
                  <a:pt x="1897581" y="4386827"/>
                </a:cubicBezTo>
                <a:cubicBezTo>
                  <a:pt x="1897316" y="4388946"/>
                  <a:pt x="1897581" y="4394246"/>
                  <a:pt x="1898111" y="4401666"/>
                </a:cubicBezTo>
                <a:cubicBezTo>
                  <a:pt x="1433579" y="4592725"/>
                  <a:pt x="1106314" y="5049837"/>
                  <a:pt x="1106314" y="5583532"/>
                </a:cubicBezTo>
                <a:cubicBezTo>
                  <a:pt x="1106314" y="6288941"/>
                  <a:pt x="1678167" y="6860794"/>
                  <a:pt x="2383576" y="6860794"/>
                </a:cubicBezTo>
                <a:cubicBezTo>
                  <a:pt x="3088986" y="6860794"/>
                  <a:pt x="3660839" y="6288941"/>
                  <a:pt x="3660839" y="5583532"/>
                </a:cubicBezTo>
                <a:cubicBezTo>
                  <a:pt x="3660839" y="5502974"/>
                  <a:pt x="3653420" y="5424271"/>
                  <a:pt x="3639110" y="5347953"/>
                </a:cubicBezTo>
                <a:cubicBezTo>
                  <a:pt x="3640435" y="5347688"/>
                  <a:pt x="3642025" y="5347688"/>
                  <a:pt x="3643350" y="5347424"/>
                </a:cubicBezTo>
                <a:cubicBezTo>
                  <a:pt x="3644940" y="5327019"/>
                  <a:pt x="3635135" y="5300255"/>
                  <a:pt x="3630630" y="5279586"/>
                </a:cubicBezTo>
                <a:cubicBezTo>
                  <a:pt x="3625595" y="5256001"/>
                  <a:pt x="3619500" y="5232152"/>
                  <a:pt x="3617910" y="5208038"/>
                </a:cubicBezTo>
                <a:cubicBezTo>
                  <a:pt x="3616321" y="5196378"/>
                  <a:pt x="3627980" y="5189223"/>
                  <a:pt x="3636990" y="5184983"/>
                </a:cubicBezTo>
                <a:cubicBezTo>
                  <a:pt x="3664284" y="5173589"/>
                  <a:pt x="3694228" y="5172794"/>
                  <a:pt x="3723377" y="5171469"/>
                </a:cubicBezTo>
                <a:cubicBezTo>
                  <a:pt x="3766306" y="5170409"/>
                  <a:pt x="3809500" y="5171204"/>
                  <a:pt x="3851898" y="5177564"/>
                </a:cubicBezTo>
                <a:cubicBezTo>
                  <a:pt x="3873363" y="5181008"/>
                  <a:pt x="3895092" y="5185248"/>
                  <a:pt x="3915232" y="5193993"/>
                </a:cubicBezTo>
                <a:cubicBezTo>
                  <a:pt x="3932721" y="5201413"/>
                  <a:pt x="3947296" y="5214927"/>
                  <a:pt x="3958426" y="5230297"/>
                </a:cubicBezTo>
                <a:cubicBezTo>
                  <a:pt x="3972735" y="5250436"/>
                  <a:pt x="3980420" y="5274286"/>
                  <a:pt x="3986250" y="5298400"/>
                </a:cubicBezTo>
                <a:cubicBezTo>
                  <a:pt x="3993935" y="5330994"/>
                  <a:pt x="3998704" y="5364118"/>
                  <a:pt x="4007184" y="5396712"/>
                </a:cubicBezTo>
                <a:cubicBezTo>
                  <a:pt x="4022024" y="5451565"/>
                  <a:pt x="4031828" y="5507479"/>
                  <a:pt x="4041368" y="5563657"/>
                </a:cubicBezTo>
                <a:cubicBezTo>
                  <a:pt x="4064422" y="5702248"/>
                  <a:pt x="4079527" y="5842164"/>
                  <a:pt x="4090922" y="5982080"/>
                </a:cubicBezTo>
                <a:cubicBezTo>
                  <a:pt x="4092776" y="6013879"/>
                  <a:pt x="4095691" y="6045943"/>
                  <a:pt x="4093572" y="6078007"/>
                </a:cubicBezTo>
                <a:cubicBezTo>
                  <a:pt x="4092776" y="6084897"/>
                  <a:pt x="4093041" y="6094967"/>
                  <a:pt x="4084032" y="6096292"/>
                </a:cubicBezTo>
                <a:cubicBezTo>
                  <a:pt x="4065747" y="6099737"/>
                  <a:pt x="4046668" y="6095232"/>
                  <a:pt x="4028118" y="6099471"/>
                </a:cubicBezTo>
                <a:cubicBezTo>
                  <a:pt x="3983600" y="6110071"/>
                  <a:pt x="3939081" y="6120936"/>
                  <a:pt x="3896152" y="6137100"/>
                </a:cubicBezTo>
                <a:cubicBezTo>
                  <a:pt x="3873363" y="6146375"/>
                  <a:pt x="3850309" y="6155915"/>
                  <a:pt x="3831759" y="6172610"/>
                </a:cubicBezTo>
                <a:cubicBezTo>
                  <a:pt x="3811885" y="6191159"/>
                  <a:pt x="3795720" y="6213948"/>
                  <a:pt x="3785916" y="6239122"/>
                </a:cubicBezTo>
                <a:cubicBezTo>
                  <a:pt x="3767896" y="6285496"/>
                  <a:pt x="3765511" y="6336375"/>
                  <a:pt x="3769486" y="6385398"/>
                </a:cubicBezTo>
                <a:cubicBezTo>
                  <a:pt x="3772666" y="6425677"/>
                  <a:pt x="3778761" y="6465956"/>
                  <a:pt x="3789095" y="6504910"/>
                </a:cubicBezTo>
                <a:cubicBezTo>
                  <a:pt x="3799695" y="6544924"/>
                  <a:pt x="3814005" y="6584673"/>
                  <a:pt x="3836529" y="6619386"/>
                </a:cubicBezTo>
                <a:cubicBezTo>
                  <a:pt x="3864883" y="6662315"/>
                  <a:pt x="3901452" y="6699414"/>
                  <a:pt x="3942261" y="6730418"/>
                </a:cubicBezTo>
                <a:cubicBezTo>
                  <a:pt x="3974325" y="6754268"/>
                  <a:pt x="4009039" y="6775467"/>
                  <a:pt x="4047463" y="6786596"/>
                </a:cubicBezTo>
                <a:cubicBezTo>
                  <a:pt x="4101256" y="6801171"/>
                  <a:pt x="4160880" y="6790837"/>
                  <a:pt x="4207253" y="6760097"/>
                </a:cubicBezTo>
                <a:cubicBezTo>
                  <a:pt x="4223153" y="6749232"/>
                  <a:pt x="4239053" y="6737308"/>
                  <a:pt x="4250447" y="6721408"/>
                </a:cubicBezTo>
                <a:cubicBezTo>
                  <a:pt x="4268732" y="6696234"/>
                  <a:pt x="4281981" y="6667880"/>
                  <a:pt x="4294171" y="6639526"/>
                </a:cubicBezTo>
                <a:cubicBezTo>
                  <a:pt x="4314045" y="6591562"/>
                  <a:pt x="4331535" y="6542008"/>
                  <a:pt x="4341075" y="6490865"/>
                </a:cubicBezTo>
                <a:cubicBezTo>
                  <a:pt x="4347434" y="6461186"/>
                  <a:pt x="4331535" y="6433627"/>
                  <a:pt x="4315635" y="6409778"/>
                </a:cubicBezTo>
                <a:cubicBezTo>
                  <a:pt x="4310070" y="6399708"/>
                  <a:pt x="4300266" y="6389903"/>
                  <a:pt x="4301326" y="6377713"/>
                </a:cubicBezTo>
                <a:cubicBezTo>
                  <a:pt x="4312985" y="6373474"/>
                  <a:pt x="4325440" y="6374004"/>
                  <a:pt x="4337365" y="6374799"/>
                </a:cubicBezTo>
                <a:cubicBezTo>
                  <a:pt x="4365984" y="6376918"/>
                  <a:pt x="4394073" y="6381688"/>
                  <a:pt x="4422692" y="6383278"/>
                </a:cubicBezTo>
                <a:cubicBezTo>
                  <a:pt x="4482845" y="6385663"/>
                  <a:pt x="4542999" y="6383543"/>
                  <a:pt x="4602887" y="6389373"/>
                </a:cubicBezTo>
                <a:cubicBezTo>
                  <a:pt x="4614811" y="6389903"/>
                  <a:pt x="4625676" y="6395733"/>
                  <a:pt x="4633626" y="6404478"/>
                </a:cubicBezTo>
                <a:cubicBezTo>
                  <a:pt x="4643960" y="6415342"/>
                  <a:pt x="4656415" y="6424882"/>
                  <a:pt x="4671785" y="6427267"/>
                </a:cubicBezTo>
                <a:cubicBezTo>
                  <a:pt x="4697489" y="6431507"/>
                  <a:pt x="4723193" y="6433362"/>
                  <a:pt x="4749163" y="6435747"/>
                </a:cubicBezTo>
                <a:cubicBezTo>
                  <a:pt x="4814351" y="6441047"/>
                  <a:pt x="4879539" y="6445286"/>
                  <a:pt x="4944992" y="6444491"/>
                </a:cubicBezTo>
                <a:cubicBezTo>
                  <a:pt x="4967251" y="6443697"/>
                  <a:pt x="4990570" y="6444227"/>
                  <a:pt x="5011505" y="6434952"/>
                </a:cubicBezTo>
                <a:cubicBezTo>
                  <a:pt x="5038534" y="6423822"/>
                  <a:pt x="5064238" y="6407392"/>
                  <a:pt x="5081993" y="6383543"/>
                </a:cubicBezTo>
                <a:cubicBezTo>
                  <a:pt x="5094182" y="6366318"/>
                  <a:pt x="5103987" y="6345119"/>
                  <a:pt x="5100012" y="6323655"/>
                </a:cubicBezTo>
                <a:cubicBezTo>
                  <a:pt x="5095242" y="6296891"/>
                  <a:pt x="5079873" y="6274102"/>
                  <a:pt x="5068743" y="6249987"/>
                </a:cubicBezTo>
                <a:cubicBezTo>
                  <a:pt x="5062383" y="6236472"/>
                  <a:pt x="5055494" y="6221633"/>
                  <a:pt x="5059468" y="6206529"/>
                </a:cubicBezTo>
                <a:cubicBezTo>
                  <a:pt x="5064503" y="6185329"/>
                  <a:pt x="5081198" y="6170224"/>
                  <a:pt x="5092328" y="6152470"/>
                </a:cubicBezTo>
                <a:cubicBezTo>
                  <a:pt x="5103192" y="6136836"/>
                  <a:pt x="5107962" y="6118021"/>
                  <a:pt x="5114587" y="6100532"/>
                </a:cubicBezTo>
                <a:cubicBezTo>
                  <a:pt x="5122802" y="6077742"/>
                  <a:pt x="5131016" y="6054688"/>
                  <a:pt x="5134196" y="6030573"/>
                </a:cubicBezTo>
                <a:cubicBezTo>
                  <a:pt x="5133401" y="6014409"/>
                  <a:pt x="5133666" y="6000099"/>
                  <a:pt x="5125717" y="5988970"/>
                </a:cubicBezTo>
                <a:lnTo>
                  <a:pt x="5125717" y="5988970"/>
                </a:lnTo>
                <a:close/>
                <a:moveTo>
                  <a:pt x="24615" y="3974763"/>
                </a:moveTo>
                <a:cubicBezTo>
                  <a:pt x="23025" y="3971053"/>
                  <a:pt x="23555" y="3968668"/>
                  <a:pt x="26735" y="3967344"/>
                </a:cubicBezTo>
                <a:cubicBezTo>
                  <a:pt x="28590" y="3970789"/>
                  <a:pt x="27795" y="3973174"/>
                  <a:pt x="24615" y="3974763"/>
                </a:cubicBezTo>
                <a:close/>
                <a:moveTo>
                  <a:pt x="2945625" y="4244261"/>
                </a:moveTo>
                <a:cubicBezTo>
                  <a:pt x="2947215" y="4234456"/>
                  <a:pt x="2951985" y="4223856"/>
                  <a:pt x="2962055" y="4220146"/>
                </a:cubicBezTo>
                <a:cubicBezTo>
                  <a:pt x="2984314" y="4211667"/>
                  <a:pt x="3008958" y="4214051"/>
                  <a:pt x="3032013" y="4209017"/>
                </a:cubicBezTo>
                <a:cubicBezTo>
                  <a:pt x="3065402" y="4201862"/>
                  <a:pt x="3098791" y="4192852"/>
                  <a:pt x="3132444" y="4187552"/>
                </a:cubicBezTo>
                <a:cubicBezTo>
                  <a:pt x="3185973" y="4178277"/>
                  <a:pt x="3240297" y="4179868"/>
                  <a:pt x="3294355" y="4180927"/>
                </a:cubicBezTo>
                <a:cubicBezTo>
                  <a:pt x="3330394" y="4182252"/>
                  <a:pt x="3366433" y="4182517"/>
                  <a:pt x="3401942" y="4188877"/>
                </a:cubicBezTo>
                <a:cubicBezTo>
                  <a:pt x="3396377" y="4202922"/>
                  <a:pt x="3388957" y="4216701"/>
                  <a:pt x="3390017" y="4232071"/>
                </a:cubicBezTo>
                <a:cubicBezTo>
                  <a:pt x="3391077" y="4249295"/>
                  <a:pt x="3395317" y="4266255"/>
                  <a:pt x="3400617" y="4282684"/>
                </a:cubicBezTo>
                <a:cubicBezTo>
                  <a:pt x="3401942" y="4287719"/>
                  <a:pt x="3406447" y="4291694"/>
                  <a:pt x="3411746" y="4291959"/>
                </a:cubicBezTo>
                <a:cubicBezTo>
                  <a:pt x="3411746" y="4293284"/>
                  <a:pt x="3412011" y="4295934"/>
                  <a:pt x="3412011" y="4297259"/>
                </a:cubicBezTo>
                <a:cubicBezTo>
                  <a:pt x="3337813" y="4312364"/>
                  <a:pt x="3264941" y="4332768"/>
                  <a:pt x="3191008" y="4348403"/>
                </a:cubicBezTo>
                <a:cubicBezTo>
                  <a:pt x="3145694" y="4358207"/>
                  <a:pt x="3100380" y="4367482"/>
                  <a:pt x="3054537" y="4374372"/>
                </a:cubicBezTo>
                <a:cubicBezTo>
                  <a:pt x="3030422" y="4377817"/>
                  <a:pt x="3006043" y="4381262"/>
                  <a:pt x="2981399" y="4380202"/>
                </a:cubicBezTo>
                <a:cubicBezTo>
                  <a:pt x="2975304" y="4379937"/>
                  <a:pt x="2968415" y="4378877"/>
                  <a:pt x="2964440" y="4373842"/>
                </a:cubicBezTo>
                <a:cubicBezTo>
                  <a:pt x="2953575" y="4361387"/>
                  <a:pt x="2949335" y="4344693"/>
                  <a:pt x="2946155" y="4329058"/>
                </a:cubicBezTo>
                <a:cubicBezTo>
                  <a:pt x="2941650" y="4300969"/>
                  <a:pt x="2940590" y="4272085"/>
                  <a:pt x="2945625" y="4244261"/>
                </a:cubicBezTo>
                <a:lnTo>
                  <a:pt x="2945625" y="4244261"/>
                </a:lnTo>
                <a:close/>
                <a:moveTo>
                  <a:pt x="2499378" y="6624156"/>
                </a:moveTo>
                <a:lnTo>
                  <a:pt x="2422265" y="5994799"/>
                </a:lnTo>
                <a:lnTo>
                  <a:pt x="2427300" y="5953196"/>
                </a:lnTo>
                <a:cubicBezTo>
                  <a:pt x="2442935" y="5952666"/>
                  <a:pt x="2458039" y="5951076"/>
                  <a:pt x="2473144" y="5948691"/>
                </a:cubicBezTo>
                <a:lnTo>
                  <a:pt x="2669768" y="6590502"/>
                </a:lnTo>
                <a:cubicBezTo>
                  <a:pt x="2614650" y="6606136"/>
                  <a:pt x="2557676" y="6617531"/>
                  <a:pt x="2499378" y="6624156"/>
                </a:cubicBezTo>
                <a:lnTo>
                  <a:pt x="2499378" y="6624156"/>
                </a:lnTo>
                <a:close/>
                <a:moveTo>
                  <a:pt x="2157538" y="6606932"/>
                </a:moveTo>
                <a:lnTo>
                  <a:pt x="2358667" y="5949751"/>
                </a:lnTo>
                <a:cubicBezTo>
                  <a:pt x="2373772" y="5951871"/>
                  <a:pt x="2389141" y="5953196"/>
                  <a:pt x="2404776" y="5953461"/>
                </a:cubicBezTo>
                <a:lnTo>
                  <a:pt x="2409811" y="5994799"/>
                </a:lnTo>
                <a:lnTo>
                  <a:pt x="2332168" y="6629721"/>
                </a:lnTo>
                <a:cubicBezTo>
                  <a:pt x="2272545" y="6626806"/>
                  <a:pt x="2214246" y="6619121"/>
                  <a:pt x="2157538" y="6606932"/>
                </a:cubicBezTo>
                <a:lnTo>
                  <a:pt x="2157538" y="6606932"/>
                </a:lnTo>
                <a:close/>
                <a:moveTo>
                  <a:pt x="3405122" y="5816195"/>
                </a:moveTo>
                <a:lnTo>
                  <a:pt x="2880172" y="5655875"/>
                </a:lnTo>
                <a:lnTo>
                  <a:pt x="3426586" y="5684758"/>
                </a:lnTo>
                <a:cubicBezTo>
                  <a:pt x="3422081" y="5729543"/>
                  <a:pt x="3414926" y="5773531"/>
                  <a:pt x="3405122" y="5816195"/>
                </a:cubicBezTo>
                <a:lnTo>
                  <a:pt x="3405122" y="5816195"/>
                </a:lnTo>
                <a:close/>
                <a:moveTo>
                  <a:pt x="3431886" y="5579822"/>
                </a:moveTo>
                <a:cubicBezTo>
                  <a:pt x="3431886" y="5611091"/>
                  <a:pt x="3430561" y="5642095"/>
                  <a:pt x="3427911" y="5672569"/>
                </a:cubicBezTo>
                <a:lnTo>
                  <a:pt x="2831413" y="5641035"/>
                </a:lnTo>
                <a:lnTo>
                  <a:pt x="2790340" y="5628580"/>
                </a:lnTo>
                <a:cubicBezTo>
                  <a:pt x="2792460" y="5613740"/>
                  <a:pt x="2793785" y="5598636"/>
                  <a:pt x="2794314" y="5583266"/>
                </a:cubicBezTo>
                <a:lnTo>
                  <a:pt x="3429236" y="5505094"/>
                </a:lnTo>
                <a:cubicBezTo>
                  <a:pt x="3430826" y="5529738"/>
                  <a:pt x="3431886" y="5554648"/>
                  <a:pt x="3431886" y="5579822"/>
                </a:cubicBezTo>
                <a:lnTo>
                  <a:pt x="3431886" y="5579822"/>
                </a:lnTo>
                <a:close/>
                <a:moveTo>
                  <a:pt x="2794314" y="5570812"/>
                </a:moveTo>
                <a:cubicBezTo>
                  <a:pt x="2794314" y="5527883"/>
                  <a:pt x="2786895" y="5486544"/>
                  <a:pt x="2773645" y="5448120"/>
                </a:cubicBezTo>
                <a:lnTo>
                  <a:pt x="3252486" y="5337884"/>
                </a:lnTo>
                <a:cubicBezTo>
                  <a:pt x="3303100" y="5339474"/>
                  <a:pt x="3353978" y="5341064"/>
                  <a:pt x="3404592" y="5342654"/>
                </a:cubicBezTo>
                <a:cubicBezTo>
                  <a:pt x="3415986" y="5391412"/>
                  <a:pt x="3423671" y="5441761"/>
                  <a:pt x="3427911" y="5492904"/>
                </a:cubicBezTo>
                <a:lnTo>
                  <a:pt x="2794314" y="5570812"/>
                </a:lnTo>
                <a:lnTo>
                  <a:pt x="2794314" y="5570812"/>
                </a:lnTo>
                <a:close/>
                <a:moveTo>
                  <a:pt x="2875932" y="5338944"/>
                </a:moveTo>
                <a:cubicBezTo>
                  <a:pt x="2984844" y="5334439"/>
                  <a:pt x="3093756" y="5333644"/>
                  <a:pt x="3202402" y="5336294"/>
                </a:cubicBezTo>
                <a:cubicBezTo>
                  <a:pt x="3202933" y="5336294"/>
                  <a:pt x="3203198" y="5336294"/>
                  <a:pt x="3203727" y="5336294"/>
                </a:cubicBezTo>
                <a:lnTo>
                  <a:pt x="2769405" y="5436461"/>
                </a:lnTo>
                <a:cubicBezTo>
                  <a:pt x="2763840" y="5421886"/>
                  <a:pt x="2757480" y="5407842"/>
                  <a:pt x="2750326" y="5394327"/>
                </a:cubicBezTo>
                <a:lnTo>
                  <a:pt x="2783185" y="5369418"/>
                </a:lnTo>
                <a:lnTo>
                  <a:pt x="2852613" y="5340004"/>
                </a:lnTo>
                <a:cubicBezTo>
                  <a:pt x="2860562" y="5339474"/>
                  <a:pt x="2868247" y="5339209"/>
                  <a:pt x="2875932" y="5338944"/>
                </a:cubicBezTo>
                <a:lnTo>
                  <a:pt x="2875932" y="5338944"/>
                </a:lnTo>
                <a:close/>
                <a:moveTo>
                  <a:pt x="2777090" y="5358553"/>
                </a:moveTo>
                <a:lnTo>
                  <a:pt x="2739461" y="5374718"/>
                </a:lnTo>
                <a:cubicBezTo>
                  <a:pt x="2733896" y="5365443"/>
                  <a:pt x="2727801" y="5356433"/>
                  <a:pt x="2721442" y="5347688"/>
                </a:cubicBezTo>
                <a:cubicBezTo>
                  <a:pt x="2747146" y="5345834"/>
                  <a:pt x="2772850" y="5344243"/>
                  <a:pt x="2798554" y="5342654"/>
                </a:cubicBezTo>
                <a:lnTo>
                  <a:pt x="2777090" y="5358553"/>
                </a:lnTo>
                <a:lnTo>
                  <a:pt x="2777090" y="5358553"/>
                </a:lnTo>
                <a:close/>
                <a:moveTo>
                  <a:pt x="1939979" y="4625849"/>
                </a:moveTo>
                <a:cubicBezTo>
                  <a:pt x="1950049" y="4657913"/>
                  <a:pt x="1958794" y="4680438"/>
                  <a:pt x="1960649" y="4679908"/>
                </a:cubicBezTo>
                <a:cubicBezTo>
                  <a:pt x="1982113" y="4776630"/>
                  <a:pt x="2005962" y="4872822"/>
                  <a:pt x="2029282" y="4969014"/>
                </a:cubicBezTo>
                <a:cubicBezTo>
                  <a:pt x="2029282" y="4969279"/>
                  <a:pt x="2029547" y="4969545"/>
                  <a:pt x="2029547" y="4969810"/>
                </a:cubicBezTo>
                <a:lnTo>
                  <a:pt x="1819673" y="4691303"/>
                </a:lnTo>
                <a:cubicBezTo>
                  <a:pt x="1858097" y="4667188"/>
                  <a:pt x="1898111" y="4645194"/>
                  <a:pt x="1939979" y="4625849"/>
                </a:cubicBezTo>
                <a:lnTo>
                  <a:pt x="1939979" y="4625849"/>
                </a:lnTo>
                <a:close/>
                <a:moveTo>
                  <a:pt x="1809073" y="4698192"/>
                </a:moveTo>
                <a:lnTo>
                  <a:pt x="2036437" y="4999489"/>
                </a:lnTo>
                <a:cubicBezTo>
                  <a:pt x="2045976" y="5040562"/>
                  <a:pt x="2054456" y="5080841"/>
                  <a:pt x="2061081" y="5122975"/>
                </a:cubicBezTo>
                <a:cubicBezTo>
                  <a:pt x="2069561" y="5176239"/>
                  <a:pt x="2077775" y="5229502"/>
                  <a:pt x="2086255" y="5282500"/>
                </a:cubicBezTo>
                <a:lnTo>
                  <a:pt x="1655113" y="4819824"/>
                </a:lnTo>
                <a:cubicBezTo>
                  <a:pt x="1702281" y="4775040"/>
                  <a:pt x="1753955" y="4734231"/>
                  <a:pt x="1809073" y="4698192"/>
                </a:cubicBezTo>
                <a:lnTo>
                  <a:pt x="1809073" y="4698192"/>
                </a:lnTo>
                <a:close/>
                <a:moveTo>
                  <a:pt x="1646368" y="4828569"/>
                </a:moveTo>
                <a:lnTo>
                  <a:pt x="2089965" y="5304760"/>
                </a:lnTo>
                <a:cubicBezTo>
                  <a:pt x="2092880" y="5319334"/>
                  <a:pt x="2097385" y="5334174"/>
                  <a:pt x="2105600" y="5345568"/>
                </a:cubicBezTo>
                <a:cubicBezTo>
                  <a:pt x="2099240" y="5354313"/>
                  <a:pt x="2093145" y="5363058"/>
                  <a:pt x="2087580" y="5372333"/>
                </a:cubicBezTo>
                <a:lnTo>
                  <a:pt x="2055251" y="5358553"/>
                </a:lnTo>
                <a:lnTo>
                  <a:pt x="1530036" y="4963185"/>
                </a:lnTo>
                <a:cubicBezTo>
                  <a:pt x="1565015" y="4915221"/>
                  <a:pt x="1603969" y="4870173"/>
                  <a:pt x="1646368" y="4828569"/>
                </a:cubicBezTo>
                <a:lnTo>
                  <a:pt x="1646368" y="4828569"/>
                </a:lnTo>
                <a:close/>
                <a:moveTo>
                  <a:pt x="1335797" y="5688733"/>
                </a:moveTo>
                <a:lnTo>
                  <a:pt x="1952169" y="5656139"/>
                </a:lnTo>
                <a:lnTo>
                  <a:pt x="1361766" y="5836334"/>
                </a:lnTo>
                <a:cubicBezTo>
                  <a:pt x="1349577" y="5788371"/>
                  <a:pt x="1340832" y="5739082"/>
                  <a:pt x="1335797" y="5688733"/>
                </a:cubicBezTo>
                <a:lnTo>
                  <a:pt x="1335797" y="5688733"/>
                </a:lnTo>
                <a:close/>
                <a:moveTo>
                  <a:pt x="1334472" y="5676279"/>
                </a:moveTo>
                <a:cubicBezTo>
                  <a:pt x="1331557" y="5644480"/>
                  <a:pt x="1329967" y="5612415"/>
                  <a:pt x="1329967" y="5579822"/>
                </a:cubicBezTo>
                <a:cubicBezTo>
                  <a:pt x="1329967" y="5551732"/>
                  <a:pt x="1331027" y="5523908"/>
                  <a:pt x="1333147" y="5496349"/>
                </a:cubicBezTo>
                <a:lnTo>
                  <a:pt x="2031137" y="5582472"/>
                </a:lnTo>
                <a:cubicBezTo>
                  <a:pt x="2031667" y="5598901"/>
                  <a:pt x="2032992" y="5614801"/>
                  <a:pt x="2035377" y="5630700"/>
                </a:cubicBezTo>
                <a:lnTo>
                  <a:pt x="2000663" y="5641300"/>
                </a:lnTo>
                <a:lnTo>
                  <a:pt x="1334472" y="5676279"/>
                </a:lnTo>
                <a:lnTo>
                  <a:pt x="1334472" y="5676279"/>
                </a:lnTo>
                <a:close/>
                <a:moveTo>
                  <a:pt x="2031137" y="5570017"/>
                </a:moveTo>
                <a:lnTo>
                  <a:pt x="1334472" y="5484159"/>
                </a:lnTo>
                <a:cubicBezTo>
                  <a:pt x="1340567" y="5417382"/>
                  <a:pt x="1352757" y="5352193"/>
                  <a:pt x="1370776" y="5289655"/>
                </a:cubicBezTo>
                <a:lnTo>
                  <a:pt x="2052336" y="5446531"/>
                </a:lnTo>
                <a:cubicBezTo>
                  <a:pt x="2038822" y="5485219"/>
                  <a:pt x="2031402" y="5526823"/>
                  <a:pt x="2031137" y="5570017"/>
                </a:cubicBezTo>
                <a:lnTo>
                  <a:pt x="2031137" y="5570017"/>
                </a:lnTo>
                <a:close/>
                <a:moveTo>
                  <a:pt x="1374221" y="5277730"/>
                </a:moveTo>
                <a:cubicBezTo>
                  <a:pt x="1391445" y="5219962"/>
                  <a:pt x="1413705" y="5164049"/>
                  <a:pt x="1440469" y="5110785"/>
                </a:cubicBezTo>
                <a:lnTo>
                  <a:pt x="2048891" y="5369418"/>
                </a:lnTo>
                <a:lnTo>
                  <a:pt x="2076980" y="5390617"/>
                </a:lnTo>
                <a:cubicBezTo>
                  <a:pt x="2069296" y="5404927"/>
                  <a:pt x="2062406" y="5419766"/>
                  <a:pt x="2056576" y="5434871"/>
                </a:cubicBezTo>
                <a:lnTo>
                  <a:pt x="1374221" y="5277730"/>
                </a:lnTo>
                <a:lnTo>
                  <a:pt x="1374221" y="5277730"/>
                </a:lnTo>
                <a:close/>
                <a:moveTo>
                  <a:pt x="1522882" y="4973254"/>
                </a:moveTo>
                <a:lnTo>
                  <a:pt x="2008082" y="5338679"/>
                </a:lnTo>
                <a:lnTo>
                  <a:pt x="1446034" y="5099921"/>
                </a:lnTo>
                <a:cubicBezTo>
                  <a:pt x="1468823" y="5055667"/>
                  <a:pt x="1494527" y="5013533"/>
                  <a:pt x="1522882" y="4973254"/>
                </a:cubicBezTo>
                <a:lnTo>
                  <a:pt x="1522882" y="4973254"/>
                </a:lnTo>
                <a:close/>
                <a:moveTo>
                  <a:pt x="2003048" y="5653225"/>
                </a:moveTo>
                <a:lnTo>
                  <a:pt x="2039352" y="5651370"/>
                </a:lnTo>
                <a:cubicBezTo>
                  <a:pt x="2042796" y="5667269"/>
                  <a:pt x="2047036" y="5682638"/>
                  <a:pt x="2052336" y="5697743"/>
                </a:cubicBezTo>
                <a:lnTo>
                  <a:pt x="1425364" y="6017589"/>
                </a:lnTo>
                <a:cubicBezTo>
                  <a:pt x="1400455" y="5963530"/>
                  <a:pt x="1380051" y="5906822"/>
                  <a:pt x="1364681" y="5847994"/>
                </a:cubicBezTo>
                <a:lnTo>
                  <a:pt x="2003048" y="5653225"/>
                </a:lnTo>
                <a:lnTo>
                  <a:pt x="2003048" y="5653225"/>
                </a:lnTo>
                <a:close/>
                <a:moveTo>
                  <a:pt x="2056841" y="5709403"/>
                </a:moveTo>
                <a:cubicBezTo>
                  <a:pt x="2072210" y="5748886"/>
                  <a:pt x="2093675" y="5785191"/>
                  <a:pt x="2120439" y="5816990"/>
                </a:cubicBezTo>
                <a:lnTo>
                  <a:pt x="1531891" y="6198843"/>
                </a:lnTo>
                <a:cubicBezTo>
                  <a:pt x="1493202" y="6145580"/>
                  <a:pt x="1459283" y="6088872"/>
                  <a:pt x="1430664" y="6028719"/>
                </a:cubicBezTo>
                <a:lnTo>
                  <a:pt x="2056841" y="5709403"/>
                </a:lnTo>
                <a:lnTo>
                  <a:pt x="2056841" y="5709403"/>
                </a:lnTo>
                <a:close/>
                <a:moveTo>
                  <a:pt x="2128654" y="5826529"/>
                </a:moveTo>
                <a:cubicBezTo>
                  <a:pt x="2139254" y="5838189"/>
                  <a:pt x="2150383" y="5849319"/>
                  <a:pt x="2162308" y="5859919"/>
                </a:cubicBezTo>
                <a:lnTo>
                  <a:pt x="2141109" y="5892513"/>
                </a:lnTo>
                <a:lnTo>
                  <a:pt x="1658293" y="6343000"/>
                </a:lnTo>
                <a:cubicBezTo>
                  <a:pt x="1614834" y="6301926"/>
                  <a:pt x="1574820" y="6257142"/>
                  <a:pt x="1539046" y="6208913"/>
                </a:cubicBezTo>
                <a:lnTo>
                  <a:pt x="2128654" y="5826529"/>
                </a:lnTo>
                <a:lnTo>
                  <a:pt x="2128654" y="5826529"/>
                </a:lnTo>
                <a:close/>
                <a:moveTo>
                  <a:pt x="2113284" y="5935176"/>
                </a:moveTo>
                <a:lnTo>
                  <a:pt x="1782574" y="6443961"/>
                </a:lnTo>
                <a:cubicBezTo>
                  <a:pt x="1742030" y="6415873"/>
                  <a:pt x="1703606" y="6384868"/>
                  <a:pt x="1667302" y="6351479"/>
                </a:cubicBezTo>
                <a:lnTo>
                  <a:pt x="2113284" y="5935176"/>
                </a:lnTo>
                <a:lnTo>
                  <a:pt x="2113284" y="5935176"/>
                </a:lnTo>
                <a:close/>
                <a:moveTo>
                  <a:pt x="2150648" y="5900197"/>
                </a:moveTo>
                <a:lnTo>
                  <a:pt x="2179267" y="5873433"/>
                </a:lnTo>
                <a:cubicBezTo>
                  <a:pt x="2191722" y="5882973"/>
                  <a:pt x="2204707" y="5891982"/>
                  <a:pt x="2218221" y="5899932"/>
                </a:cubicBezTo>
                <a:lnTo>
                  <a:pt x="1947929" y="6537238"/>
                </a:lnTo>
                <a:cubicBezTo>
                  <a:pt x="1893606" y="6512595"/>
                  <a:pt x="1841667" y="6483446"/>
                  <a:pt x="1792909" y="6450322"/>
                </a:cubicBezTo>
                <a:lnTo>
                  <a:pt x="2150648" y="5900197"/>
                </a:lnTo>
                <a:lnTo>
                  <a:pt x="2150648" y="5900197"/>
                </a:lnTo>
                <a:close/>
                <a:moveTo>
                  <a:pt x="2228821" y="5906292"/>
                </a:moveTo>
                <a:cubicBezTo>
                  <a:pt x="2264860" y="5926167"/>
                  <a:pt x="2304609" y="5940476"/>
                  <a:pt x="2346478" y="5947631"/>
                </a:cubicBezTo>
                <a:lnTo>
                  <a:pt x="2145348" y="6604017"/>
                </a:lnTo>
                <a:cubicBezTo>
                  <a:pt x="2080690" y="6589177"/>
                  <a:pt x="2018417" y="6568508"/>
                  <a:pt x="1959059" y="6542538"/>
                </a:cubicBezTo>
                <a:lnTo>
                  <a:pt x="2228821" y="5906292"/>
                </a:lnTo>
                <a:lnTo>
                  <a:pt x="2228821" y="5906292"/>
                </a:lnTo>
                <a:close/>
                <a:moveTo>
                  <a:pt x="2681693" y="6587057"/>
                </a:moveTo>
                <a:lnTo>
                  <a:pt x="2485598" y="5946571"/>
                </a:lnTo>
                <a:cubicBezTo>
                  <a:pt x="2527202" y="5938621"/>
                  <a:pt x="2566686" y="5923781"/>
                  <a:pt x="2602195" y="5903377"/>
                </a:cubicBezTo>
                <a:lnTo>
                  <a:pt x="2861358" y="6514714"/>
                </a:lnTo>
                <a:cubicBezTo>
                  <a:pt x="2804384" y="6544129"/>
                  <a:pt x="2744231" y="6568508"/>
                  <a:pt x="2681693" y="6587057"/>
                </a:cubicBezTo>
                <a:lnTo>
                  <a:pt x="2681693" y="6587057"/>
                </a:lnTo>
                <a:close/>
                <a:moveTo>
                  <a:pt x="2872222" y="6508884"/>
                </a:moveTo>
                <a:lnTo>
                  <a:pt x="2612795" y="5896752"/>
                </a:lnTo>
                <a:cubicBezTo>
                  <a:pt x="2625779" y="5888803"/>
                  <a:pt x="2638234" y="5880058"/>
                  <a:pt x="2650159" y="5870518"/>
                </a:cubicBezTo>
                <a:lnTo>
                  <a:pt x="2681693" y="5899932"/>
                </a:lnTo>
                <a:lnTo>
                  <a:pt x="3017173" y="6415873"/>
                </a:lnTo>
                <a:cubicBezTo>
                  <a:pt x="2971594" y="6450851"/>
                  <a:pt x="2923101" y="6482121"/>
                  <a:pt x="2872222" y="6508884"/>
                </a:cubicBezTo>
                <a:lnTo>
                  <a:pt x="2872222" y="6508884"/>
                </a:lnTo>
                <a:close/>
                <a:moveTo>
                  <a:pt x="3026978" y="6408717"/>
                </a:moveTo>
                <a:lnTo>
                  <a:pt x="2719057" y="5935176"/>
                </a:lnTo>
                <a:lnTo>
                  <a:pt x="3129000" y="6317825"/>
                </a:lnTo>
                <a:cubicBezTo>
                  <a:pt x="3096936" y="6350419"/>
                  <a:pt x="3063017" y="6380628"/>
                  <a:pt x="3026978" y="6408717"/>
                </a:cubicBezTo>
                <a:lnTo>
                  <a:pt x="3026978" y="6408717"/>
                </a:lnTo>
                <a:close/>
                <a:moveTo>
                  <a:pt x="3137744" y="6309081"/>
                </a:moveTo>
                <a:lnTo>
                  <a:pt x="2691233" y="5892248"/>
                </a:lnTo>
                <a:lnTo>
                  <a:pt x="2667648" y="5855944"/>
                </a:lnTo>
                <a:cubicBezTo>
                  <a:pt x="2679043" y="5845874"/>
                  <a:pt x="2689642" y="5835009"/>
                  <a:pt x="2699712" y="5823615"/>
                </a:cubicBezTo>
                <a:lnTo>
                  <a:pt x="3245331" y="6177644"/>
                </a:lnTo>
                <a:cubicBezTo>
                  <a:pt x="3213002" y="6224283"/>
                  <a:pt x="3176963" y="6268271"/>
                  <a:pt x="3137744" y="6309081"/>
                </a:cubicBezTo>
                <a:lnTo>
                  <a:pt x="3137744" y="6309081"/>
                </a:lnTo>
                <a:close/>
                <a:moveTo>
                  <a:pt x="3252221" y="6167574"/>
                </a:moveTo>
                <a:lnTo>
                  <a:pt x="2707662" y="5814340"/>
                </a:lnTo>
                <a:cubicBezTo>
                  <a:pt x="2733896" y="5782276"/>
                  <a:pt x="2755096" y="5745972"/>
                  <a:pt x="2769935" y="5706753"/>
                </a:cubicBezTo>
                <a:lnTo>
                  <a:pt x="3344704" y="5999835"/>
                </a:lnTo>
                <a:cubicBezTo>
                  <a:pt x="3318734" y="6058663"/>
                  <a:pt x="3287995" y="6114841"/>
                  <a:pt x="3252221" y="6167574"/>
                </a:cubicBezTo>
                <a:lnTo>
                  <a:pt x="3252221" y="6167574"/>
                </a:lnTo>
                <a:close/>
                <a:moveTo>
                  <a:pt x="3349473" y="5988440"/>
                </a:moveTo>
                <a:lnTo>
                  <a:pt x="2774175" y="5694828"/>
                </a:lnTo>
                <a:cubicBezTo>
                  <a:pt x="2778945" y="5680519"/>
                  <a:pt x="2782920" y="5665944"/>
                  <a:pt x="2786100" y="5650839"/>
                </a:cubicBezTo>
                <a:lnTo>
                  <a:pt x="2829028" y="5653225"/>
                </a:lnTo>
                <a:lnTo>
                  <a:pt x="3402207" y="5828120"/>
                </a:lnTo>
                <a:cubicBezTo>
                  <a:pt x="3388957" y="5883503"/>
                  <a:pt x="3371203" y="5937031"/>
                  <a:pt x="3349473" y="5988440"/>
                </a:cubicBezTo>
                <a:lnTo>
                  <a:pt x="3349473" y="5988440"/>
                </a:lnTo>
                <a:close/>
                <a:moveTo>
                  <a:pt x="2344623" y="6629986"/>
                </a:moveTo>
                <a:lnTo>
                  <a:pt x="2416171" y="6045413"/>
                </a:lnTo>
                <a:lnTo>
                  <a:pt x="2487188" y="6625481"/>
                </a:lnTo>
                <a:cubicBezTo>
                  <a:pt x="2452209" y="6628926"/>
                  <a:pt x="2416966" y="6630781"/>
                  <a:pt x="2380927" y="6630781"/>
                </a:cubicBezTo>
                <a:cubicBezTo>
                  <a:pt x="2368737" y="6630781"/>
                  <a:pt x="2356812" y="6630516"/>
                  <a:pt x="2344623" y="6629986"/>
                </a:cubicBezTo>
                <a:lnTo>
                  <a:pt x="2344623" y="6629986"/>
                </a:lnTo>
                <a:close/>
                <a:moveTo>
                  <a:pt x="4063362" y="6584143"/>
                </a:moveTo>
                <a:cubicBezTo>
                  <a:pt x="4046933" y="6581493"/>
                  <a:pt x="4032358" y="6572483"/>
                  <a:pt x="4019639" y="6562148"/>
                </a:cubicBezTo>
                <a:cubicBezTo>
                  <a:pt x="4005329" y="6550224"/>
                  <a:pt x="4006389" y="6529554"/>
                  <a:pt x="4005064" y="6512859"/>
                </a:cubicBezTo>
                <a:cubicBezTo>
                  <a:pt x="4012484" y="6509414"/>
                  <a:pt x="4020169" y="6504910"/>
                  <a:pt x="4028648" y="6505970"/>
                </a:cubicBezTo>
                <a:cubicBezTo>
                  <a:pt x="4042693" y="6512859"/>
                  <a:pt x="4054088" y="6524519"/>
                  <a:pt x="4063627" y="6536974"/>
                </a:cubicBezTo>
                <a:cubicBezTo>
                  <a:pt x="4074492" y="6550224"/>
                  <a:pt x="4072372" y="6570363"/>
                  <a:pt x="4063362" y="6584143"/>
                </a:cubicBezTo>
                <a:lnTo>
                  <a:pt x="4063362" y="6584143"/>
                </a:lnTo>
                <a:close/>
              </a:path>
            </a:pathLst>
          </a:custGeom>
          <a:solidFill>
            <a:schemeClr val="accent4"/>
          </a:solidFill>
          <a:ln w="2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0C8FF-1FED-49A8-9F76-B2532323DA07}"/>
              </a:ext>
            </a:extLst>
          </p:cNvPr>
          <p:cNvSpPr txBox="1"/>
          <p:nvPr/>
        </p:nvSpPr>
        <p:spPr>
          <a:xfrm>
            <a:off x="6280763" y="561463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745C39C1-40F5-4422-B12C-BC605198B249}"/>
              </a:ext>
            </a:extLst>
          </p:cNvPr>
          <p:cNvGrpSpPr/>
          <p:nvPr/>
        </p:nvGrpSpPr>
        <p:grpSpPr>
          <a:xfrm>
            <a:off x="5618758" y="4642449"/>
            <a:ext cx="1717779" cy="1782008"/>
            <a:chOff x="395534" y="3500851"/>
            <a:chExt cx="3972999" cy="2219036"/>
          </a:xfrm>
          <a:noFill/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09F193-B228-4105-9A00-9DF6901A4663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86DE8C-D0A9-49F2-ABF2-615DD9D78D4D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724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9F253614-6F26-4C40-96D6-D9408F650535}"/>
              </a:ext>
            </a:extLst>
          </p:cNvPr>
          <p:cNvGrpSpPr/>
          <p:nvPr/>
        </p:nvGrpSpPr>
        <p:grpSpPr>
          <a:xfrm>
            <a:off x="7750373" y="4642449"/>
            <a:ext cx="1717779" cy="1782008"/>
            <a:chOff x="395534" y="3500851"/>
            <a:chExt cx="3972999" cy="2219036"/>
          </a:xfrm>
          <a:noFill/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85B0B9-7929-461D-BE2E-9B4E5AD26FFC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B5928-4AF3-4360-9DDE-00268F91ED9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724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4C3D8-9880-4E43-9BC6-0A31570F6393}"/>
              </a:ext>
            </a:extLst>
          </p:cNvPr>
          <p:cNvSpPr txBox="1"/>
          <p:nvPr/>
        </p:nvSpPr>
        <p:spPr>
          <a:xfrm>
            <a:off x="5618758" y="2547382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id="{371D5C19-EE0C-41A1-B021-A205491BAD34}"/>
              </a:ext>
            </a:extLst>
          </p:cNvPr>
          <p:cNvGrpSpPr/>
          <p:nvPr/>
        </p:nvGrpSpPr>
        <p:grpSpPr>
          <a:xfrm>
            <a:off x="9881988" y="4642449"/>
            <a:ext cx="1717779" cy="1782008"/>
            <a:chOff x="395534" y="3500851"/>
            <a:chExt cx="3972999" cy="2219036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80DBAC-6D57-4EC8-AF27-6FCB046155AA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64EFCF-1846-4314-BC0C-BAE6CD15795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724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490F17F6-7783-4D0B-9C28-BA3FDFF2E8C5}"/>
              </a:ext>
            </a:extLst>
          </p:cNvPr>
          <p:cNvSpPr/>
          <p:nvPr/>
        </p:nvSpPr>
        <p:spPr>
          <a:xfrm>
            <a:off x="6486225" y="2474197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095C6305-C7B4-460B-8ACF-D4DCA0D70EDB}"/>
              </a:ext>
            </a:extLst>
          </p:cNvPr>
          <p:cNvSpPr/>
          <p:nvPr/>
        </p:nvSpPr>
        <p:spPr>
          <a:xfrm>
            <a:off x="7275495" y="1886013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22721254-9024-4600-A148-FC99544728C3}"/>
              </a:ext>
            </a:extLst>
          </p:cNvPr>
          <p:cNvSpPr/>
          <p:nvPr/>
        </p:nvSpPr>
        <p:spPr>
          <a:xfrm>
            <a:off x="5696106" y="305026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36FF7D56-ABC9-4C6A-BB0D-2A58E4C018CE}"/>
              </a:ext>
            </a:extLst>
          </p:cNvPr>
          <p:cNvSpPr/>
          <p:nvPr/>
        </p:nvSpPr>
        <p:spPr>
          <a:xfrm>
            <a:off x="4904579" y="360846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B9A6198-04C8-431B-A3B5-CBBED28EDF57}"/>
              </a:ext>
            </a:extLst>
          </p:cNvPr>
          <p:cNvSpPr/>
          <p:nvPr/>
        </p:nvSpPr>
        <p:spPr>
          <a:xfrm>
            <a:off x="4115247" y="413344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1B981-EF63-4DAD-9729-68F42BF8351D}"/>
              </a:ext>
            </a:extLst>
          </p:cNvPr>
          <p:cNvSpPr txBox="1"/>
          <p:nvPr/>
        </p:nvSpPr>
        <p:spPr>
          <a:xfrm>
            <a:off x="5696106" y="3323787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7822-0AE0-45F2-8E3E-66B30910BE4A}"/>
              </a:ext>
            </a:extLst>
          </p:cNvPr>
          <p:cNvSpPr txBox="1"/>
          <p:nvPr/>
        </p:nvSpPr>
        <p:spPr>
          <a:xfrm>
            <a:off x="6498789" y="2747723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396C8-6468-4BAD-8582-972F79E72B6D}"/>
              </a:ext>
            </a:extLst>
          </p:cNvPr>
          <p:cNvSpPr txBox="1"/>
          <p:nvPr/>
        </p:nvSpPr>
        <p:spPr>
          <a:xfrm>
            <a:off x="7273064" y="2171659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C4B9E-CA45-4A42-81FF-34D894F7ED77}"/>
              </a:ext>
            </a:extLst>
          </p:cNvPr>
          <p:cNvSpPr txBox="1"/>
          <p:nvPr/>
        </p:nvSpPr>
        <p:spPr>
          <a:xfrm>
            <a:off x="4911965" y="3899851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3C5E5-7CBE-4359-8DFD-D1B811302BD0}"/>
              </a:ext>
            </a:extLst>
          </p:cNvPr>
          <p:cNvSpPr txBox="1"/>
          <p:nvPr/>
        </p:nvSpPr>
        <p:spPr>
          <a:xfrm>
            <a:off x="4111545" y="4398996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57833-BE25-4E74-AFAE-133FE33EED9A}"/>
              </a:ext>
            </a:extLst>
          </p:cNvPr>
          <p:cNvSpPr/>
          <p:nvPr/>
        </p:nvSpPr>
        <p:spPr>
          <a:xfrm>
            <a:off x="2" y="4945441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B970D-BE4A-4B26-9B86-30975C2B57EC}"/>
              </a:ext>
            </a:extLst>
          </p:cNvPr>
          <p:cNvSpPr/>
          <p:nvPr/>
        </p:nvSpPr>
        <p:spPr>
          <a:xfrm>
            <a:off x="8067495" y="2689010"/>
            <a:ext cx="4124505" cy="170947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83F632-BEA7-4B16-A328-702ECD0B4845}"/>
              </a:ext>
            </a:extLst>
          </p:cNvPr>
          <p:cNvGrpSpPr/>
          <p:nvPr/>
        </p:nvGrpSpPr>
        <p:grpSpPr>
          <a:xfrm>
            <a:off x="1877684" y="4179832"/>
            <a:ext cx="2161054" cy="677108"/>
            <a:chOff x="616886" y="3568095"/>
            <a:chExt cx="1885592" cy="67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9350D-5AF0-4B5A-BE34-F364158A4057}"/>
                </a:ext>
              </a:extLst>
            </p:cNvPr>
            <p:cNvSpPr txBox="1"/>
            <p:nvPr/>
          </p:nvSpPr>
          <p:spPr>
            <a:xfrm>
              <a:off x="616886" y="3568095"/>
              <a:ext cx="1885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2FBCAB-9F53-429F-BA90-71D7B4182F54}"/>
                </a:ext>
              </a:extLst>
            </p:cNvPr>
            <p:cNvSpPr txBox="1"/>
            <p:nvPr/>
          </p:nvSpPr>
          <p:spPr>
            <a:xfrm>
              <a:off x="616886" y="3937426"/>
              <a:ext cx="18855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753243-1E4A-4661-8F2B-80D519819FA7}"/>
              </a:ext>
            </a:extLst>
          </p:cNvPr>
          <p:cNvGrpSpPr/>
          <p:nvPr/>
        </p:nvGrpSpPr>
        <p:grpSpPr>
          <a:xfrm>
            <a:off x="8139521" y="1965324"/>
            <a:ext cx="2348636" cy="664538"/>
            <a:chOff x="6613475" y="1397227"/>
            <a:chExt cx="2348636" cy="6645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E40393-D301-4E39-BE19-5F97D36923EC}"/>
                </a:ext>
              </a:extLst>
            </p:cNvPr>
            <p:cNvSpPr txBox="1"/>
            <p:nvPr/>
          </p:nvSpPr>
          <p:spPr>
            <a:xfrm>
              <a:off x="6613476" y="1397227"/>
              <a:ext cx="23486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F6280F-1B5E-4B6C-8012-04A4ADFBAD7D}"/>
                </a:ext>
              </a:extLst>
            </p:cNvPr>
            <p:cNvSpPr txBox="1"/>
            <p:nvPr/>
          </p:nvSpPr>
          <p:spPr>
            <a:xfrm>
              <a:off x="6613475" y="1753988"/>
              <a:ext cx="23486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B2E893-CDFB-4D06-BEBD-2338812AB285}"/>
              </a:ext>
            </a:extLst>
          </p:cNvPr>
          <p:cNvSpPr txBox="1"/>
          <p:nvPr/>
        </p:nvSpPr>
        <p:spPr>
          <a:xfrm>
            <a:off x="7298156" y="4250246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8F70C-2FDA-4539-83FF-C67B41057A5B}"/>
              </a:ext>
            </a:extLst>
          </p:cNvPr>
          <p:cNvSpPr txBox="1"/>
          <p:nvPr/>
        </p:nvSpPr>
        <p:spPr>
          <a:xfrm>
            <a:off x="6502756" y="4819568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A32AA-A743-41D2-B080-60A4E4FC4113}"/>
              </a:ext>
            </a:extLst>
          </p:cNvPr>
          <p:cNvSpPr txBox="1"/>
          <p:nvPr/>
        </p:nvSpPr>
        <p:spPr>
          <a:xfrm>
            <a:off x="5727870" y="5368648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478BB-CB13-4B1F-ADBB-2760DF70690B}"/>
              </a:ext>
            </a:extLst>
          </p:cNvPr>
          <p:cNvSpPr txBox="1"/>
          <p:nvPr/>
        </p:nvSpPr>
        <p:spPr>
          <a:xfrm>
            <a:off x="4921496" y="5891475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1299A1F0-E667-476E-8735-F71E87136108}"/>
              </a:ext>
            </a:extLst>
          </p:cNvPr>
          <p:cNvSpPr/>
          <p:nvPr/>
        </p:nvSpPr>
        <p:spPr>
          <a:xfrm>
            <a:off x="4512932" y="5872012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800E6798-8657-4CFC-A6B4-521D2E7277CD}"/>
              </a:ext>
            </a:extLst>
          </p:cNvPr>
          <p:cNvSpPr/>
          <p:nvPr/>
        </p:nvSpPr>
        <p:spPr>
          <a:xfrm>
            <a:off x="5332188" y="5349272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84D37AF-10AE-473F-9501-504D76D6FB6E}"/>
              </a:ext>
            </a:extLst>
          </p:cNvPr>
          <p:cNvSpPr/>
          <p:nvPr/>
        </p:nvSpPr>
        <p:spPr>
          <a:xfrm>
            <a:off x="6106135" y="4801818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FE63B231-2787-483B-990B-6528931153CF}"/>
              </a:ext>
            </a:extLst>
          </p:cNvPr>
          <p:cNvSpPr/>
          <p:nvPr/>
        </p:nvSpPr>
        <p:spPr>
          <a:xfrm>
            <a:off x="6900678" y="4233768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264E19-5D17-4F19-BE3D-6B172381F4D1}"/>
              </a:ext>
            </a:extLst>
          </p:cNvPr>
          <p:cNvGrpSpPr/>
          <p:nvPr/>
        </p:nvGrpSpPr>
        <p:grpSpPr>
          <a:xfrm>
            <a:off x="839389" y="1989578"/>
            <a:ext cx="4185284" cy="1493483"/>
            <a:chOff x="480991" y="1408757"/>
            <a:chExt cx="3331403" cy="14934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9316F8-1911-4369-9EA6-EF6E58D0479C}"/>
                </a:ext>
              </a:extLst>
            </p:cNvPr>
            <p:cNvSpPr txBox="1"/>
            <p:nvPr/>
          </p:nvSpPr>
          <p:spPr>
            <a:xfrm>
              <a:off x="480991" y="1701911"/>
              <a:ext cx="33314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5903C1-254D-4FBF-82C5-CE8BFCA090D1}"/>
                </a:ext>
              </a:extLst>
            </p:cNvPr>
            <p:cNvSpPr txBox="1"/>
            <p:nvPr/>
          </p:nvSpPr>
          <p:spPr>
            <a:xfrm>
              <a:off x="480992" y="1408757"/>
              <a:ext cx="33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E867C31-4F05-49B1-A695-08BD09980DE2}"/>
              </a:ext>
            </a:extLst>
          </p:cNvPr>
          <p:cNvSpPr txBox="1"/>
          <p:nvPr/>
        </p:nvSpPr>
        <p:spPr>
          <a:xfrm>
            <a:off x="8067496" y="3680924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3" name="Freeform 19">
            <a:extLst>
              <a:ext uri="{FF2B5EF4-FFF2-40B4-BE49-F238E27FC236}">
                <a16:creationId xmlns:a16="http://schemas.microsoft.com/office/drawing/2014/main" id="{840AC481-4099-41DF-A1F4-9902B2F7DB45}"/>
              </a:ext>
            </a:extLst>
          </p:cNvPr>
          <p:cNvSpPr/>
          <p:nvPr/>
        </p:nvSpPr>
        <p:spPr>
          <a:xfrm>
            <a:off x="7670018" y="3664446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07831CB2-2BAF-44B3-A26F-B4D4C446D32F}"/>
              </a:ext>
            </a:extLst>
          </p:cNvPr>
          <p:cNvSpPr/>
          <p:nvPr/>
        </p:nvSpPr>
        <p:spPr>
          <a:xfrm flipH="1">
            <a:off x="5104601" y="471593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9A0A2600-A118-4608-A4FA-BCCEF9672CC7}"/>
              </a:ext>
            </a:extLst>
          </p:cNvPr>
          <p:cNvSpPr/>
          <p:nvPr/>
        </p:nvSpPr>
        <p:spPr>
          <a:xfrm>
            <a:off x="4350202" y="53227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68C17224-C4D9-4C02-B972-B0CC29984AA4}"/>
              </a:ext>
            </a:extLst>
          </p:cNvPr>
          <p:cNvSpPr>
            <a:spLocks noChangeAspect="1"/>
          </p:cNvSpPr>
          <p:nvPr/>
        </p:nvSpPr>
        <p:spPr>
          <a:xfrm rot="9900000">
            <a:off x="6715494" y="353551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154ABE-8111-48C2-B0CD-5BA4E83266DF}"/>
              </a:ext>
            </a:extLst>
          </p:cNvPr>
          <p:cNvSpPr/>
          <p:nvPr/>
        </p:nvSpPr>
        <p:spPr>
          <a:xfrm>
            <a:off x="5909028" y="414725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AA1D246-E355-416B-8B01-5D35648CDEB9}"/>
              </a:ext>
            </a:extLst>
          </p:cNvPr>
          <p:cNvSpPr/>
          <p:nvPr/>
        </p:nvSpPr>
        <p:spPr>
          <a:xfrm>
            <a:off x="7496772" y="297945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4826C8-EB44-41DB-BC59-9F287D362A51}"/>
              </a:ext>
            </a:extLst>
          </p:cNvPr>
          <p:cNvGrpSpPr/>
          <p:nvPr/>
        </p:nvGrpSpPr>
        <p:grpSpPr>
          <a:xfrm>
            <a:off x="6355711" y="2102351"/>
            <a:ext cx="970076" cy="3911195"/>
            <a:chOff x="683568" y="2348880"/>
            <a:chExt cx="837152" cy="3375266"/>
          </a:xfrm>
        </p:grpSpPr>
        <p:sp>
          <p:nvSpPr>
            <p:cNvPr id="4" name="Diagonal Stripe 3">
              <a:extLst>
                <a:ext uri="{FF2B5EF4-FFF2-40B4-BE49-F238E27FC236}">
                  <a16:creationId xmlns:a16="http://schemas.microsoft.com/office/drawing/2014/main" id="{DE24EDD3-69F4-4868-997B-0984A689DC29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AF5DE06-BEC4-47AC-B641-BB6DBF53D423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40FA8012-AE41-460B-AE1A-172394E8795E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E2C351-1142-4A24-BA58-2F2E7879F403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A22C8C-8578-4E8E-BB9E-2B8B4EFE5A74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BB63C6F0-7FD8-4D50-B1FF-643A1BF1D68B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2CC76112-C57F-48AF-A769-BEA95EE31D3E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34E0AD0B-7D6A-4AB4-A84C-DF2F56138F78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94D682-3C1D-4D59-A268-5A124943FA7C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E184FC-94B6-450B-8D95-9A5E25094026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D79E2C-C606-4405-BA20-DEDC056B74B3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C6876C-8DCC-49FA-BF21-2864F53C7AC2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156884-C862-4B69-9DEC-208BD39FB914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70A40B-4653-4152-B734-FDA1CB233B56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205FCB-B3F1-4CA7-A31E-832063AEB001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1FAAD-5F6D-4A37-BCA9-CE9577B85F76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BFC59F-E575-4160-B3FD-F7E4D3E49886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189419-DDCC-433F-875C-2E20A5AB50B3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181C87-BF86-4ABA-A439-40A15150B819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2AB6CE-13D5-4CD7-B0A3-277FA721D35F}"/>
              </a:ext>
            </a:extLst>
          </p:cNvPr>
          <p:cNvGrpSpPr/>
          <p:nvPr/>
        </p:nvGrpSpPr>
        <p:grpSpPr>
          <a:xfrm>
            <a:off x="7692510" y="2097081"/>
            <a:ext cx="970076" cy="3916464"/>
            <a:chOff x="1907704" y="2451208"/>
            <a:chExt cx="837152" cy="3379813"/>
          </a:xfrm>
        </p:grpSpPr>
        <p:sp>
          <p:nvSpPr>
            <p:cNvPr id="24" name="Diagonal Stripe 23">
              <a:extLst>
                <a:ext uri="{FF2B5EF4-FFF2-40B4-BE49-F238E27FC236}">
                  <a16:creationId xmlns:a16="http://schemas.microsoft.com/office/drawing/2014/main" id="{BE7C6019-5F4B-47F8-AF5E-F1615FC6395B}"/>
                </a:ext>
              </a:extLst>
            </p:cNvPr>
            <p:cNvSpPr/>
            <p:nvPr/>
          </p:nvSpPr>
          <p:spPr>
            <a:xfrm rot="19197366">
              <a:off x="2093475" y="5194497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2D410B57-6F44-4D66-942E-389EFFEBA49D}"/>
                </a:ext>
              </a:extLst>
            </p:cNvPr>
            <p:cNvSpPr/>
            <p:nvPr/>
          </p:nvSpPr>
          <p:spPr>
            <a:xfrm>
              <a:off x="2002280" y="3026003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Rounded Rectangle 36">
              <a:extLst>
                <a:ext uri="{FF2B5EF4-FFF2-40B4-BE49-F238E27FC236}">
                  <a16:creationId xmlns:a16="http://schemas.microsoft.com/office/drawing/2014/main" id="{CCB84094-73EA-4534-8B46-5D3BCA6DC792}"/>
                </a:ext>
              </a:extLst>
            </p:cNvPr>
            <p:cNvSpPr/>
            <p:nvPr/>
          </p:nvSpPr>
          <p:spPr>
            <a:xfrm>
              <a:off x="197746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36DA43-C9E4-483A-9EA8-F14FB08D5632}"/>
                </a:ext>
              </a:extLst>
            </p:cNvPr>
            <p:cNvSpPr/>
            <p:nvPr/>
          </p:nvSpPr>
          <p:spPr>
            <a:xfrm>
              <a:off x="207428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0826FE-29BE-456E-8F30-E505DF090C24}"/>
                </a:ext>
              </a:extLst>
            </p:cNvPr>
            <p:cNvSpPr/>
            <p:nvPr/>
          </p:nvSpPr>
          <p:spPr>
            <a:xfrm>
              <a:off x="225651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85CE338E-94D2-4D3D-94AF-EB9808A82137}"/>
                </a:ext>
              </a:extLst>
            </p:cNvPr>
            <p:cNvSpPr/>
            <p:nvPr/>
          </p:nvSpPr>
          <p:spPr>
            <a:xfrm rot="10800000">
              <a:off x="225651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Rounded Rectangle 40">
              <a:extLst>
                <a:ext uri="{FF2B5EF4-FFF2-40B4-BE49-F238E27FC236}">
                  <a16:creationId xmlns:a16="http://schemas.microsoft.com/office/drawing/2014/main" id="{47E58C3D-3238-4CA7-AD7A-37CC7009684A}"/>
                </a:ext>
              </a:extLst>
            </p:cNvPr>
            <p:cNvSpPr/>
            <p:nvPr/>
          </p:nvSpPr>
          <p:spPr>
            <a:xfrm>
              <a:off x="1907704" y="2929491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92B81BFE-07B1-4FF0-B4F4-D8165628EA2D}"/>
                </a:ext>
              </a:extLst>
            </p:cNvPr>
            <p:cNvSpPr/>
            <p:nvPr/>
          </p:nvSpPr>
          <p:spPr>
            <a:xfrm>
              <a:off x="2066986" y="4316681"/>
              <a:ext cx="518588" cy="587493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14BE22-E28B-494E-AFDD-6AFCF254F2C9}"/>
                </a:ext>
              </a:extLst>
            </p:cNvPr>
            <p:cNvSpPr/>
            <p:nvPr/>
          </p:nvSpPr>
          <p:spPr>
            <a:xfrm>
              <a:off x="231232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2CE83D-6A3D-4A07-AFD7-567C6FC1234B}"/>
                </a:ext>
              </a:extLst>
            </p:cNvPr>
            <p:cNvSpPr/>
            <p:nvPr/>
          </p:nvSpPr>
          <p:spPr>
            <a:xfrm>
              <a:off x="2298356" y="3073507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D71EF7-E94C-4C09-8120-CA28CA14A11E}"/>
                </a:ext>
              </a:extLst>
            </p:cNvPr>
            <p:cNvSpPr/>
            <p:nvPr/>
          </p:nvSpPr>
          <p:spPr>
            <a:xfrm>
              <a:off x="2298356" y="4557443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73C7CE-923C-4627-A66B-52CA9E0CC1F0}"/>
                </a:ext>
              </a:extLst>
            </p:cNvPr>
            <p:cNvSpPr/>
            <p:nvPr/>
          </p:nvSpPr>
          <p:spPr>
            <a:xfrm>
              <a:off x="2298356" y="3815475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18E782-8291-4B70-B711-7591B336D3E2}"/>
                </a:ext>
              </a:extLst>
            </p:cNvPr>
            <p:cNvSpPr/>
            <p:nvPr/>
          </p:nvSpPr>
          <p:spPr>
            <a:xfrm>
              <a:off x="2409977" y="3629983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8B6758-5D3B-451C-8CE8-553C79BFDCAE}"/>
                </a:ext>
              </a:extLst>
            </p:cNvPr>
            <p:cNvSpPr/>
            <p:nvPr/>
          </p:nvSpPr>
          <p:spPr>
            <a:xfrm>
              <a:off x="2409977" y="4000967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1B4555-5F98-45AD-AE93-6B73C8E599BC}"/>
                </a:ext>
              </a:extLst>
            </p:cNvPr>
            <p:cNvSpPr/>
            <p:nvPr/>
          </p:nvSpPr>
          <p:spPr>
            <a:xfrm>
              <a:off x="2409977" y="4371951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905A69-44BA-4361-A9A7-832D5F0589C9}"/>
                </a:ext>
              </a:extLst>
            </p:cNvPr>
            <p:cNvSpPr/>
            <p:nvPr/>
          </p:nvSpPr>
          <p:spPr>
            <a:xfrm>
              <a:off x="2298356" y="4186459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F2F6D5-727F-4AD2-A71D-BB81AA7CD676}"/>
                </a:ext>
              </a:extLst>
            </p:cNvPr>
            <p:cNvSpPr/>
            <p:nvPr/>
          </p:nvSpPr>
          <p:spPr>
            <a:xfrm>
              <a:off x="2409977" y="3258999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E30D6E-5E20-4EBA-9D55-D259089780FA}"/>
                </a:ext>
              </a:extLst>
            </p:cNvPr>
            <p:cNvSpPr/>
            <p:nvPr/>
          </p:nvSpPr>
          <p:spPr>
            <a:xfrm>
              <a:off x="2298356" y="3444491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037B614-7911-4A39-8E55-9E49D4B9D477}"/>
                </a:ext>
              </a:extLst>
            </p:cNvPr>
            <p:cNvSpPr/>
            <p:nvPr/>
          </p:nvSpPr>
          <p:spPr>
            <a:xfrm>
              <a:off x="2409977" y="474293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C94032-AC40-4FE6-BB66-DD39FB55FC48}"/>
              </a:ext>
            </a:extLst>
          </p:cNvPr>
          <p:cNvGrpSpPr/>
          <p:nvPr/>
        </p:nvGrpSpPr>
        <p:grpSpPr>
          <a:xfrm>
            <a:off x="9029309" y="2091813"/>
            <a:ext cx="970076" cy="3921732"/>
            <a:chOff x="2987824" y="2451208"/>
            <a:chExt cx="837152" cy="3384360"/>
          </a:xfrm>
        </p:grpSpPr>
        <p:sp>
          <p:nvSpPr>
            <p:cNvPr id="44" name="Diagonal Stripe 43">
              <a:extLst>
                <a:ext uri="{FF2B5EF4-FFF2-40B4-BE49-F238E27FC236}">
                  <a16:creationId xmlns:a16="http://schemas.microsoft.com/office/drawing/2014/main" id="{8B18022B-752B-412B-81C0-4582D85D8F9E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0A19058-6BF2-4576-BDEE-B936D2FFE336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ounded Rectangle 56">
              <a:extLst>
                <a:ext uri="{FF2B5EF4-FFF2-40B4-BE49-F238E27FC236}">
                  <a16:creationId xmlns:a16="http://schemas.microsoft.com/office/drawing/2014/main" id="{8E6184CC-158B-4537-81D3-5487725C3F77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D39729-90C5-4037-9CEC-43261EF09AFF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078527-1D32-4B4F-A87B-8D79BB120B6F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9116B55A-A1D8-4680-9E5A-1567024DF70F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ounded Rectangle 60">
              <a:extLst>
                <a:ext uri="{FF2B5EF4-FFF2-40B4-BE49-F238E27FC236}">
                  <a16:creationId xmlns:a16="http://schemas.microsoft.com/office/drawing/2014/main" id="{18FC4C3C-C434-48FB-9FC5-556E966C2BC3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451C8D8B-3885-4E8C-A658-EDEEE6ABE4E6}"/>
                </a:ext>
              </a:extLst>
            </p:cNvPr>
            <p:cNvSpPr/>
            <p:nvPr/>
          </p:nvSpPr>
          <p:spPr>
            <a:xfrm>
              <a:off x="3147106" y="3758540"/>
              <a:ext cx="518588" cy="1145634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A4EF63-C1BB-4A47-AB64-2179994FE40D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BF4CCE-A407-4459-AD61-CC53B87AB0C9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0D84A7C-553D-47FA-963F-8C0D6DB68B35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ADB2DD-34C9-4DF7-B1C1-93720D623E5A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07C003-58A4-4B6E-836F-1F3ECD624DFC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1F865B-7644-4935-AA33-AAB30442B9D9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466E18-BD2B-4DC0-B245-CD1AA2442D02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611B2E-D712-4A5C-BAE3-053F2F6C04E7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F67CF4-12E2-4849-A7D4-9ED9E7C9B1FE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BD66405-657A-4D79-BEE3-2FD963DD63F8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77A613-E623-480F-8C2A-440DE9ACA99D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B1C8-6D59-4D91-BDDA-BB36C4BDF306}"/>
              </a:ext>
            </a:extLst>
          </p:cNvPr>
          <p:cNvSpPr txBox="1"/>
          <p:nvPr/>
        </p:nvSpPr>
        <p:spPr>
          <a:xfrm>
            <a:off x="6398248" y="1643327"/>
            <a:ext cx="88500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44CB5E-3369-4BB7-810F-80CFFFDB3411}"/>
              </a:ext>
            </a:extLst>
          </p:cNvPr>
          <p:cNvSpPr txBox="1"/>
          <p:nvPr/>
        </p:nvSpPr>
        <p:spPr>
          <a:xfrm>
            <a:off x="7724201" y="1643327"/>
            <a:ext cx="89313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7C5758-EEA8-4340-9BAC-130CCA8CABF3}"/>
              </a:ext>
            </a:extLst>
          </p:cNvPr>
          <p:cNvSpPr txBox="1"/>
          <p:nvPr/>
        </p:nvSpPr>
        <p:spPr>
          <a:xfrm>
            <a:off x="9058289" y="1643327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54DFFE-FA28-400F-BCFC-D2C5FE20FA44}"/>
              </a:ext>
            </a:extLst>
          </p:cNvPr>
          <p:cNvGrpSpPr/>
          <p:nvPr/>
        </p:nvGrpSpPr>
        <p:grpSpPr>
          <a:xfrm>
            <a:off x="10366107" y="2091813"/>
            <a:ext cx="970076" cy="3921732"/>
            <a:chOff x="2987824" y="2451208"/>
            <a:chExt cx="837152" cy="3384360"/>
          </a:xfrm>
        </p:grpSpPr>
        <p:sp>
          <p:nvSpPr>
            <p:cNvPr id="67" name="Diagonal Stripe 66">
              <a:extLst>
                <a:ext uri="{FF2B5EF4-FFF2-40B4-BE49-F238E27FC236}">
                  <a16:creationId xmlns:a16="http://schemas.microsoft.com/office/drawing/2014/main" id="{3899309A-6190-42B2-9632-680E9C40CB4E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1AD6FA07-5645-4373-8B00-F8BA49C9E009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ounded Rectangle 93">
              <a:extLst>
                <a:ext uri="{FF2B5EF4-FFF2-40B4-BE49-F238E27FC236}">
                  <a16:creationId xmlns:a16="http://schemas.microsoft.com/office/drawing/2014/main" id="{F33E27AC-989B-461E-A266-78843FC77507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CFB4ED-DF69-472E-861D-D7F83F927B55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0A62CEE-F72A-4EC6-91C1-AA74B3FD50D0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847D3A99-451D-4535-9994-55F0A864839E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3" name="Rounded Rectangle 97">
              <a:extLst>
                <a:ext uri="{FF2B5EF4-FFF2-40B4-BE49-F238E27FC236}">
                  <a16:creationId xmlns:a16="http://schemas.microsoft.com/office/drawing/2014/main" id="{1B5CE64C-B7FF-43D9-BAE1-98B6E85FD3D1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7925B892-CF16-4028-8B03-7AED99C6F7AE}"/>
                </a:ext>
              </a:extLst>
            </p:cNvPr>
            <p:cNvSpPr/>
            <p:nvPr/>
          </p:nvSpPr>
          <p:spPr>
            <a:xfrm>
              <a:off x="3147106" y="4125688"/>
              <a:ext cx="518588" cy="778486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9C6FDB-4193-42CB-9889-913E55291CB6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AFE18BD-28D8-42C6-89FD-5199D17C56CE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0171CAB-89FC-4B68-B45D-11BF5DF7562C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C711C4B-F108-49E3-8F24-8E9FB2CFB627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F7C550D-74E7-410C-B932-418A45892CFA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739819B-6B0F-440A-8E65-44D75A22CB2D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DC451EC-719F-4172-BC5D-FC780C04CF9D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1EAF4A8-6866-4E00-BCD6-9F8F3B2E8598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7A9CD4-37DD-4166-A4F5-A204AD52642A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9733B3-143E-4B20-9CDC-9722F4AAF330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E63C88F-11B5-46A8-A78A-4FE070FD2FEE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D033C56-99DD-4B6E-AF1B-55D2F447D4CD}"/>
              </a:ext>
            </a:extLst>
          </p:cNvPr>
          <p:cNvSpPr txBox="1"/>
          <p:nvPr/>
        </p:nvSpPr>
        <p:spPr>
          <a:xfrm>
            <a:off x="10400511" y="1643327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8FE2C6-2456-40B4-AED9-469B665CA29A}"/>
              </a:ext>
            </a:extLst>
          </p:cNvPr>
          <p:cNvGrpSpPr/>
          <p:nvPr/>
        </p:nvGrpSpPr>
        <p:grpSpPr>
          <a:xfrm>
            <a:off x="892414" y="1872730"/>
            <a:ext cx="4568470" cy="2764802"/>
            <a:chOff x="1395848" y="3256486"/>
            <a:chExt cx="2952327" cy="276480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98EC8D-DB37-49CF-9790-DCD4F6CCD87B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CC9EF4-DA30-4F67-B617-1C16E1D6B420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DE2477-27EC-4516-9222-5E27F7BEF248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9C871B-47DC-42FA-B454-5E06DF741A29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4493E-5119-4C89-A634-AC74B88426B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5612858" y="278859"/>
            <a:ext cx="6300282" cy="6300282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5848036" y="5442819"/>
            <a:ext cx="4233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0462" y="4611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8969" y="520872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658969" y="1168034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658969" y="1732502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31C21D-C075-4819-8846-18DFD1FB9CC0}"/>
              </a:ext>
            </a:extLst>
          </p:cNvPr>
          <p:cNvSpPr/>
          <p:nvPr/>
        </p:nvSpPr>
        <p:spPr>
          <a:xfrm>
            <a:off x="2110561" y="2482468"/>
            <a:ext cx="1119678" cy="1158314"/>
          </a:xfrm>
          <a:custGeom>
            <a:avLst/>
            <a:gdLst>
              <a:gd name="connsiteX0" fmla="*/ 248205 w 492339"/>
              <a:gd name="connsiteY0" fmla="*/ 384730 h 509327"/>
              <a:gd name="connsiteX1" fmla="*/ 240221 w 492339"/>
              <a:gd name="connsiteY1" fmla="*/ 391776 h 509327"/>
              <a:gd name="connsiteX2" fmla="*/ 246326 w 492339"/>
              <a:gd name="connsiteY2" fmla="*/ 468340 h 509327"/>
              <a:gd name="connsiteX3" fmla="*/ 254312 w 492339"/>
              <a:gd name="connsiteY3" fmla="*/ 394125 h 509327"/>
              <a:gd name="connsiteX4" fmla="*/ 248205 w 492339"/>
              <a:gd name="connsiteY4" fmla="*/ 384730 h 509327"/>
              <a:gd name="connsiteX5" fmla="*/ 250086 w 492339"/>
              <a:gd name="connsiteY5" fmla="*/ 282330 h 509327"/>
              <a:gd name="connsiteX6" fmla="*/ 250085 w 492339"/>
              <a:gd name="connsiteY6" fmla="*/ 282332 h 509327"/>
              <a:gd name="connsiteX7" fmla="*/ 250085 w 492339"/>
              <a:gd name="connsiteY7" fmla="*/ 282331 h 509327"/>
              <a:gd name="connsiteX8" fmla="*/ 241924 w 492339"/>
              <a:gd name="connsiteY8" fmla="*/ 43129 h 509327"/>
              <a:gd name="connsiteX9" fmla="*/ 231296 w 492339"/>
              <a:gd name="connsiteY9" fmla="*/ 54050 h 509327"/>
              <a:gd name="connsiteX10" fmla="*/ 232236 w 492339"/>
              <a:gd name="connsiteY10" fmla="*/ 78945 h 509327"/>
              <a:gd name="connsiteX11" fmla="*/ 225190 w 492339"/>
              <a:gd name="connsiteY11" fmla="*/ 90218 h 509327"/>
              <a:gd name="connsiteX12" fmla="*/ 203987 w 492339"/>
              <a:gd name="connsiteY12" fmla="*/ 108757 h 509327"/>
              <a:gd name="connsiteX13" fmla="*/ 225191 w 492339"/>
              <a:gd name="connsiteY13" fmla="*/ 190267 h 509327"/>
              <a:gd name="connsiteX14" fmla="*/ 219554 w 492339"/>
              <a:gd name="connsiteY14" fmla="*/ 149403 h 509327"/>
              <a:gd name="connsiteX15" fmla="*/ 236464 w 492339"/>
              <a:gd name="connsiteY15" fmla="*/ 118871 h 509327"/>
              <a:gd name="connsiteX16" fmla="*/ 245367 w 492339"/>
              <a:gd name="connsiteY16" fmla="*/ 113716 h 509327"/>
              <a:gd name="connsiteX17" fmla="*/ 235993 w 492339"/>
              <a:gd name="connsiteY17" fmla="*/ 119340 h 509327"/>
              <a:gd name="connsiteX18" fmla="*/ 232705 w 492339"/>
              <a:gd name="connsiteY18" fmla="*/ 234890 h 509327"/>
              <a:gd name="connsiteX19" fmla="*/ 220492 w 492339"/>
              <a:gd name="connsiteY19" fmla="*/ 272467 h 509327"/>
              <a:gd name="connsiteX20" fmla="*/ 222841 w 492339"/>
              <a:gd name="connsiteY20" fmla="*/ 303468 h 509327"/>
              <a:gd name="connsiteX21" fmla="*/ 238812 w 492339"/>
              <a:gd name="connsiteY21" fmla="*/ 293605 h 509327"/>
              <a:gd name="connsiteX22" fmla="*/ 239189 w 492339"/>
              <a:gd name="connsiteY22" fmla="*/ 293551 h 509327"/>
              <a:gd name="connsiteX23" fmla="*/ 236463 w 492339"/>
              <a:gd name="connsiteY23" fmla="*/ 305817 h 509327"/>
              <a:gd name="connsiteX24" fmla="*/ 223781 w 492339"/>
              <a:gd name="connsiteY24" fmla="*/ 384260 h 509327"/>
              <a:gd name="connsiteX25" fmla="*/ 229887 w 492339"/>
              <a:gd name="connsiteY25" fmla="*/ 409625 h 509327"/>
              <a:gd name="connsiteX26" fmla="*/ 240691 w 492339"/>
              <a:gd name="connsiteY26" fmla="*/ 390836 h 509327"/>
              <a:gd name="connsiteX27" fmla="*/ 248676 w 492339"/>
              <a:gd name="connsiteY27" fmla="*/ 383790 h 509327"/>
              <a:gd name="connsiteX28" fmla="*/ 261828 w 492339"/>
              <a:gd name="connsiteY28" fmla="*/ 368289 h 509327"/>
              <a:gd name="connsiteX29" fmla="*/ 265116 w 492339"/>
              <a:gd name="connsiteY29" fmla="*/ 316621 h 509327"/>
              <a:gd name="connsiteX30" fmla="*/ 254313 w 492339"/>
              <a:gd name="connsiteY30" fmla="*/ 343864 h 509327"/>
              <a:gd name="connsiteX31" fmla="*/ 256822 w 492339"/>
              <a:gd name="connsiteY31" fmla="*/ 297494 h 509327"/>
              <a:gd name="connsiteX32" fmla="*/ 250578 w 492339"/>
              <a:gd name="connsiteY32" fmla="*/ 281920 h 509327"/>
              <a:gd name="connsiteX33" fmla="*/ 269813 w 492339"/>
              <a:gd name="connsiteY33" fmla="*/ 265891 h 509327"/>
              <a:gd name="connsiteX34" fmla="*/ 266995 w 492339"/>
              <a:gd name="connsiteY34" fmla="*/ 193555 h 509327"/>
              <a:gd name="connsiteX35" fmla="*/ 259479 w 492339"/>
              <a:gd name="connsiteY35" fmla="*/ 230193 h 509327"/>
              <a:gd name="connsiteX36" fmla="*/ 259949 w 492339"/>
              <a:gd name="connsiteY36" fmla="*/ 121689 h 509327"/>
              <a:gd name="connsiteX37" fmla="*/ 255310 w 492339"/>
              <a:gd name="connsiteY37" fmla="*/ 112060 h 509327"/>
              <a:gd name="connsiteX38" fmla="*/ 245388 w 492339"/>
              <a:gd name="connsiteY38" fmla="*/ 113704 h 509327"/>
              <a:gd name="connsiteX39" fmla="*/ 252141 w 492339"/>
              <a:gd name="connsiteY39" fmla="*/ 105426 h 509327"/>
              <a:gd name="connsiteX40" fmla="*/ 248677 w 492339"/>
              <a:gd name="connsiteY40" fmla="*/ 95385 h 509327"/>
              <a:gd name="connsiteX41" fmla="*/ 248676 w 492339"/>
              <a:gd name="connsiteY41" fmla="*/ 95385 h 509327"/>
              <a:gd name="connsiteX42" fmla="*/ 261886 w 492339"/>
              <a:gd name="connsiteY42" fmla="*/ 72075 h 509327"/>
              <a:gd name="connsiteX43" fmla="*/ 257131 w 492339"/>
              <a:gd name="connsiteY43" fmla="*/ 47004 h 509327"/>
              <a:gd name="connsiteX44" fmla="*/ 241924 w 492339"/>
              <a:gd name="connsiteY44" fmla="*/ 43129 h 509327"/>
              <a:gd name="connsiteX45" fmla="*/ 217029 w 492339"/>
              <a:gd name="connsiteY45" fmla="*/ 92 h 509327"/>
              <a:gd name="connsiteX46" fmla="*/ 250555 w 492339"/>
              <a:gd name="connsiteY46" fmla="*/ 1912 h 509327"/>
              <a:gd name="connsiteX47" fmla="*/ 278738 w 492339"/>
              <a:gd name="connsiteY47" fmla="*/ 1442 h 509327"/>
              <a:gd name="connsiteX48" fmla="*/ 303633 w 492339"/>
              <a:gd name="connsiteY48" fmla="*/ 24928 h 509327"/>
              <a:gd name="connsiteX49" fmla="*/ 303163 w 492339"/>
              <a:gd name="connsiteY49" fmla="*/ 151282 h 509327"/>
              <a:gd name="connsiteX50" fmla="*/ 393819 w 492339"/>
              <a:gd name="connsiteY50" fmla="*/ 99613 h 509327"/>
              <a:gd name="connsiteX51" fmla="*/ 460988 w 492339"/>
              <a:gd name="connsiteY51" fmla="*/ 117932 h 509327"/>
              <a:gd name="connsiteX52" fmla="*/ 490580 w 492339"/>
              <a:gd name="connsiteY52" fmla="*/ 178055 h 509327"/>
              <a:gd name="connsiteX53" fmla="*/ 435623 w 492339"/>
              <a:gd name="connsiteY53" fmla="*/ 214693 h 509327"/>
              <a:gd name="connsiteX54" fmla="*/ 367045 w 492339"/>
              <a:gd name="connsiteY54" fmla="*/ 255559 h 509327"/>
              <a:gd name="connsiteX55" fmla="*/ 478837 w 492339"/>
              <a:gd name="connsiteY55" fmla="*/ 318970 h 509327"/>
              <a:gd name="connsiteX56" fmla="*/ 487292 w 492339"/>
              <a:gd name="connsiteY56" fmla="*/ 346683 h 509327"/>
              <a:gd name="connsiteX57" fmla="*/ 449715 w 492339"/>
              <a:gd name="connsiteY57" fmla="*/ 411504 h 509327"/>
              <a:gd name="connsiteX58" fmla="*/ 415426 w 492339"/>
              <a:gd name="connsiteY58" fmla="*/ 421368 h 509327"/>
              <a:gd name="connsiteX59" fmla="*/ 307391 w 492339"/>
              <a:gd name="connsiteY59" fmla="*/ 357017 h 509327"/>
              <a:gd name="connsiteX60" fmla="*/ 307860 w 492339"/>
              <a:gd name="connsiteY60" fmla="*/ 487598 h 509327"/>
              <a:gd name="connsiteX61" fmla="*/ 285784 w 492339"/>
              <a:gd name="connsiteY61" fmla="*/ 509205 h 509327"/>
              <a:gd name="connsiteX62" fmla="*/ 208280 w 492339"/>
              <a:gd name="connsiteY62" fmla="*/ 509205 h 509327"/>
              <a:gd name="connsiteX63" fmla="*/ 185734 w 492339"/>
              <a:gd name="connsiteY63" fmla="*/ 487598 h 509327"/>
              <a:gd name="connsiteX64" fmla="*/ 185734 w 492339"/>
              <a:gd name="connsiteY64" fmla="*/ 357017 h 509327"/>
              <a:gd name="connsiteX65" fmla="*/ 75351 w 492339"/>
              <a:gd name="connsiteY65" fmla="*/ 422307 h 509327"/>
              <a:gd name="connsiteX66" fmla="*/ 43880 w 492339"/>
              <a:gd name="connsiteY66" fmla="*/ 413383 h 509327"/>
              <a:gd name="connsiteX67" fmla="*/ 6302 w 492339"/>
              <a:gd name="connsiteY67" fmla="*/ 348562 h 509327"/>
              <a:gd name="connsiteX68" fmla="*/ 13348 w 492339"/>
              <a:gd name="connsiteY68" fmla="*/ 318970 h 509327"/>
              <a:gd name="connsiteX69" fmla="*/ 125141 w 492339"/>
              <a:gd name="connsiteY69" fmla="*/ 256028 h 509327"/>
              <a:gd name="connsiteX70" fmla="*/ 27909 w 492339"/>
              <a:gd name="connsiteY70" fmla="*/ 198253 h 509327"/>
              <a:gd name="connsiteX71" fmla="*/ 14757 w 492339"/>
              <a:gd name="connsiteY71" fmla="*/ 146585 h 509327"/>
              <a:gd name="connsiteX72" fmla="*/ 47637 w 492339"/>
              <a:gd name="connsiteY72" fmla="*/ 89749 h 509327"/>
              <a:gd name="connsiteX73" fmla="*/ 70654 w 492339"/>
              <a:gd name="connsiteY73" fmla="*/ 83643 h 509327"/>
              <a:gd name="connsiteX74" fmla="*/ 185265 w 492339"/>
              <a:gd name="connsiteY74" fmla="*/ 151282 h 509327"/>
              <a:gd name="connsiteX75" fmla="*/ 185265 w 492339"/>
              <a:gd name="connsiteY75" fmla="*/ 66263 h 509327"/>
              <a:gd name="connsiteX76" fmla="*/ 189492 w 492339"/>
              <a:gd name="connsiteY76" fmla="*/ 5670 h 509327"/>
              <a:gd name="connsiteX77" fmla="*/ 217029 w 492339"/>
              <a:gd name="connsiteY77" fmla="*/ 92 h 50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92339" h="509327">
                <a:moveTo>
                  <a:pt x="248205" y="384730"/>
                </a:moveTo>
                <a:cubicBezTo>
                  <a:pt x="245857" y="387079"/>
                  <a:pt x="243039" y="389427"/>
                  <a:pt x="240221" y="391776"/>
                </a:cubicBezTo>
                <a:cubicBezTo>
                  <a:pt x="237402" y="417610"/>
                  <a:pt x="235053" y="443445"/>
                  <a:pt x="246326" y="468340"/>
                </a:cubicBezTo>
                <a:cubicBezTo>
                  <a:pt x="251023" y="443445"/>
                  <a:pt x="252902" y="418550"/>
                  <a:pt x="254312" y="394125"/>
                </a:cubicBezTo>
                <a:cubicBezTo>
                  <a:pt x="254312" y="389897"/>
                  <a:pt x="255720" y="384730"/>
                  <a:pt x="248205" y="384730"/>
                </a:cubicBezTo>
                <a:close/>
                <a:moveTo>
                  <a:pt x="250086" y="282330"/>
                </a:moveTo>
                <a:lnTo>
                  <a:pt x="250085" y="282332"/>
                </a:lnTo>
                <a:lnTo>
                  <a:pt x="250085" y="282331"/>
                </a:lnTo>
                <a:close/>
                <a:moveTo>
                  <a:pt x="241924" y="43129"/>
                </a:moveTo>
                <a:cubicBezTo>
                  <a:pt x="236815" y="44421"/>
                  <a:pt x="232471" y="48179"/>
                  <a:pt x="231296" y="54050"/>
                </a:cubicBezTo>
                <a:cubicBezTo>
                  <a:pt x="229887" y="62035"/>
                  <a:pt x="228008" y="73309"/>
                  <a:pt x="232236" y="78945"/>
                </a:cubicBezTo>
                <a:cubicBezTo>
                  <a:pt x="240221" y="91158"/>
                  <a:pt x="225190" y="85521"/>
                  <a:pt x="225190" y="90218"/>
                </a:cubicBezTo>
                <a:lnTo>
                  <a:pt x="203987" y="108757"/>
                </a:lnTo>
                <a:cubicBezTo>
                  <a:pt x="189785" y="131964"/>
                  <a:pt x="196655" y="166664"/>
                  <a:pt x="225191" y="190267"/>
                </a:cubicBezTo>
                <a:cubicBezTo>
                  <a:pt x="227539" y="175237"/>
                  <a:pt x="226599" y="162085"/>
                  <a:pt x="219554" y="149403"/>
                </a:cubicBezTo>
                <a:cubicBezTo>
                  <a:pt x="208750" y="130144"/>
                  <a:pt x="215326" y="120280"/>
                  <a:pt x="236464" y="118871"/>
                </a:cubicBezTo>
                <a:lnTo>
                  <a:pt x="245367" y="113716"/>
                </a:lnTo>
                <a:lnTo>
                  <a:pt x="235993" y="119340"/>
                </a:lnTo>
                <a:cubicBezTo>
                  <a:pt x="226599" y="157387"/>
                  <a:pt x="231296" y="196373"/>
                  <a:pt x="232705" y="234890"/>
                </a:cubicBezTo>
                <a:cubicBezTo>
                  <a:pt x="233175" y="250860"/>
                  <a:pt x="233645" y="261194"/>
                  <a:pt x="220492" y="272467"/>
                </a:cubicBezTo>
                <a:cubicBezTo>
                  <a:pt x="210629" y="280922"/>
                  <a:pt x="213447" y="295483"/>
                  <a:pt x="222841" y="303468"/>
                </a:cubicBezTo>
                <a:cubicBezTo>
                  <a:pt x="232236" y="311454"/>
                  <a:pt x="232705" y="295953"/>
                  <a:pt x="238812" y="293605"/>
                </a:cubicBezTo>
                <a:lnTo>
                  <a:pt x="239189" y="293551"/>
                </a:lnTo>
                <a:lnTo>
                  <a:pt x="236463" y="305817"/>
                </a:lnTo>
                <a:cubicBezTo>
                  <a:pt x="232236" y="332121"/>
                  <a:pt x="245857" y="360304"/>
                  <a:pt x="223781" y="384260"/>
                </a:cubicBezTo>
                <a:cubicBezTo>
                  <a:pt x="218144" y="390367"/>
                  <a:pt x="222841" y="401170"/>
                  <a:pt x="229887" y="409625"/>
                </a:cubicBezTo>
                <a:cubicBezTo>
                  <a:pt x="234114" y="402109"/>
                  <a:pt x="237402" y="396473"/>
                  <a:pt x="240691" y="390836"/>
                </a:cubicBezTo>
                <a:cubicBezTo>
                  <a:pt x="244918" y="390836"/>
                  <a:pt x="248676" y="389427"/>
                  <a:pt x="248676" y="383790"/>
                </a:cubicBezTo>
                <a:cubicBezTo>
                  <a:pt x="249616" y="375805"/>
                  <a:pt x="257131" y="373456"/>
                  <a:pt x="261828" y="368289"/>
                </a:cubicBezTo>
                <a:cubicBezTo>
                  <a:pt x="276389" y="351849"/>
                  <a:pt x="277799" y="336818"/>
                  <a:pt x="265116" y="316621"/>
                </a:cubicBezTo>
                <a:cubicBezTo>
                  <a:pt x="258540" y="325545"/>
                  <a:pt x="261828" y="338228"/>
                  <a:pt x="254313" y="343864"/>
                </a:cubicBezTo>
                <a:cubicBezTo>
                  <a:pt x="252904" y="329068"/>
                  <a:pt x="259421" y="313215"/>
                  <a:pt x="256822" y="297494"/>
                </a:cubicBezTo>
                <a:lnTo>
                  <a:pt x="250578" y="281920"/>
                </a:lnTo>
                <a:lnTo>
                  <a:pt x="269813" y="265891"/>
                </a:lnTo>
                <a:cubicBezTo>
                  <a:pt x="293768" y="244284"/>
                  <a:pt x="292829" y="216571"/>
                  <a:pt x="266995" y="193555"/>
                </a:cubicBezTo>
                <a:cubicBezTo>
                  <a:pt x="263706" y="206707"/>
                  <a:pt x="268873" y="221738"/>
                  <a:pt x="259479" y="230193"/>
                </a:cubicBezTo>
                <a:cubicBezTo>
                  <a:pt x="259479" y="194964"/>
                  <a:pt x="259009" y="158327"/>
                  <a:pt x="259949" y="121689"/>
                </a:cubicBezTo>
                <a:cubicBezTo>
                  <a:pt x="260184" y="114408"/>
                  <a:pt x="258187" y="112295"/>
                  <a:pt x="255310" y="112060"/>
                </a:cubicBezTo>
                <a:lnTo>
                  <a:pt x="245388" y="113704"/>
                </a:lnTo>
                <a:lnTo>
                  <a:pt x="252141" y="105426"/>
                </a:lnTo>
                <a:cubicBezTo>
                  <a:pt x="253726" y="102549"/>
                  <a:pt x="253609" y="99378"/>
                  <a:pt x="248677" y="95385"/>
                </a:cubicBezTo>
                <a:lnTo>
                  <a:pt x="248676" y="95385"/>
                </a:lnTo>
                <a:lnTo>
                  <a:pt x="261886" y="72075"/>
                </a:lnTo>
                <a:cubicBezTo>
                  <a:pt x="263589" y="62153"/>
                  <a:pt x="262298" y="51936"/>
                  <a:pt x="257131" y="47004"/>
                </a:cubicBezTo>
                <a:cubicBezTo>
                  <a:pt x="252903" y="43012"/>
                  <a:pt x="247032" y="41837"/>
                  <a:pt x="241924" y="43129"/>
                </a:cubicBezTo>
                <a:close/>
                <a:moveTo>
                  <a:pt x="217029" y="92"/>
                </a:moveTo>
                <a:cubicBezTo>
                  <a:pt x="228126" y="503"/>
                  <a:pt x="240221" y="2147"/>
                  <a:pt x="250555" y="1912"/>
                </a:cubicBezTo>
                <a:cubicBezTo>
                  <a:pt x="259949" y="1912"/>
                  <a:pt x="269344" y="2852"/>
                  <a:pt x="278738" y="1442"/>
                </a:cubicBezTo>
                <a:cubicBezTo>
                  <a:pt x="297527" y="-907"/>
                  <a:pt x="304573" y="4260"/>
                  <a:pt x="303633" y="24928"/>
                </a:cubicBezTo>
                <a:cubicBezTo>
                  <a:pt x="301754" y="65324"/>
                  <a:pt x="303163" y="106189"/>
                  <a:pt x="303163" y="151282"/>
                </a:cubicBezTo>
                <a:cubicBezTo>
                  <a:pt x="335104" y="132963"/>
                  <a:pt x="364696" y="116523"/>
                  <a:pt x="393819" y="99613"/>
                </a:cubicBezTo>
                <a:cubicBezTo>
                  <a:pt x="436093" y="75188"/>
                  <a:pt x="436563" y="74718"/>
                  <a:pt x="460988" y="117932"/>
                </a:cubicBezTo>
                <a:cubicBezTo>
                  <a:pt x="472261" y="138130"/>
                  <a:pt x="496686" y="159267"/>
                  <a:pt x="490580" y="178055"/>
                </a:cubicBezTo>
                <a:cubicBezTo>
                  <a:pt x="484944" y="194496"/>
                  <a:pt x="454882" y="202950"/>
                  <a:pt x="435623" y="214693"/>
                </a:cubicBezTo>
                <a:cubicBezTo>
                  <a:pt x="413547" y="227845"/>
                  <a:pt x="391940" y="240997"/>
                  <a:pt x="367045" y="255559"/>
                </a:cubicBezTo>
                <a:cubicBezTo>
                  <a:pt x="406031" y="277635"/>
                  <a:pt x="441730" y="299242"/>
                  <a:pt x="478837" y="318970"/>
                </a:cubicBezTo>
                <a:cubicBezTo>
                  <a:pt x="492459" y="326485"/>
                  <a:pt x="496686" y="332122"/>
                  <a:pt x="487292" y="346683"/>
                </a:cubicBezTo>
                <a:cubicBezTo>
                  <a:pt x="473201" y="367351"/>
                  <a:pt x="460518" y="388958"/>
                  <a:pt x="449715" y="411504"/>
                </a:cubicBezTo>
                <a:cubicBezTo>
                  <a:pt x="441260" y="429353"/>
                  <a:pt x="433744" y="433581"/>
                  <a:pt x="415426" y="421368"/>
                </a:cubicBezTo>
                <a:cubicBezTo>
                  <a:pt x="381606" y="398822"/>
                  <a:pt x="345908" y="380033"/>
                  <a:pt x="307391" y="357017"/>
                </a:cubicBezTo>
                <a:cubicBezTo>
                  <a:pt x="307391" y="403049"/>
                  <a:pt x="306451" y="445324"/>
                  <a:pt x="307860" y="487598"/>
                </a:cubicBezTo>
                <a:cubicBezTo>
                  <a:pt x="308330" y="505917"/>
                  <a:pt x="302694" y="510145"/>
                  <a:pt x="285784" y="509205"/>
                </a:cubicBezTo>
                <a:cubicBezTo>
                  <a:pt x="259949" y="507796"/>
                  <a:pt x="234115" y="507796"/>
                  <a:pt x="208280" y="509205"/>
                </a:cubicBezTo>
                <a:cubicBezTo>
                  <a:pt x="190901" y="510145"/>
                  <a:pt x="185265" y="505917"/>
                  <a:pt x="185734" y="487598"/>
                </a:cubicBezTo>
                <a:cubicBezTo>
                  <a:pt x="186674" y="445324"/>
                  <a:pt x="185734" y="403049"/>
                  <a:pt x="185734" y="357017"/>
                </a:cubicBezTo>
                <a:cubicBezTo>
                  <a:pt x="146278" y="380033"/>
                  <a:pt x="110110" y="399761"/>
                  <a:pt x="75351" y="422307"/>
                </a:cubicBezTo>
                <a:cubicBezTo>
                  <a:pt x="58441" y="433111"/>
                  <a:pt x="51865" y="428414"/>
                  <a:pt x="43880" y="413383"/>
                </a:cubicBezTo>
                <a:cubicBezTo>
                  <a:pt x="32137" y="391306"/>
                  <a:pt x="19454" y="369699"/>
                  <a:pt x="6302" y="348562"/>
                </a:cubicBezTo>
                <a:cubicBezTo>
                  <a:pt x="-2622" y="334940"/>
                  <a:pt x="-3562" y="327895"/>
                  <a:pt x="13348" y="318970"/>
                </a:cubicBezTo>
                <a:cubicBezTo>
                  <a:pt x="49986" y="300181"/>
                  <a:pt x="85685" y="278574"/>
                  <a:pt x="125141" y="256028"/>
                </a:cubicBezTo>
                <a:cubicBezTo>
                  <a:pt x="91321" y="235831"/>
                  <a:pt x="59850" y="217042"/>
                  <a:pt x="27909" y="198253"/>
                </a:cubicBezTo>
                <a:cubicBezTo>
                  <a:pt x="-4031" y="178995"/>
                  <a:pt x="-4031" y="178995"/>
                  <a:pt x="14757" y="146585"/>
                </a:cubicBezTo>
                <a:cubicBezTo>
                  <a:pt x="25561" y="127796"/>
                  <a:pt x="37304" y="109007"/>
                  <a:pt x="47637" y="89749"/>
                </a:cubicBezTo>
                <a:cubicBezTo>
                  <a:pt x="53744" y="78006"/>
                  <a:pt x="58911" y="76597"/>
                  <a:pt x="70654" y="83643"/>
                </a:cubicBezTo>
                <a:cubicBezTo>
                  <a:pt x="107292" y="106189"/>
                  <a:pt x="144399" y="127326"/>
                  <a:pt x="185265" y="151282"/>
                </a:cubicBezTo>
                <a:cubicBezTo>
                  <a:pt x="185265" y="120281"/>
                  <a:pt x="184795" y="93506"/>
                  <a:pt x="185265" y="66263"/>
                </a:cubicBezTo>
                <a:cubicBezTo>
                  <a:pt x="185734" y="45595"/>
                  <a:pt x="175870" y="16943"/>
                  <a:pt x="189492" y="5670"/>
                </a:cubicBezTo>
                <a:cubicBezTo>
                  <a:pt x="195833" y="503"/>
                  <a:pt x="205932" y="-319"/>
                  <a:pt x="217029" y="9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ACF009-B712-40A2-A2AA-F965B669D739}"/>
              </a:ext>
            </a:extLst>
          </p:cNvPr>
          <p:cNvSpPr/>
          <p:nvPr/>
        </p:nvSpPr>
        <p:spPr>
          <a:xfrm>
            <a:off x="2941847" y="2229070"/>
            <a:ext cx="758812" cy="1831616"/>
          </a:xfrm>
          <a:custGeom>
            <a:avLst/>
            <a:gdLst>
              <a:gd name="connsiteX0" fmla="*/ 169257 w 552450"/>
              <a:gd name="connsiteY0" fmla="*/ 1147393 h 1333500"/>
              <a:gd name="connsiteX1" fmla="*/ 118774 w 552450"/>
              <a:gd name="connsiteY1" fmla="*/ 1065478 h 1333500"/>
              <a:gd name="connsiteX2" fmla="*/ 103534 w 552450"/>
              <a:gd name="connsiteY2" fmla="*/ 1056905 h 1333500"/>
              <a:gd name="connsiteX3" fmla="*/ 74007 w 552450"/>
              <a:gd name="connsiteY3" fmla="*/ 1027378 h 1333500"/>
              <a:gd name="connsiteX4" fmla="*/ 66387 w 552450"/>
              <a:gd name="connsiteY4" fmla="*/ 978800 h 1333500"/>
              <a:gd name="connsiteX5" fmla="*/ 64482 w 552450"/>
              <a:gd name="connsiteY5" fmla="*/ 974038 h 1333500"/>
              <a:gd name="connsiteX6" fmla="*/ 72102 w 552450"/>
              <a:gd name="connsiteY6" fmla="*/ 845450 h 1333500"/>
              <a:gd name="connsiteX7" fmla="*/ 105440 w 552450"/>
              <a:gd name="connsiteY7" fmla="*/ 787348 h 1333500"/>
              <a:gd name="connsiteX8" fmla="*/ 97819 w 552450"/>
              <a:gd name="connsiteY8" fmla="*/ 769250 h 1333500"/>
              <a:gd name="connsiteX9" fmla="*/ 93057 w 552450"/>
              <a:gd name="connsiteY9" fmla="*/ 754963 h 1333500"/>
              <a:gd name="connsiteX10" fmla="*/ 122584 w 552450"/>
              <a:gd name="connsiteY10" fmla="*/ 694955 h 1333500"/>
              <a:gd name="connsiteX11" fmla="*/ 148302 w 552450"/>
              <a:gd name="connsiteY11" fmla="*/ 650188 h 1333500"/>
              <a:gd name="connsiteX12" fmla="*/ 165447 w 552450"/>
              <a:gd name="connsiteY12" fmla="*/ 553033 h 1333500"/>
              <a:gd name="connsiteX13" fmla="*/ 153065 w 552450"/>
              <a:gd name="connsiteY13" fmla="*/ 572083 h 1333500"/>
              <a:gd name="connsiteX14" fmla="*/ 94962 w 552450"/>
              <a:gd name="connsiteY14" fmla="*/ 624470 h 1333500"/>
              <a:gd name="connsiteX15" fmla="*/ 75912 w 552450"/>
              <a:gd name="connsiteY15" fmla="*/ 657808 h 1333500"/>
              <a:gd name="connsiteX16" fmla="*/ 65434 w 552450"/>
              <a:gd name="connsiteY16" fmla="*/ 706385 h 1333500"/>
              <a:gd name="connsiteX17" fmla="*/ 60672 w 552450"/>
              <a:gd name="connsiteY17" fmla="*/ 710195 h 1333500"/>
              <a:gd name="connsiteX18" fmla="*/ 55909 w 552450"/>
              <a:gd name="connsiteY18" fmla="*/ 704480 h 1333500"/>
              <a:gd name="connsiteX19" fmla="*/ 47337 w 552450"/>
              <a:gd name="connsiteY19" fmla="*/ 694003 h 1333500"/>
              <a:gd name="connsiteX20" fmla="*/ 43527 w 552450"/>
              <a:gd name="connsiteY20" fmla="*/ 712100 h 1333500"/>
              <a:gd name="connsiteX21" fmla="*/ 46384 w 552450"/>
              <a:gd name="connsiteY21" fmla="*/ 727340 h 1333500"/>
              <a:gd name="connsiteX22" fmla="*/ 20667 w 552450"/>
              <a:gd name="connsiteY22" fmla="*/ 721625 h 1333500"/>
              <a:gd name="connsiteX23" fmla="*/ 29240 w 552450"/>
              <a:gd name="connsiteY23" fmla="*/ 647330 h 1333500"/>
              <a:gd name="connsiteX24" fmla="*/ 52099 w 552450"/>
              <a:gd name="connsiteY24" fmla="*/ 606373 h 1333500"/>
              <a:gd name="connsiteX25" fmla="*/ 68292 w 552450"/>
              <a:gd name="connsiteY25" fmla="*/ 568273 h 1333500"/>
              <a:gd name="connsiteX26" fmla="*/ 119727 w 552450"/>
              <a:gd name="connsiteY26" fmla="*/ 471118 h 1333500"/>
              <a:gd name="connsiteX27" fmla="*/ 126394 w 552450"/>
              <a:gd name="connsiteY27" fmla="*/ 384440 h 1333500"/>
              <a:gd name="connsiteX28" fmla="*/ 127347 w 552450"/>
              <a:gd name="connsiteY28" fmla="*/ 331100 h 1333500"/>
              <a:gd name="connsiteX29" fmla="*/ 156874 w 552450"/>
              <a:gd name="connsiteY29" fmla="*/ 310145 h 1333500"/>
              <a:gd name="connsiteX30" fmla="*/ 214977 w 552450"/>
              <a:gd name="connsiteY30" fmla="*/ 291095 h 1333500"/>
              <a:gd name="connsiteX31" fmla="*/ 215929 w 552450"/>
              <a:gd name="connsiteY31" fmla="*/ 258710 h 1333500"/>
              <a:gd name="connsiteX32" fmla="*/ 178782 w 552450"/>
              <a:gd name="connsiteY32" fmla="*/ 162508 h 1333500"/>
              <a:gd name="connsiteX33" fmla="*/ 179734 w 552450"/>
              <a:gd name="connsiteY33" fmla="*/ 87260 h 1333500"/>
              <a:gd name="connsiteX34" fmla="*/ 206404 w 552450"/>
              <a:gd name="connsiteY34" fmla="*/ 33920 h 1333500"/>
              <a:gd name="connsiteX35" fmla="*/ 382617 w 552450"/>
              <a:gd name="connsiteY35" fmla="*/ 40588 h 1333500"/>
              <a:gd name="connsiteX36" fmla="*/ 401667 w 552450"/>
              <a:gd name="connsiteY36" fmla="*/ 105358 h 1333500"/>
              <a:gd name="connsiteX37" fmla="*/ 400715 w 552450"/>
              <a:gd name="connsiteY37" fmla="*/ 108215 h 1333500"/>
              <a:gd name="connsiteX38" fmla="*/ 415002 w 552450"/>
              <a:gd name="connsiteY38" fmla="*/ 177748 h 1333500"/>
              <a:gd name="connsiteX39" fmla="*/ 435957 w 552450"/>
              <a:gd name="connsiteY39" fmla="*/ 201560 h 1333500"/>
              <a:gd name="connsiteX40" fmla="*/ 438815 w 552450"/>
              <a:gd name="connsiteY40" fmla="*/ 221563 h 1333500"/>
              <a:gd name="connsiteX41" fmla="*/ 421669 w 552450"/>
              <a:gd name="connsiteY41" fmla="*/ 232040 h 1333500"/>
              <a:gd name="connsiteX42" fmla="*/ 394999 w 552450"/>
              <a:gd name="connsiteY42" fmla="*/ 230135 h 1333500"/>
              <a:gd name="connsiteX43" fmla="*/ 381665 w 552450"/>
              <a:gd name="connsiteY43" fmla="*/ 236803 h 1333500"/>
              <a:gd name="connsiteX44" fmla="*/ 376902 w 552450"/>
              <a:gd name="connsiteY44" fmla="*/ 238708 h 1333500"/>
              <a:gd name="connsiteX45" fmla="*/ 365472 w 552450"/>
              <a:gd name="connsiteY45" fmla="*/ 247280 h 1333500"/>
              <a:gd name="connsiteX46" fmla="*/ 386427 w 552450"/>
              <a:gd name="connsiteY46" fmla="*/ 274903 h 1333500"/>
              <a:gd name="connsiteX47" fmla="*/ 369282 w 552450"/>
              <a:gd name="connsiteY47" fmla="*/ 282523 h 1333500"/>
              <a:gd name="connsiteX48" fmla="*/ 435957 w 552450"/>
              <a:gd name="connsiteY48" fmla="*/ 313955 h 1333500"/>
              <a:gd name="connsiteX49" fmla="*/ 466437 w 552450"/>
              <a:gd name="connsiteY49" fmla="*/ 343483 h 1333500"/>
              <a:gd name="connsiteX50" fmla="*/ 472152 w 552450"/>
              <a:gd name="connsiteY50" fmla="*/ 460640 h 1333500"/>
              <a:gd name="connsiteX51" fmla="*/ 482629 w 552450"/>
              <a:gd name="connsiteY51" fmla="*/ 493978 h 1333500"/>
              <a:gd name="connsiteX52" fmla="*/ 523587 w 552450"/>
              <a:gd name="connsiteY52" fmla="*/ 610183 h 1333500"/>
              <a:gd name="connsiteX53" fmla="*/ 540732 w 552450"/>
              <a:gd name="connsiteY53" fmla="*/ 656855 h 1333500"/>
              <a:gd name="connsiteX54" fmla="*/ 552162 w 552450"/>
              <a:gd name="connsiteY54" fmla="*/ 708290 h 1333500"/>
              <a:gd name="connsiteX55" fmla="*/ 518824 w 552450"/>
              <a:gd name="connsiteY55" fmla="*/ 732103 h 1333500"/>
              <a:gd name="connsiteX56" fmla="*/ 514062 w 552450"/>
              <a:gd name="connsiteY56" fmla="*/ 722578 h 1333500"/>
              <a:gd name="connsiteX57" fmla="*/ 498822 w 552450"/>
              <a:gd name="connsiteY57" fmla="*/ 686383 h 1333500"/>
              <a:gd name="connsiteX58" fmla="*/ 495965 w 552450"/>
              <a:gd name="connsiteY58" fmla="*/ 693050 h 1333500"/>
              <a:gd name="connsiteX59" fmla="*/ 493107 w 552450"/>
              <a:gd name="connsiteY59" fmla="*/ 701623 h 1333500"/>
              <a:gd name="connsiteX60" fmla="*/ 485487 w 552450"/>
              <a:gd name="connsiteY60" fmla="*/ 694955 h 1333500"/>
              <a:gd name="connsiteX61" fmla="*/ 488344 w 552450"/>
              <a:gd name="connsiteY61" fmla="*/ 661618 h 1333500"/>
              <a:gd name="connsiteX62" fmla="*/ 486440 w 552450"/>
              <a:gd name="connsiteY62" fmla="*/ 641615 h 1333500"/>
              <a:gd name="connsiteX63" fmla="*/ 435004 w 552450"/>
              <a:gd name="connsiteY63" fmla="*/ 554938 h 1333500"/>
              <a:gd name="connsiteX64" fmla="*/ 427384 w 552450"/>
              <a:gd name="connsiteY64" fmla="*/ 545413 h 1333500"/>
              <a:gd name="connsiteX65" fmla="*/ 421669 w 552450"/>
              <a:gd name="connsiteY65" fmla="*/ 556843 h 1333500"/>
              <a:gd name="connsiteX66" fmla="*/ 445482 w 552450"/>
              <a:gd name="connsiteY66" fmla="*/ 647330 h 1333500"/>
              <a:gd name="connsiteX67" fmla="*/ 457865 w 552450"/>
              <a:gd name="connsiteY67" fmla="*/ 716863 h 1333500"/>
              <a:gd name="connsiteX68" fmla="*/ 465484 w 552450"/>
              <a:gd name="connsiteY68" fmla="*/ 755915 h 1333500"/>
              <a:gd name="connsiteX69" fmla="*/ 461674 w 552450"/>
              <a:gd name="connsiteY69" fmla="*/ 770203 h 1333500"/>
              <a:gd name="connsiteX70" fmla="*/ 447387 w 552450"/>
              <a:gd name="connsiteY70" fmla="*/ 794968 h 1333500"/>
              <a:gd name="connsiteX71" fmla="*/ 418812 w 552450"/>
              <a:gd name="connsiteY71" fmla="*/ 1015948 h 1333500"/>
              <a:gd name="connsiteX72" fmla="*/ 399762 w 552450"/>
              <a:gd name="connsiteY72" fmla="*/ 1050238 h 1333500"/>
              <a:gd name="connsiteX73" fmla="*/ 385474 w 552450"/>
              <a:gd name="connsiteY73" fmla="*/ 1102625 h 1333500"/>
              <a:gd name="connsiteX74" fmla="*/ 375949 w 552450"/>
              <a:gd name="connsiteY74" fmla="*/ 1117865 h 1333500"/>
              <a:gd name="connsiteX75" fmla="*/ 366424 w 552450"/>
              <a:gd name="connsiteY75" fmla="*/ 1127390 h 1333500"/>
              <a:gd name="connsiteX76" fmla="*/ 346422 w 552450"/>
              <a:gd name="connsiteY76" fmla="*/ 1189303 h 1333500"/>
              <a:gd name="connsiteX77" fmla="*/ 358804 w 552450"/>
              <a:gd name="connsiteY77" fmla="*/ 1247405 h 1333500"/>
              <a:gd name="connsiteX78" fmla="*/ 358804 w 552450"/>
              <a:gd name="connsiteY78" fmla="*/ 1264550 h 1333500"/>
              <a:gd name="connsiteX79" fmla="*/ 358804 w 552450"/>
              <a:gd name="connsiteY79" fmla="*/ 1289315 h 1333500"/>
              <a:gd name="connsiteX80" fmla="*/ 334992 w 552450"/>
              <a:gd name="connsiteY80" fmla="*/ 1330273 h 1333500"/>
              <a:gd name="connsiteX81" fmla="*/ 270222 w 552450"/>
              <a:gd name="connsiteY81" fmla="*/ 1326463 h 1333500"/>
              <a:gd name="connsiteX82" fmla="*/ 256887 w 552450"/>
              <a:gd name="connsiteY82" fmla="*/ 1307413 h 1333500"/>
              <a:gd name="connsiteX83" fmla="*/ 265459 w 552450"/>
              <a:gd name="connsiteY83" fmla="*/ 1278838 h 1333500"/>
              <a:gd name="connsiteX84" fmla="*/ 268317 w 552450"/>
              <a:gd name="connsiteY84" fmla="*/ 1237880 h 1333500"/>
              <a:gd name="connsiteX85" fmla="*/ 271174 w 552450"/>
              <a:gd name="connsiteY85" fmla="*/ 1227403 h 1333500"/>
              <a:gd name="connsiteX86" fmla="*/ 285462 w 552450"/>
              <a:gd name="connsiteY86" fmla="*/ 1198828 h 1333500"/>
              <a:gd name="connsiteX87" fmla="*/ 294034 w 552450"/>
              <a:gd name="connsiteY87" fmla="*/ 1115008 h 1333500"/>
              <a:gd name="connsiteX88" fmla="*/ 282604 w 552450"/>
              <a:gd name="connsiteY88" fmla="*/ 1105483 h 1333500"/>
              <a:gd name="connsiteX89" fmla="*/ 273079 w 552450"/>
              <a:gd name="connsiteY89" fmla="*/ 1095958 h 1333500"/>
              <a:gd name="connsiteX90" fmla="*/ 258792 w 552450"/>
              <a:gd name="connsiteY90" fmla="*/ 1040713 h 1333500"/>
              <a:gd name="connsiteX91" fmla="*/ 254029 w 552450"/>
              <a:gd name="connsiteY91" fmla="*/ 1003565 h 1333500"/>
              <a:gd name="connsiteX92" fmla="*/ 258792 w 552450"/>
              <a:gd name="connsiteY92" fmla="*/ 923555 h 1333500"/>
              <a:gd name="connsiteX93" fmla="*/ 254982 w 552450"/>
              <a:gd name="connsiteY93" fmla="*/ 894980 h 1333500"/>
              <a:gd name="connsiteX94" fmla="*/ 234979 w 552450"/>
              <a:gd name="connsiteY94" fmla="*/ 890218 h 1333500"/>
              <a:gd name="connsiteX95" fmla="*/ 222597 w 552450"/>
              <a:gd name="connsiteY95" fmla="*/ 984515 h 1333500"/>
              <a:gd name="connsiteX96" fmla="*/ 227359 w 552450"/>
              <a:gd name="connsiteY96" fmla="*/ 991183 h 1333500"/>
              <a:gd name="connsiteX97" fmla="*/ 216882 w 552450"/>
              <a:gd name="connsiteY97" fmla="*/ 1022615 h 1333500"/>
              <a:gd name="connsiteX98" fmla="*/ 206404 w 552450"/>
              <a:gd name="connsiteY98" fmla="*/ 1034045 h 1333500"/>
              <a:gd name="connsiteX99" fmla="*/ 213072 w 552450"/>
              <a:gd name="connsiteY99" fmla="*/ 1111198 h 1333500"/>
              <a:gd name="connsiteX100" fmla="*/ 225454 w 552450"/>
              <a:gd name="connsiteY100" fmla="*/ 1126438 h 1333500"/>
              <a:gd name="connsiteX101" fmla="*/ 269269 w 552450"/>
              <a:gd name="connsiteY101" fmla="*/ 1170253 h 1333500"/>
              <a:gd name="connsiteX102" fmla="*/ 266412 w 552450"/>
              <a:gd name="connsiteY102" fmla="*/ 1196923 h 1333500"/>
              <a:gd name="connsiteX103" fmla="*/ 216882 w 552450"/>
              <a:gd name="connsiteY103" fmla="*/ 1260740 h 1333500"/>
              <a:gd name="connsiteX104" fmla="*/ 140682 w 552450"/>
              <a:gd name="connsiteY104" fmla="*/ 1301698 h 1333500"/>
              <a:gd name="connsiteX105" fmla="*/ 119727 w 552450"/>
              <a:gd name="connsiteY105" fmla="*/ 1282648 h 1333500"/>
              <a:gd name="connsiteX106" fmla="*/ 132109 w 552450"/>
              <a:gd name="connsiteY106" fmla="*/ 1244548 h 1333500"/>
              <a:gd name="connsiteX107" fmla="*/ 146397 w 552450"/>
              <a:gd name="connsiteY107" fmla="*/ 1175968 h 1333500"/>
              <a:gd name="connsiteX108" fmla="*/ 154969 w 552450"/>
              <a:gd name="connsiteY108" fmla="*/ 1158823 h 1333500"/>
              <a:gd name="connsiteX109" fmla="*/ 158779 w 552450"/>
              <a:gd name="connsiteY109" fmla="*/ 1154060 h 1333500"/>
              <a:gd name="connsiteX110" fmla="*/ 169257 w 552450"/>
              <a:gd name="connsiteY110" fmla="*/ 1147393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52450" h="1333500">
                <a:moveTo>
                  <a:pt x="169257" y="1147393"/>
                </a:moveTo>
                <a:cubicBezTo>
                  <a:pt x="141634" y="1124533"/>
                  <a:pt x="128299" y="1095958"/>
                  <a:pt x="118774" y="1065478"/>
                </a:cubicBezTo>
                <a:cubicBezTo>
                  <a:pt x="116869" y="1057858"/>
                  <a:pt x="112107" y="1055953"/>
                  <a:pt x="103534" y="1056905"/>
                </a:cubicBezTo>
                <a:cubicBezTo>
                  <a:pt x="76865" y="1060715"/>
                  <a:pt x="70197" y="1054048"/>
                  <a:pt x="74007" y="1027378"/>
                </a:cubicBezTo>
                <a:cubicBezTo>
                  <a:pt x="76865" y="1010233"/>
                  <a:pt x="77817" y="994040"/>
                  <a:pt x="66387" y="978800"/>
                </a:cubicBezTo>
                <a:cubicBezTo>
                  <a:pt x="65434" y="977848"/>
                  <a:pt x="64482" y="975942"/>
                  <a:pt x="64482" y="974038"/>
                </a:cubicBezTo>
                <a:cubicBezTo>
                  <a:pt x="65434" y="931175"/>
                  <a:pt x="51147" y="887360"/>
                  <a:pt x="72102" y="845450"/>
                </a:cubicBezTo>
                <a:cubicBezTo>
                  <a:pt x="81627" y="825448"/>
                  <a:pt x="94009" y="806398"/>
                  <a:pt x="105440" y="787348"/>
                </a:cubicBezTo>
                <a:cubicBezTo>
                  <a:pt x="111154" y="777823"/>
                  <a:pt x="113059" y="770203"/>
                  <a:pt x="97819" y="769250"/>
                </a:cubicBezTo>
                <a:cubicBezTo>
                  <a:pt x="85437" y="768298"/>
                  <a:pt x="86390" y="762583"/>
                  <a:pt x="93057" y="754963"/>
                </a:cubicBezTo>
                <a:cubicBezTo>
                  <a:pt x="108297" y="737818"/>
                  <a:pt x="115917" y="716863"/>
                  <a:pt x="122584" y="694955"/>
                </a:cubicBezTo>
                <a:cubicBezTo>
                  <a:pt x="127347" y="677810"/>
                  <a:pt x="135919" y="662570"/>
                  <a:pt x="148302" y="650188"/>
                </a:cubicBezTo>
                <a:cubicBezTo>
                  <a:pt x="177829" y="622565"/>
                  <a:pt x="170209" y="588275"/>
                  <a:pt x="165447" y="553033"/>
                </a:cubicBezTo>
                <a:cubicBezTo>
                  <a:pt x="156874" y="557795"/>
                  <a:pt x="155922" y="566368"/>
                  <a:pt x="153065" y="572083"/>
                </a:cubicBezTo>
                <a:cubicBezTo>
                  <a:pt x="139729" y="596848"/>
                  <a:pt x="117822" y="610183"/>
                  <a:pt x="94962" y="624470"/>
                </a:cubicBezTo>
                <a:cubicBezTo>
                  <a:pt x="81627" y="632090"/>
                  <a:pt x="74007" y="641615"/>
                  <a:pt x="75912" y="657808"/>
                </a:cubicBezTo>
                <a:cubicBezTo>
                  <a:pt x="76865" y="674953"/>
                  <a:pt x="63529" y="689240"/>
                  <a:pt x="65434" y="706385"/>
                </a:cubicBezTo>
                <a:cubicBezTo>
                  <a:pt x="65434" y="709243"/>
                  <a:pt x="63529" y="711148"/>
                  <a:pt x="60672" y="710195"/>
                </a:cubicBezTo>
                <a:cubicBezTo>
                  <a:pt x="57815" y="709243"/>
                  <a:pt x="55909" y="707338"/>
                  <a:pt x="55909" y="704480"/>
                </a:cubicBezTo>
                <a:cubicBezTo>
                  <a:pt x="54957" y="699718"/>
                  <a:pt x="54957" y="691145"/>
                  <a:pt x="47337" y="694003"/>
                </a:cubicBezTo>
                <a:cubicBezTo>
                  <a:pt x="41622" y="696860"/>
                  <a:pt x="41622" y="705433"/>
                  <a:pt x="43527" y="712100"/>
                </a:cubicBezTo>
                <a:cubicBezTo>
                  <a:pt x="44479" y="717815"/>
                  <a:pt x="54957" y="722578"/>
                  <a:pt x="46384" y="727340"/>
                </a:cubicBezTo>
                <a:cubicBezTo>
                  <a:pt x="37812" y="732103"/>
                  <a:pt x="27334" y="728293"/>
                  <a:pt x="20667" y="721625"/>
                </a:cubicBezTo>
                <a:cubicBezTo>
                  <a:pt x="-288" y="699718"/>
                  <a:pt x="3522" y="663523"/>
                  <a:pt x="29240" y="647330"/>
                </a:cubicBezTo>
                <a:cubicBezTo>
                  <a:pt x="44479" y="636853"/>
                  <a:pt x="53052" y="625423"/>
                  <a:pt x="52099" y="606373"/>
                </a:cubicBezTo>
                <a:cubicBezTo>
                  <a:pt x="51147" y="592085"/>
                  <a:pt x="60672" y="579703"/>
                  <a:pt x="68292" y="568273"/>
                </a:cubicBezTo>
                <a:cubicBezTo>
                  <a:pt x="89247" y="537793"/>
                  <a:pt x="111154" y="508265"/>
                  <a:pt x="119727" y="471118"/>
                </a:cubicBezTo>
                <a:cubicBezTo>
                  <a:pt x="126394" y="442543"/>
                  <a:pt x="130204" y="413968"/>
                  <a:pt x="126394" y="384440"/>
                </a:cubicBezTo>
                <a:cubicBezTo>
                  <a:pt x="124490" y="366343"/>
                  <a:pt x="124490" y="348245"/>
                  <a:pt x="127347" y="331100"/>
                </a:cubicBezTo>
                <a:cubicBezTo>
                  <a:pt x="130204" y="311098"/>
                  <a:pt x="135919" y="306335"/>
                  <a:pt x="156874" y="310145"/>
                </a:cubicBezTo>
                <a:cubicBezTo>
                  <a:pt x="180687" y="313955"/>
                  <a:pt x="198784" y="305383"/>
                  <a:pt x="214977" y="291095"/>
                </a:cubicBezTo>
                <a:cubicBezTo>
                  <a:pt x="225454" y="281570"/>
                  <a:pt x="226407" y="266330"/>
                  <a:pt x="215929" y="258710"/>
                </a:cubicBezTo>
                <a:cubicBezTo>
                  <a:pt x="181640" y="234898"/>
                  <a:pt x="180687" y="197750"/>
                  <a:pt x="178782" y="162508"/>
                </a:cubicBezTo>
                <a:cubicBezTo>
                  <a:pt x="176877" y="137743"/>
                  <a:pt x="180687" y="112025"/>
                  <a:pt x="179734" y="87260"/>
                </a:cubicBezTo>
                <a:cubicBezTo>
                  <a:pt x="178782" y="64400"/>
                  <a:pt x="189259" y="47255"/>
                  <a:pt x="206404" y="33920"/>
                </a:cubicBezTo>
                <a:cubicBezTo>
                  <a:pt x="255934" y="-4180"/>
                  <a:pt x="335944" y="-1322"/>
                  <a:pt x="382617" y="40588"/>
                </a:cubicBezTo>
                <a:cubicBezTo>
                  <a:pt x="402619" y="58685"/>
                  <a:pt x="414049" y="78688"/>
                  <a:pt x="401667" y="105358"/>
                </a:cubicBezTo>
                <a:cubicBezTo>
                  <a:pt x="401667" y="106310"/>
                  <a:pt x="400715" y="107263"/>
                  <a:pt x="400715" y="108215"/>
                </a:cubicBezTo>
                <a:cubicBezTo>
                  <a:pt x="390237" y="134885"/>
                  <a:pt x="389284" y="158698"/>
                  <a:pt x="415002" y="177748"/>
                </a:cubicBezTo>
                <a:cubicBezTo>
                  <a:pt x="423574" y="184415"/>
                  <a:pt x="429290" y="193940"/>
                  <a:pt x="435957" y="201560"/>
                </a:cubicBezTo>
                <a:cubicBezTo>
                  <a:pt x="441672" y="207275"/>
                  <a:pt x="442624" y="213943"/>
                  <a:pt x="438815" y="221563"/>
                </a:cubicBezTo>
                <a:cubicBezTo>
                  <a:pt x="435004" y="229183"/>
                  <a:pt x="429290" y="232040"/>
                  <a:pt x="421669" y="232040"/>
                </a:cubicBezTo>
                <a:cubicBezTo>
                  <a:pt x="413097" y="232040"/>
                  <a:pt x="403572" y="231088"/>
                  <a:pt x="394999" y="230135"/>
                </a:cubicBezTo>
                <a:cubicBezTo>
                  <a:pt x="389284" y="229183"/>
                  <a:pt x="381665" y="227278"/>
                  <a:pt x="381665" y="236803"/>
                </a:cubicBezTo>
                <a:cubicBezTo>
                  <a:pt x="381665" y="241565"/>
                  <a:pt x="379759" y="240613"/>
                  <a:pt x="376902" y="238708"/>
                </a:cubicBezTo>
                <a:cubicBezTo>
                  <a:pt x="362615" y="227278"/>
                  <a:pt x="365472" y="241565"/>
                  <a:pt x="365472" y="247280"/>
                </a:cubicBezTo>
                <a:cubicBezTo>
                  <a:pt x="363567" y="262520"/>
                  <a:pt x="379759" y="265378"/>
                  <a:pt x="386427" y="274903"/>
                </a:cubicBezTo>
                <a:cubicBezTo>
                  <a:pt x="382617" y="281570"/>
                  <a:pt x="374997" y="275855"/>
                  <a:pt x="369282" y="282523"/>
                </a:cubicBezTo>
                <a:cubicBezTo>
                  <a:pt x="390237" y="295858"/>
                  <a:pt x="406429" y="316813"/>
                  <a:pt x="435957" y="313955"/>
                </a:cubicBezTo>
                <a:cubicBezTo>
                  <a:pt x="453102" y="313003"/>
                  <a:pt x="468342" y="326338"/>
                  <a:pt x="466437" y="343483"/>
                </a:cubicBezTo>
                <a:cubicBezTo>
                  <a:pt x="461674" y="382535"/>
                  <a:pt x="471199" y="421587"/>
                  <a:pt x="472152" y="460640"/>
                </a:cubicBezTo>
                <a:cubicBezTo>
                  <a:pt x="472152" y="472070"/>
                  <a:pt x="476915" y="483500"/>
                  <a:pt x="482629" y="493978"/>
                </a:cubicBezTo>
                <a:cubicBezTo>
                  <a:pt x="502632" y="530173"/>
                  <a:pt x="520729" y="567320"/>
                  <a:pt x="523587" y="610183"/>
                </a:cubicBezTo>
                <a:cubicBezTo>
                  <a:pt x="524540" y="627328"/>
                  <a:pt x="530254" y="642568"/>
                  <a:pt x="540732" y="656855"/>
                </a:cubicBezTo>
                <a:cubicBezTo>
                  <a:pt x="552162" y="671143"/>
                  <a:pt x="553115" y="690193"/>
                  <a:pt x="552162" y="708290"/>
                </a:cubicBezTo>
                <a:cubicBezTo>
                  <a:pt x="552162" y="717815"/>
                  <a:pt x="527397" y="734960"/>
                  <a:pt x="518824" y="732103"/>
                </a:cubicBezTo>
                <a:cubicBezTo>
                  <a:pt x="513109" y="731150"/>
                  <a:pt x="515015" y="726388"/>
                  <a:pt x="514062" y="722578"/>
                </a:cubicBezTo>
                <a:cubicBezTo>
                  <a:pt x="512157" y="709243"/>
                  <a:pt x="507394" y="696860"/>
                  <a:pt x="498822" y="686383"/>
                </a:cubicBezTo>
                <a:cubicBezTo>
                  <a:pt x="494059" y="687335"/>
                  <a:pt x="495965" y="690193"/>
                  <a:pt x="495965" y="693050"/>
                </a:cubicBezTo>
                <a:cubicBezTo>
                  <a:pt x="495965" y="696860"/>
                  <a:pt x="496917" y="700670"/>
                  <a:pt x="493107" y="701623"/>
                </a:cubicBezTo>
                <a:cubicBezTo>
                  <a:pt x="488344" y="702575"/>
                  <a:pt x="485487" y="698765"/>
                  <a:pt x="485487" y="694955"/>
                </a:cubicBezTo>
                <a:cubicBezTo>
                  <a:pt x="483582" y="683525"/>
                  <a:pt x="482629" y="672095"/>
                  <a:pt x="488344" y="661618"/>
                </a:cubicBezTo>
                <a:cubicBezTo>
                  <a:pt x="492154" y="653998"/>
                  <a:pt x="491202" y="647330"/>
                  <a:pt x="486440" y="641615"/>
                </a:cubicBezTo>
                <a:cubicBezTo>
                  <a:pt x="464532" y="615898"/>
                  <a:pt x="450244" y="585418"/>
                  <a:pt x="435004" y="554938"/>
                </a:cubicBezTo>
                <a:cubicBezTo>
                  <a:pt x="433099" y="551128"/>
                  <a:pt x="433099" y="544460"/>
                  <a:pt x="427384" y="545413"/>
                </a:cubicBezTo>
                <a:cubicBezTo>
                  <a:pt x="422622" y="546365"/>
                  <a:pt x="422622" y="552080"/>
                  <a:pt x="421669" y="556843"/>
                </a:cubicBezTo>
                <a:cubicBezTo>
                  <a:pt x="416907" y="590180"/>
                  <a:pt x="425479" y="621613"/>
                  <a:pt x="445482" y="647330"/>
                </a:cubicBezTo>
                <a:cubicBezTo>
                  <a:pt x="461674" y="670190"/>
                  <a:pt x="463579" y="692098"/>
                  <a:pt x="457865" y="716863"/>
                </a:cubicBezTo>
                <a:cubicBezTo>
                  <a:pt x="454054" y="731150"/>
                  <a:pt x="455007" y="744485"/>
                  <a:pt x="465484" y="755915"/>
                </a:cubicBezTo>
                <a:cubicBezTo>
                  <a:pt x="471199" y="762583"/>
                  <a:pt x="469294" y="767345"/>
                  <a:pt x="461674" y="770203"/>
                </a:cubicBezTo>
                <a:cubicBezTo>
                  <a:pt x="450244" y="774965"/>
                  <a:pt x="448340" y="783538"/>
                  <a:pt x="447387" y="794968"/>
                </a:cubicBezTo>
                <a:cubicBezTo>
                  <a:pt x="439767" y="869263"/>
                  <a:pt x="435004" y="943558"/>
                  <a:pt x="418812" y="1015948"/>
                </a:cubicBezTo>
                <a:cubicBezTo>
                  <a:pt x="415954" y="1029283"/>
                  <a:pt x="410240" y="1041665"/>
                  <a:pt x="399762" y="1050238"/>
                </a:cubicBezTo>
                <a:cubicBezTo>
                  <a:pt x="382617" y="1064525"/>
                  <a:pt x="377854" y="1082623"/>
                  <a:pt x="385474" y="1102625"/>
                </a:cubicBezTo>
                <a:cubicBezTo>
                  <a:pt x="389284" y="1112150"/>
                  <a:pt x="387379" y="1117865"/>
                  <a:pt x="375949" y="1117865"/>
                </a:cubicBezTo>
                <a:cubicBezTo>
                  <a:pt x="369282" y="1117865"/>
                  <a:pt x="367377" y="1121675"/>
                  <a:pt x="366424" y="1127390"/>
                </a:cubicBezTo>
                <a:cubicBezTo>
                  <a:pt x="362615" y="1149298"/>
                  <a:pt x="353090" y="1169300"/>
                  <a:pt x="346422" y="1189303"/>
                </a:cubicBezTo>
                <a:cubicBezTo>
                  <a:pt x="338802" y="1211210"/>
                  <a:pt x="340707" y="1231213"/>
                  <a:pt x="358804" y="1247405"/>
                </a:cubicBezTo>
                <a:cubicBezTo>
                  <a:pt x="364519" y="1253120"/>
                  <a:pt x="367377" y="1257883"/>
                  <a:pt x="358804" y="1264550"/>
                </a:cubicBezTo>
                <a:cubicBezTo>
                  <a:pt x="350232" y="1271218"/>
                  <a:pt x="355947" y="1281695"/>
                  <a:pt x="358804" y="1289315"/>
                </a:cubicBezTo>
                <a:cubicBezTo>
                  <a:pt x="367377" y="1311223"/>
                  <a:pt x="358804" y="1326463"/>
                  <a:pt x="334992" y="1330273"/>
                </a:cubicBezTo>
                <a:cubicBezTo>
                  <a:pt x="313084" y="1333130"/>
                  <a:pt x="291177" y="1329320"/>
                  <a:pt x="270222" y="1326463"/>
                </a:cubicBezTo>
                <a:cubicBezTo>
                  <a:pt x="258792" y="1325510"/>
                  <a:pt x="255934" y="1317890"/>
                  <a:pt x="256887" y="1307413"/>
                </a:cubicBezTo>
                <a:cubicBezTo>
                  <a:pt x="257840" y="1296935"/>
                  <a:pt x="262602" y="1288363"/>
                  <a:pt x="265459" y="1278838"/>
                </a:cubicBezTo>
                <a:cubicBezTo>
                  <a:pt x="270222" y="1265503"/>
                  <a:pt x="275937" y="1252168"/>
                  <a:pt x="268317" y="1237880"/>
                </a:cubicBezTo>
                <a:cubicBezTo>
                  <a:pt x="266412" y="1233118"/>
                  <a:pt x="267365" y="1230260"/>
                  <a:pt x="271174" y="1227403"/>
                </a:cubicBezTo>
                <a:cubicBezTo>
                  <a:pt x="282604" y="1220735"/>
                  <a:pt x="284509" y="1210258"/>
                  <a:pt x="285462" y="1198828"/>
                </a:cubicBezTo>
                <a:cubicBezTo>
                  <a:pt x="287367" y="1170253"/>
                  <a:pt x="302607" y="1144535"/>
                  <a:pt x="294034" y="1115008"/>
                </a:cubicBezTo>
                <a:cubicBezTo>
                  <a:pt x="292129" y="1108340"/>
                  <a:pt x="293082" y="1101673"/>
                  <a:pt x="282604" y="1105483"/>
                </a:cubicBezTo>
                <a:cubicBezTo>
                  <a:pt x="275937" y="1108340"/>
                  <a:pt x="271174" y="1103578"/>
                  <a:pt x="273079" y="1095958"/>
                </a:cubicBezTo>
                <a:cubicBezTo>
                  <a:pt x="278794" y="1075003"/>
                  <a:pt x="274032" y="1057858"/>
                  <a:pt x="258792" y="1040713"/>
                </a:cubicBezTo>
                <a:cubicBezTo>
                  <a:pt x="250219" y="1031188"/>
                  <a:pt x="253077" y="1015948"/>
                  <a:pt x="254029" y="1003565"/>
                </a:cubicBezTo>
                <a:cubicBezTo>
                  <a:pt x="256887" y="976895"/>
                  <a:pt x="260697" y="950225"/>
                  <a:pt x="258792" y="923555"/>
                </a:cubicBezTo>
                <a:cubicBezTo>
                  <a:pt x="257840" y="914030"/>
                  <a:pt x="256887" y="904505"/>
                  <a:pt x="254982" y="894980"/>
                </a:cubicBezTo>
                <a:cubicBezTo>
                  <a:pt x="251172" y="881645"/>
                  <a:pt x="245457" y="880693"/>
                  <a:pt x="234979" y="890218"/>
                </a:cubicBezTo>
                <a:cubicBezTo>
                  <a:pt x="210215" y="914983"/>
                  <a:pt x="204499" y="954988"/>
                  <a:pt x="222597" y="984515"/>
                </a:cubicBezTo>
                <a:cubicBezTo>
                  <a:pt x="223549" y="987373"/>
                  <a:pt x="225454" y="989278"/>
                  <a:pt x="227359" y="991183"/>
                </a:cubicBezTo>
                <a:cubicBezTo>
                  <a:pt x="241647" y="1013090"/>
                  <a:pt x="241647" y="1014995"/>
                  <a:pt x="216882" y="1022615"/>
                </a:cubicBezTo>
                <a:cubicBezTo>
                  <a:pt x="210215" y="1024520"/>
                  <a:pt x="208309" y="1027378"/>
                  <a:pt x="206404" y="1034045"/>
                </a:cubicBezTo>
                <a:cubicBezTo>
                  <a:pt x="199737" y="1060715"/>
                  <a:pt x="201642" y="1086433"/>
                  <a:pt x="213072" y="1111198"/>
                </a:cubicBezTo>
                <a:cubicBezTo>
                  <a:pt x="215929" y="1117865"/>
                  <a:pt x="219740" y="1122628"/>
                  <a:pt x="225454" y="1126438"/>
                </a:cubicBezTo>
                <a:cubicBezTo>
                  <a:pt x="242599" y="1138820"/>
                  <a:pt x="254982" y="1155013"/>
                  <a:pt x="269269" y="1170253"/>
                </a:cubicBezTo>
                <a:cubicBezTo>
                  <a:pt x="278794" y="1179778"/>
                  <a:pt x="274032" y="1191208"/>
                  <a:pt x="266412" y="1196923"/>
                </a:cubicBezTo>
                <a:cubicBezTo>
                  <a:pt x="244504" y="1214068"/>
                  <a:pt x="233074" y="1238833"/>
                  <a:pt x="216882" y="1260740"/>
                </a:cubicBezTo>
                <a:cubicBezTo>
                  <a:pt x="198784" y="1284553"/>
                  <a:pt x="170209" y="1296935"/>
                  <a:pt x="140682" y="1301698"/>
                </a:cubicBezTo>
                <a:cubicBezTo>
                  <a:pt x="127347" y="1303603"/>
                  <a:pt x="119727" y="1296935"/>
                  <a:pt x="119727" y="1282648"/>
                </a:cubicBezTo>
                <a:cubicBezTo>
                  <a:pt x="119727" y="1269313"/>
                  <a:pt x="123537" y="1255978"/>
                  <a:pt x="132109" y="1244548"/>
                </a:cubicBezTo>
                <a:cubicBezTo>
                  <a:pt x="146397" y="1223593"/>
                  <a:pt x="158779" y="1202638"/>
                  <a:pt x="146397" y="1175968"/>
                </a:cubicBezTo>
                <a:cubicBezTo>
                  <a:pt x="143540" y="1170253"/>
                  <a:pt x="139729" y="1157870"/>
                  <a:pt x="154969" y="1158823"/>
                </a:cubicBezTo>
                <a:cubicBezTo>
                  <a:pt x="157827" y="1158823"/>
                  <a:pt x="160684" y="1157870"/>
                  <a:pt x="158779" y="1154060"/>
                </a:cubicBezTo>
                <a:cubicBezTo>
                  <a:pt x="147349" y="1144535"/>
                  <a:pt x="161637" y="1151203"/>
                  <a:pt x="169257" y="11473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CAB063-D9DF-4735-BF4C-6C195078C6B0}"/>
              </a:ext>
            </a:extLst>
          </p:cNvPr>
          <p:cNvSpPr>
            <a:spLocks noChangeAspect="1"/>
          </p:cNvSpPr>
          <p:nvPr/>
        </p:nvSpPr>
        <p:spPr>
          <a:xfrm flipH="1">
            <a:off x="4660302" y="1723445"/>
            <a:ext cx="897443" cy="2842867"/>
          </a:xfrm>
          <a:custGeom>
            <a:avLst/>
            <a:gdLst>
              <a:gd name="connsiteX0" fmla="*/ 434546 w 897443"/>
              <a:gd name="connsiteY0" fmla="*/ 1895977 h 2842867"/>
              <a:gd name="connsiteX1" fmla="*/ 216357 w 897443"/>
              <a:gd name="connsiteY1" fmla="*/ 1895977 h 2842867"/>
              <a:gd name="connsiteX2" fmla="*/ 217325 w 897443"/>
              <a:gd name="connsiteY2" fmla="*/ 1957006 h 2842867"/>
              <a:gd name="connsiteX3" fmla="*/ 204822 w 897443"/>
              <a:gd name="connsiteY3" fmla="*/ 2014383 h 2842867"/>
              <a:gd name="connsiteX4" fmla="*/ 166278 w 897443"/>
              <a:gd name="connsiteY4" fmla="*/ 2369971 h 2842867"/>
              <a:gd name="connsiteX5" fmla="*/ 167825 w 897443"/>
              <a:gd name="connsiteY5" fmla="*/ 2369971 h 2842867"/>
              <a:gd name="connsiteX6" fmla="*/ 176257 w 897443"/>
              <a:gd name="connsiteY6" fmla="*/ 2418190 h 2842867"/>
              <a:gd name="connsiteX7" fmla="*/ 162618 w 897443"/>
              <a:gd name="connsiteY7" fmla="*/ 2595624 h 2842867"/>
              <a:gd name="connsiteX8" fmla="*/ 190928 w 897443"/>
              <a:gd name="connsiteY8" fmla="*/ 2683536 h 2842867"/>
              <a:gd name="connsiteX9" fmla="*/ 166367 w 897443"/>
              <a:gd name="connsiteY9" fmla="*/ 2755501 h 2842867"/>
              <a:gd name="connsiteX10" fmla="*/ 285698 w 897443"/>
              <a:gd name="connsiteY10" fmla="*/ 2839424 h 2842867"/>
              <a:gd name="connsiteX11" fmla="*/ 406562 w 897443"/>
              <a:gd name="connsiteY11" fmla="*/ 2797025 h 2842867"/>
              <a:gd name="connsiteX12" fmla="*/ 304880 w 897443"/>
              <a:gd name="connsiteY12" fmla="*/ 2695193 h 2842867"/>
              <a:gd name="connsiteX13" fmla="*/ 322079 w 897443"/>
              <a:gd name="connsiteY13" fmla="*/ 2585951 h 2842867"/>
              <a:gd name="connsiteX14" fmla="*/ 316503 w 897443"/>
              <a:gd name="connsiteY14" fmla="*/ 2456066 h 2842867"/>
              <a:gd name="connsiteX15" fmla="*/ 339267 w 897443"/>
              <a:gd name="connsiteY15" fmla="*/ 2368873 h 2842867"/>
              <a:gd name="connsiteX16" fmla="*/ 338103 w 897443"/>
              <a:gd name="connsiteY16" fmla="*/ 2368873 h 2842867"/>
              <a:gd name="connsiteX17" fmla="*/ 358079 w 897443"/>
              <a:gd name="connsiteY17" fmla="*/ 2253480 h 2842867"/>
              <a:gd name="connsiteX18" fmla="*/ 361479 w 897443"/>
              <a:gd name="connsiteY18" fmla="*/ 2157280 h 2842867"/>
              <a:gd name="connsiteX19" fmla="*/ 380991 w 897443"/>
              <a:gd name="connsiteY19" fmla="*/ 2114371 h 2842867"/>
              <a:gd name="connsiteX20" fmla="*/ 378030 w 897443"/>
              <a:gd name="connsiteY20" fmla="*/ 2086275 h 2842867"/>
              <a:gd name="connsiteX21" fmla="*/ 406814 w 897443"/>
              <a:gd name="connsiteY21" fmla="*/ 2048055 h 2842867"/>
              <a:gd name="connsiteX22" fmla="*/ 407607 w 897443"/>
              <a:gd name="connsiteY22" fmla="*/ 1991756 h 2842867"/>
              <a:gd name="connsiteX23" fmla="*/ 434546 w 897443"/>
              <a:gd name="connsiteY23" fmla="*/ 1895977 h 2842867"/>
              <a:gd name="connsiteX24" fmla="*/ 762697 w 897443"/>
              <a:gd name="connsiteY24" fmla="*/ 1895977 h 2842867"/>
              <a:gd name="connsiteX25" fmla="*/ 546797 w 897443"/>
              <a:gd name="connsiteY25" fmla="*/ 1895977 h 2842867"/>
              <a:gd name="connsiteX26" fmla="*/ 552399 w 897443"/>
              <a:gd name="connsiteY26" fmla="*/ 1917270 h 2842867"/>
              <a:gd name="connsiteX27" fmla="*/ 541555 w 897443"/>
              <a:gd name="connsiteY27" fmla="*/ 1959083 h 2842867"/>
              <a:gd name="connsiteX28" fmla="*/ 557633 w 897443"/>
              <a:gd name="connsiteY28" fmla="*/ 2009149 h 2842867"/>
              <a:gd name="connsiteX29" fmla="*/ 521343 w 897443"/>
              <a:gd name="connsiteY29" fmla="*/ 2182937 h 2842867"/>
              <a:gd name="connsiteX30" fmla="*/ 520562 w 897443"/>
              <a:gd name="connsiteY30" fmla="*/ 2369971 h 2842867"/>
              <a:gd name="connsiteX31" fmla="*/ 521948 w 897443"/>
              <a:gd name="connsiteY31" fmla="*/ 2369971 h 2842867"/>
              <a:gd name="connsiteX32" fmla="*/ 524022 w 897443"/>
              <a:gd name="connsiteY32" fmla="*/ 2442255 h 2842867"/>
              <a:gd name="connsiteX33" fmla="*/ 523100 w 897443"/>
              <a:gd name="connsiteY33" fmla="*/ 2499448 h 2842867"/>
              <a:gd name="connsiteX34" fmla="*/ 544676 w 897443"/>
              <a:gd name="connsiteY34" fmla="*/ 2567963 h 2842867"/>
              <a:gd name="connsiteX35" fmla="*/ 531921 w 897443"/>
              <a:gd name="connsiteY35" fmla="*/ 2649757 h 2842867"/>
              <a:gd name="connsiteX36" fmla="*/ 539084 w 897443"/>
              <a:gd name="connsiteY36" fmla="*/ 2683773 h 2842867"/>
              <a:gd name="connsiteX37" fmla="*/ 542944 w 897443"/>
              <a:gd name="connsiteY37" fmla="*/ 2759739 h 2842867"/>
              <a:gd name="connsiteX38" fmla="*/ 718993 w 897443"/>
              <a:gd name="connsiteY38" fmla="*/ 2826054 h 2842867"/>
              <a:gd name="connsiteX39" fmla="*/ 887903 w 897443"/>
              <a:gd name="connsiteY39" fmla="*/ 2829997 h 2842867"/>
              <a:gd name="connsiteX40" fmla="*/ 881142 w 897443"/>
              <a:gd name="connsiteY40" fmla="*/ 2769969 h 2842867"/>
              <a:gd name="connsiteX41" fmla="*/ 690186 w 897443"/>
              <a:gd name="connsiteY41" fmla="*/ 2625616 h 2842867"/>
              <a:gd name="connsiteX42" fmla="*/ 698415 w 897443"/>
              <a:gd name="connsiteY42" fmla="*/ 2574241 h 2842867"/>
              <a:gd name="connsiteX43" fmla="*/ 682845 w 897443"/>
              <a:gd name="connsiteY43" fmla="*/ 2535228 h 2842867"/>
              <a:gd name="connsiteX44" fmla="*/ 678405 w 897443"/>
              <a:gd name="connsiteY44" fmla="*/ 2456066 h 2842867"/>
              <a:gd name="connsiteX45" fmla="*/ 682757 w 897443"/>
              <a:gd name="connsiteY45" fmla="*/ 2368873 h 2842867"/>
              <a:gd name="connsiteX46" fmla="*/ 681640 w 897443"/>
              <a:gd name="connsiteY46" fmla="*/ 2368873 h 2842867"/>
              <a:gd name="connsiteX47" fmla="*/ 685588 w 897443"/>
              <a:gd name="connsiteY47" fmla="*/ 2350591 h 2842867"/>
              <a:gd name="connsiteX48" fmla="*/ 704745 w 897443"/>
              <a:gd name="connsiteY48" fmla="*/ 2172418 h 2842867"/>
              <a:gd name="connsiteX49" fmla="*/ 709244 w 897443"/>
              <a:gd name="connsiteY49" fmla="*/ 2107895 h 2842867"/>
              <a:gd name="connsiteX50" fmla="*/ 734739 w 897443"/>
              <a:gd name="connsiteY50" fmla="*/ 2077487 h 2842867"/>
              <a:gd name="connsiteX51" fmla="*/ 760398 w 897443"/>
              <a:gd name="connsiteY51" fmla="*/ 1988507 h 2842867"/>
              <a:gd name="connsiteX52" fmla="*/ 762697 w 897443"/>
              <a:gd name="connsiteY52" fmla="*/ 1895977 h 2842867"/>
              <a:gd name="connsiteX53" fmla="*/ 443530 w 897443"/>
              <a:gd name="connsiteY53" fmla="*/ 216 h 2842867"/>
              <a:gd name="connsiteX54" fmla="*/ 344571 w 897443"/>
              <a:gd name="connsiteY54" fmla="*/ 46865 h 2842867"/>
              <a:gd name="connsiteX55" fmla="*/ 306008 w 897443"/>
              <a:gd name="connsiteY55" fmla="*/ 112495 h 2842867"/>
              <a:gd name="connsiteX56" fmla="*/ 307831 w 897443"/>
              <a:gd name="connsiteY56" fmla="*/ 223056 h 2842867"/>
              <a:gd name="connsiteX57" fmla="*/ 362650 w 897443"/>
              <a:gd name="connsiteY57" fmla="*/ 347815 h 2842867"/>
              <a:gd name="connsiteX58" fmla="*/ 319434 w 897443"/>
              <a:gd name="connsiteY58" fmla="*/ 404221 h 2842867"/>
              <a:gd name="connsiteX59" fmla="*/ 92949 w 897443"/>
              <a:gd name="connsiteY59" fmla="*/ 473993 h 2842867"/>
              <a:gd name="connsiteX60" fmla="*/ 83073 w 897443"/>
              <a:gd name="connsiteY60" fmla="*/ 473993 h 2842867"/>
              <a:gd name="connsiteX61" fmla="*/ 60254 w 897443"/>
              <a:gd name="connsiteY61" fmla="*/ 493613 h 2842867"/>
              <a:gd name="connsiteX62" fmla="*/ 3215 w 897443"/>
              <a:gd name="connsiteY62" fmla="*/ 899761 h 2842867"/>
              <a:gd name="connsiteX63" fmla="*/ 14941 w 897443"/>
              <a:gd name="connsiteY63" fmla="*/ 947987 h 2842867"/>
              <a:gd name="connsiteX64" fmla="*/ 18567 w 897443"/>
              <a:gd name="connsiteY64" fmla="*/ 947987 h 2842867"/>
              <a:gd name="connsiteX65" fmla="*/ 41510 w 897443"/>
              <a:gd name="connsiteY65" fmla="*/ 997019 h 2842867"/>
              <a:gd name="connsiteX66" fmla="*/ 165868 w 897443"/>
              <a:gd name="connsiteY66" fmla="*/ 1076388 h 2842867"/>
              <a:gd name="connsiteX67" fmla="*/ 133276 w 897443"/>
              <a:gd name="connsiteY67" fmla="*/ 1337090 h 2842867"/>
              <a:gd name="connsiteX68" fmla="*/ 124363 w 897443"/>
              <a:gd name="connsiteY68" fmla="*/ 1421982 h 2842867"/>
              <a:gd name="connsiteX69" fmla="*/ 124093 w 897443"/>
              <a:gd name="connsiteY69" fmla="*/ 1421982 h 2842867"/>
              <a:gd name="connsiteX70" fmla="*/ 117555 w 897443"/>
              <a:gd name="connsiteY70" fmla="*/ 1497351 h 2842867"/>
              <a:gd name="connsiteX71" fmla="*/ 170895 w 897443"/>
              <a:gd name="connsiteY71" fmla="*/ 1564354 h 2842867"/>
              <a:gd name="connsiteX72" fmla="*/ 193545 w 897443"/>
              <a:gd name="connsiteY72" fmla="*/ 1660909 h 2842867"/>
              <a:gd name="connsiteX73" fmla="*/ 217663 w 897443"/>
              <a:gd name="connsiteY73" fmla="*/ 1818560 h 2842867"/>
              <a:gd name="connsiteX74" fmla="*/ 221073 w 897443"/>
              <a:gd name="connsiteY74" fmla="*/ 1883348 h 2842867"/>
              <a:gd name="connsiteX75" fmla="*/ 214623 w 897443"/>
              <a:gd name="connsiteY75" fmla="*/ 1895976 h 2842867"/>
              <a:gd name="connsiteX76" fmla="*/ 432812 w 897443"/>
              <a:gd name="connsiteY76" fmla="*/ 1895976 h 2842867"/>
              <a:gd name="connsiteX77" fmla="*/ 494599 w 897443"/>
              <a:gd name="connsiteY77" fmla="*/ 1668601 h 2842867"/>
              <a:gd name="connsiteX78" fmla="*/ 548979 w 897443"/>
              <a:gd name="connsiteY78" fmla="*/ 1830010 h 2842867"/>
              <a:gd name="connsiteX79" fmla="*/ 545062 w 897443"/>
              <a:gd name="connsiteY79" fmla="*/ 1895976 h 2842867"/>
              <a:gd name="connsiteX80" fmla="*/ 760962 w 897443"/>
              <a:gd name="connsiteY80" fmla="*/ 1895976 h 2842867"/>
              <a:gd name="connsiteX81" fmla="*/ 766154 w 897443"/>
              <a:gd name="connsiteY81" fmla="*/ 1875804 h 2842867"/>
              <a:gd name="connsiteX82" fmla="*/ 771079 w 897443"/>
              <a:gd name="connsiteY82" fmla="*/ 1707926 h 2842867"/>
              <a:gd name="connsiteX83" fmla="*/ 763465 w 897443"/>
              <a:gd name="connsiteY83" fmla="*/ 1532102 h 2842867"/>
              <a:gd name="connsiteX84" fmla="*/ 835083 w 897443"/>
              <a:gd name="connsiteY84" fmla="*/ 1495202 h 2842867"/>
              <a:gd name="connsiteX85" fmla="*/ 811530 w 897443"/>
              <a:gd name="connsiteY85" fmla="*/ 1421982 h 2842867"/>
              <a:gd name="connsiteX86" fmla="*/ 809948 w 897443"/>
              <a:gd name="connsiteY86" fmla="*/ 1421982 h 2842867"/>
              <a:gd name="connsiteX87" fmla="*/ 775410 w 897443"/>
              <a:gd name="connsiteY87" fmla="*/ 1316815 h 2842867"/>
              <a:gd name="connsiteX88" fmla="*/ 696357 w 897443"/>
              <a:gd name="connsiteY88" fmla="*/ 1055199 h 2842867"/>
              <a:gd name="connsiteX89" fmla="*/ 857578 w 897443"/>
              <a:gd name="connsiteY89" fmla="*/ 962170 h 2842867"/>
              <a:gd name="connsiteX90" fmla="*/ 858341 w 897443"/>
              <a:gd name="connsiteY90" fmla="*/ 944198 h 2842867"/>
              <a:gd name="connsiteX91" fmla="*/ 856527 w 897443"/>
              <a:gd name="connsiteY91" fmla="*/ 944198 h 2842867"/>
              <a:gd name="connsiteX92" fmla="*/ 857042 w 897443"/>
              <a:gd name="connsiteY92" fmla="*/ 893709 h 2842867"/>
              <a:gd name="connsiteX93" fmla="*/ 800897 w 897443"/>
              <a:gd name="connsiteY93" fmla="*/ 729170 h 2842867"/>
              <a:gd name="connsiteX94" fmla="*/ 784476 w 897443"/>
              <a:gd name="connsiteY94" fmla="*/ 650299 h 2842867"/>
              <a:gd name="connsiteX95" fmla="*/ 777584 w 897443"/>
              <a:gd name="connsiteY95" fmla="*/ 558792 h 2842867"/>
              <a:gd name="connsiteX96" fmla="*/ 753981 w 897443"/>
              <a:gd name="connsiteY96" fmla="*/ 506281 h 2842867"/>
              <a:gd name="connsiteX97" fmla="*/ 668755 w 897443"/>
              <a:gd name="connsiteY97" fmla="*/ 473993 h 2842867"/>
              <a:gd name="connsiteX98" fmla="*/ 678630 w 897443"/>
              <a:gd name="connsiteY98" fmla="*/ 473993 h 2842867"/>
              <a:gd name="connsiteX99" fmla="*/ 584782 w 897443"/>
              <a:gd name="connsiteY99" fmla="*/ 441541 h 2842867"/>
              <a:gd name="connsiteX100" fmla="*/ 545981 w 897443"/>
              <a:gd name="connsiteY100" fmla="*/ 396265 h 2842867"/>
              <a:gd name="connsiteX101" fmla="*/ 568051 w 897443"/>
              <a:gd name="connsiteY101" fmla="*/ 318025 h 2842867"/>
              <a:gd name="connsiteX102" fmla="*/ 594916 w 897443"/>
              <a:gd name="connsiteY102" fmla="*/ 239763 h 2842867"/>
              <a:gd name="connsiteX103" fmla="*/ 599451 w 897443"/>
              <a:gd name="connsiteY103" fmla="*/ 144345 h 2842867"/>
              <a:gd name="connsiteX104" fmla="*/ 567045 w 897443"/>
              <a:gd name="connsiteY104" fmla="*/ 57782 h 2842867"/>
              <a:gd name="connsiteX105" fmla="*/ 443530 w 897443"/>
              <a:gd name="connsiteY105" fmla="*/ 216 h 284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97443" h="2842867">
                <a:moveTo>
                  <a:pt x="434546" y="1895977"/>
                </a:moveTo>
                <a:lnTo>
                  <a:pt x="216357" y="1895977"/>
                </a:lnTo>
                <a:cubicBezTo>
                  <a:pt x="208427" y="1921638"/>
                  <a:pt x="231605" y="1948135"/>
                  <a:pt x="217325" y="1957006"/>
                </a:cubicBezTo>
                <a:cubicBezTo>
                  <a:pt x="194971" y="1973858"/>
                  <a:pt x="215035" y="1997675"/>
                  <a:pt x="204822" y="2014383"/>
                </a:cubicBezTo>
                <a:cubicBezTo>
                  <a:pt x="163147" y="2107988"/>
                  <a:pt x="152372" y="2262557"/>
                  <a:pt x="166278" y="2369971"/>
                </a:cubicBezTo>
                <a:lnTo>
                  <a:pt x="167825" y="2369971"/>
                </a:lnTo>
                <a:lnTo>
                  <a:pt x="176257" y="2418190"/>
                </a:lnTo>
                <a:cubicBezTo>
                  <a:pt x="186020" y="2455884"/>
                  <a:pt x="153847" y="2556020"/>
                  <a:pt x="162618" y="2595624"/>
                </a:cubicBezTo>
                <a:cubicBezTo>
                  <a:pt x="176835" y="2633464"/>
                  <a:pt x="177000" y="2651741"/>
                  <a:pt x="190928" y="2683536"/>
                </a:cubicBezTo>
                <a:cubicBezTo>
                  <a:pt x="197484" y="2702236"/>
                  <a:pt x="162663" y="2735736"/>
                  <a:pt x="166367" y="2755501"/>
                </a:cubicBezTo>
                <a:cubicBezTo>
                  <a:pt x="179493" y="2804321"/>
                  <a:pt x="231385" y="2820568"/>
                  <a:pt x="285698" y="2839424"/>
                </a:cubicBezTo>
                <a:cubicBezTo>
                  <a:pt x="398336" y="2851812"/>
                  <a:pt x="448458" y="2829182"/>
                  <a:pt x="406562" y="2797025"/>
                </a:cubicBezTo>
                <a:cubicBezTo>
                  <a:pt x="352831" y="2751827"/>
                  <a:pt x="346014" y="2744791"/>
                  <a:pt x="304880" y="2695193"/>
                </a:cubicBezTo>
                <a:cubicBezTo>
                  <a:pt x="299288" y="2668403"/>
                  <a:pt x="302449" y="2625678"/>
                  <a:pt x="322079" y="2585951"/>
                </a:cubicBezTo>
                <a:cubicBezTo>
                  <a:pt x="331716" y="2542906"/>
                  <a:pt x="308054" y="2476839"/>
                  <a:pt x="316503" y="2456066"/>
                </a:cubicBezTo>
                <a:cubicBezTo>
                  <a:pt x="324108" y="2432690"/>
                  <a:pt x="332153" y="2402103"/>
                  <a:pt x="339267" y="2368873"/>
                </a:cubicBezTo>
                <a:lnTo>
                  <a:pt x="338103" y="2368873"/>
                </a:lnTo>
                <a:lnTo>
                  <a:pt x="358079" y="2253480"/>
                </a:lnTo>
                <a:cubicBezTo>
                  <a:pt x="362593" y="2215779"/>
                  <a:pt x="364312" y="2181459"/>
                  <a:pt x="361479" y="2157280"/>
                </a:cubicBezTo>
                <a:cubicBezTo>
                  <a:pt x="357866" y="2137657"/>
                  <a:pt x="384863" y="2128857"/>
                  <a:pt x="380991" y="2114371"/>
                </a:cubicBezTo>
                <a:cubicBezTo>
                  <a:pt x="374699" y="2100838"/>
                  <a:pt x="371819" y="2095261"/>
                  <a:pt x="378030" y="2086275"/>
                </a:cubicBezTo>
                <a:cubicBezTo>
                  <a:pt x="381780" y="2069980"/>
                  <a:pt x="397019" y="2069041"/>
                  <a:pt x="406814" y="2048055"/>
                </a:cubicBezTo>
                <a:cubicBezTo>
                  <a:pt x="411246" y="2027500"/>
                  <a:pt x="397492" y="2013932"/>
                  <a:pt x="407607" y="1991756"/>
                </a:cubicBezTo>
                <a:cubicBezTo>
                  <a:pt x="418449" y="1959774"/>
                  <a:pt x="427315" y="1927367"/>
                  <a:pt x="434546" y="1895977"/>
                </a:cubicBezTo>
                <a:close/>
                <a:moveTo>
                  <a:pt x="762697" y="1895977"/>
                </a:moveTo>
                <a:lnTo>
                  <a:pt x="546797" y="1895977"/>
                </a:lnTo>
                <a:cubicBezTo>
                  <a:pt x="546699" y="1903569"/>
                  <a:pt x="548177" y="1910834"/>
                  <a:pt x="552399" y="1917270"/>
                </a:cubicBezTo>
                <a:cubicBezTo>
                  <a:pt x="568936" y="1933223"/>
                  <a:pt x="540737" y="1940713"/>
                  <a:pt x="541555" y="1959083"/>
                </a:cubicBezTo>
                <a:cubicBezTo>
                  <a:pt x="543287" y="1980608"/>
                  <a:pt x="563156" y="1987623"/>
                  <a:pt x="557633" y="2009149"/>
                </a:cubicBezTo>
                <a:cubicBezTo>
                  <a:pt x="539853" y="2052302"/>
                  <a:pt x="533439" y="2125007"/>
                  <a:pt x="521343" y="2182937"/>
                </a:cubicBezTo>
                <a:cubicBezTo>
                  <a:pt x="514817" y="2217826"/>
                  <a:pt x="517960" y="2296385"/>
                  <a:pt x="520562" y="2369971"/>
                </a:cubicBezTo>
                <a:lnTo>
                  <a:pt x="521948" y="2369971"/>
                </a:lnTo>
                <a:lnTo>
                  <a:pt x="524022" y="2442255"/>
                </a:lnTo>
                <a:cubicBezTo>
                  <a:pt x="524365" y="2464713"/>
                  <a:pt x="524203" y="2484474"/>
                  <a:pt x="523100" y="2499448"/>
                </a:cubicBezTo>
                <a:cubicBezTo>
                  <a:pt x="524562" y="2542609"/>
                  <a:pt x="555659" y="2557131"/>
                  <a:pt x="544676" y="2567963"/>
                </a:cubicBezTo>
                <a:cubicBezTo>
                  <a:pt x="509969" y="2592148"/>
                  <a:pt x="555189" y="2619309"/>
                  <a:pt x="531921" y="2649757"/>
                </a:cubicBezTo>
                <a:cubicBezTo>
                  <a:pt x="524636" y="2659886"/>
                  <a:pt x="542742" y="2672434"/>
                  <a:pt x="539084" y="2683773"/>
                </a:cubicBezTo>
                <a:cubicBezTo>
                  <a:pt x="537718" y="2704928"/>
                  <a:pt x="521577" y="2748257"/>
                  <a:pt x="542944" y="2759739"/>
                </a:cubicBezTo>
                <a:cubicBezTo>
                  <a:pt x="611857" y="2788664"/>
                  <a:pt x="648944" y="2815316"/>
                  <a:pt x="718993" y="2826054"/>
                </a:cubicBezTo>
                <a:cubicBezTo>
                  <a:pt x="784768" y="2833430"/>
                  <a:pt x="861910" y="2839671"/>
                  <a:pt x="887903" y="2829997"/>
                </a:cubicBezTo>
                <a:cubicBezTo>
                  <a:pt x="904130" y="2816672"/>
                  <a:pt x="898182" y="2783005"/>
                  <a:pt x="881142" y="2769969"/>
                </a:cubicBezTo>
                <a:cubicBezTo>
                  <a:pt x="783401" y="2709194"/>
                  <a:pt x="671955" y="2651228"/>
                  <a:pt x="690186" y="2625616"/>
                </a:cubicBezTo>
                <a:cubicBezTo>
                  <a:pt x="718693" y="2586515"/>
                  <a:pt x="708215" y="2581999"/>
                  <a:pt x="698415" y="2574241"/>
                </a:cubicBezTo>
                <a:cubicBezTo>
                  <a:pt x="677312" y="2564646"/>
                  <a:pt x="673816" y="2553989"/>
                  <a:pt x="682845" y="2535228"/>
                </a:cubicBezTo>
                <a:cubicBezTo>
                  <a:pt x="695005" y="2508841"/>
                  <a:pt x="692389" y="2485863"/>
                  <a:pt x="678405" y="2456066"/>
                </a:cubicBezTo>
                <a:cubicBezTo>
                  <a:pt x="672212" y="2431279"/>
                  <a:pt x="674470" y="2406653"/>
                  <a:pt x="682757" y="2368873"/>
                </a:cubicBezTo>
                <a:lnTo>
                  <a:pt x="681640" y="2368873"/>
                </a:lnTo>
                <a:lnTo>
                  <a:pt x="685588" y="2350591"/>
                </a:lnTo>
                <a:cubicBezTo>
                  <a:pt x="692098" y="2304968"/>
                  <a:pt x="713873" y="2219309"/>
                  <a:pt x="704745" y="2172418"/>
                </a:cubicBezTo>
                <a:cubicBezTo>
                  <a:pt x="700163" y="2155081"/>
                  <a:pt x="730630" y="2148927"/>
                  <a:pt x="709244" y="2107895"/>
                </a:cubicBezTo>
                <a:cubicBezTo>
                  <a:pt x="704846" y="2095743"/>
                  <a:pt x="733093" y="2089638"/>
                  <a:pt x="734739" y="2077487"/>
                </a:cubicBezTo>
                <a:cubicBezTo>
                  <a:pt x="740357" y="2033043"/>
                  <a:pt x="745346" y="2029686"/>
                  <a:pt x="760398" y="1988507"/>
                </a:cubicBezTo>
                <a:cubicBezTo>
                  <a:pt x="769616" y="1958250"/>
                  <a:pt x="761236" y="1921204"/>
                  <a:pt x="762697" y="1895977"/>
                </a:cubicBezTo>
                <a:close/>
                <a:moveTo>
                  <a:pt x="443530" y="216"/>
                </a:moveTo>
                <a:cubicBezTo>
                  <a:pt x="386674" y="4779"/>
                  <a:pt x="379830" y="30937"/>
                  <a:pt x="344571" y="46865"/>
                </a:cubicBezTo>
                <a:lnTo>
                  <a:pt x="306008" y="112495"/>
                </a:lnTo>
                <a:cubicBezTo>
                  <a:pt x="306237" y="150865"/>
                  <a:pt x="299645" y="186961"/>
                  <a:pt x="307831" y="223056"/>
                </a:cubicBezTo>
                <a:cubicBezTo>
                  <a:pt x="340501" y="258581"/>
                  <a:pt x="349303" y="307744"/>
                  <a:pt x="362650" y="347815"/>
                </a:cubicBezTo>
                <a:cubicBezTo>
                  <a:pt x="349002" y="366616"/>
                  <a:pt x="345585" y="392239"/>
                  <a:pt x="319434" y="404221"/>
                </a:cubicBezTo>
                <a:cubicBezTo>
                  <a:pt x="244733" y="434004"/>
                  <a:pt x="155502" y="428758"/>
                  <a:pt x="92949" y="473993"/>
                </a:cubicBezTo>
                <a:lnTo>
                  <a:pt x="83073" y="473993"/>
                </a:lnTo>
                <a:cubicBezTo>
                  <a:pt x="74889" y="479492"/>
                  <a:pt x="67313" y="486055"/>
                  <a:pt x="60254" y="493613"/>
                </a:cubicBezTo>
                <a:cubicBezTo>
                  <a:pt x="46149" y="514610"/>
                  <a:pt x="-14506" y="778739"/>
                  <a:pt x="3215" y="899761"/>
                </a:cubicBezTo>
                <a:cubicBezTo>
                  <a:pt x="6673" y="918434"/>
                  <a:pt x="10522" y="934350"/>
                  <a:pt x="14941" y="947987"/>
                </a:cubicBezTo>
                <a:lnTo>
                  <a:pt x="18567" y="947987"/>
                </a:lnTo>
                <a:lnTo>
                  <a:pt x="41510" y="997019"/>
                </a:lnTo>
                <a:cubicBezTo>
                  <a:pt x="69999" y="1036026"/>
                  <a:pt x="110217" y="1040816"/>
                  <a:pt x="165868" y="1076388"/>
                </a:cubicBezTo>
                <a:cubicBezTo>
                  <a:pt x="157134" y="1135037"/>
                  <a:pt x="143827" y="1241855"/>
                  <a:pt x="133276" y="1337090"/>
                </a:cubicBezTo>
                <a:lnTo>
                  <a:pt x="124363" y="1421982"/>
                </a:lnTo>
                <a:lnTo>
                  <a:pt x="124093" y="1421982"/>
                </a:lnTo>
                <a:cubicBezTo>
                  <a:pt x="120952" y="1452965"/>
                  <a:pt x="118645" y="1479249"/>
                  <a:pt x="117555" y="1497351"/>
                </a:cubicBezTo>
                <a:cubicBezTo>
                  <a:pt x="121492" y="1540514"/>
                  <a:pt x="179823" y="1525592"/>
                  <a:pt x="170895" y="1564354"/>
                </a:cubicBezTo>
                <a:cubicBezTo>
                  <a:pt x="146807" y="1639921"/>
                  <a:pt x="196804" y="1640703"/>
                  <a:pt x="193545" y="1660909"/>
                </a:cubicBezTo>
                <a:cubicBezTo>
                  <a:pt x="178039" y="1750447"/>
                  <a:pt x="222253" y="1794792"/>
                  <a:pt x="217663" y="1818560"/>
                </a:cubicBezTo>
                <a:cubicBezTo>
                  <a:pt x="198950" y="1857829"/>
                  <a:pt x="229153" y="1875876"/>
                  <a:pt x="221073" y="1883348"/>
                </a:cubicBezTo>
                <a:cubicBezTo>
                  <a:pt x="217815" y="1887462"/>
                  <a:pt x="215701" y="1891679"/>
                  <a:pt x="214623" y="1895976"/>
                </a:cubicBezTo>
                <a:lnTo>
                  <a:pt x="432812" y="1895976"/>
                </a:lnTo>
                <a:cubicBezTo>
                  <a:pt x="462081" y="1775055"/>
                  <a:pt x="470782" y="1670241"/>
                  <a:pt x="494599" y="1668601"/>
                </a:cubicBezTo>
                <a:cubicBezTo>
                  <a:pt x="540673" y="1664871"/>
                  <a:pt x="516169" y="1779593"/>
                  <a:pt x="548979" y="1830010"/>
                </a:cubicBezTo>
                <a:cubicBezTo>
                  <a:pt x="559714" y="1844650"/>
                  <a:pt x="544952" y="1871947"/>
                  <a:pt x="545062" y="1895976"/>
                </a:cubicBezTo>
                <a:lnTo>
                  <a:pt x="760962" y="1895976"/>
                </a:lnTo>
                <a:cubicBezTo>
                  <a:pt x="761289" y="1887798"/>
                  <a:pt x="762747" y="1880866"/>
                  <a:pt x="766154" y="1875804"/>
                </a:cubicBezTo>
                <a:cubicBezTo>
                  <a:pt x="774059" y="1830105"/>
                  <a:pt x="771043" y="1774614"/>
                  <a:pt x="771079" y="1707926"/>
                </a:cubicBezTo>
                <a:cubicBezTo>
                  <a:pt x="771282" y="1632123"/>
                  <a:pt x="776612" y="1604350"/>
                  <a:pt x="763465" y="1532102"/>
                </a:cubicBezTo>
                <a:cubicBezTo>
                  <a:pt x="799791" y="1508413"/>
                  <a:pt x="844869" y="1525993"/>
                  <a:pt x="835083" y="1495202"/>
                </a:cubicBezTo>
                <a:cubicBezTo>
                  <a:pt x="828184" y="1472890"/>
                  <a:pt x="820185" y="1448110"/>
                  <a:pt x="811530" y="1421982"/>
                </a:cubicBezTo>
                <a:lnTo>
                  <a:pt x="809948" y="1421982"/>
                </a:lnTo>
                <a:lnTo>
                  <a:pt x="775410" y="1316815"/>
                </a:lnTo>
                <a:cubicBezTo>
                  <a:pt x="738530" y="1205294"/>
                  <a:pt x="702171" y="1095163"/>
                  <a:pt x="696357" y="1055199"/>
                </a:cubicBezTo>
                <a:cubicBezTo>
                  <a:pt x="748617" y="1049508"/>
                  <a:pt x="839385" y="1048495"/>
                  <a:pt x="857578" y="962170"/>
                </a:cubicBezTo>
                <a:lnTo>
                  <a:pt x="858341" y="944198"/>
                </a:lnTo>
                <a:lnTo>
                  <a:pt x="856527" y="944198"/>
                </a:lnTo>
                <a:lnTo>
                  <a:pt x="857042" y="893709"/>
                </a:lnTo>
                <a:cubicBezTo>
                  <a:pt x="852677" y="841974"/>
                  <a:pt x="833656" y="795183"/>
                  <a:pt x="800897" y="729170"/>
                </a:cubicBezTo>
                <a:cubicBezTo>
                  <a:pt x="782517" y="709071"/>
                  <a:pt x="806918" y="678983"/>
                  <a:pt x="784476" y="650299"/>
                </a:cubicBezTo>
                <a:cubicBezTo>
                  <a:pt x="775360" y="645091"/>
                  <a:pt x="798139" y="606029"/>
                  <a:pt x="777584" y="558792"/>
                </a:cubicBezTo>
                <a:cubicBezTo>
                  <a:pt x="773005" y="543280"/>
                  <a:pt x="787555" y="521020"/>
                  <a:pt x="753981" y="506281"/>
                </a:cubicBezTo>
                <a:cubicBezTo>
                  <a:pt x="726047" y="493394"/>
                  <a:pt x="696404" y="482867"/>
                  <a:pt x="668755" y="473993"/>
                </a:cubicBezTo>
                <a:lnTo>
                  <a:pt x="678630" y="473993"/>
                </a:lnTo>
                <a:cubicBezTo>
                  <a:pt x="639757" y="460987"/>
                  <a:pt x="604919" y="451082"/>
                  <a:pt x="584782" y="441541"/>
                </a:cubicBezTo>
                <a:cubicBezTo>
                  <a:pt x="563513" y="426070"/>
                  <a:pt x="553610" y="415146"/>
                  <a:pt x="545981" y="396265"/>
                </a:cubicBezTo>
                <a:cubicBezTo>
                  <a:pt x="538183" y="373595"/>
                  <a:pt x="561074" y="341832"/>
                  <a:pt x="568051" y="318025"/>
                </a:cubicBezTo>
                <a:cubicBezTo>
                  <a:pt x="575639" y="289479"/>
                  <a:pt x="575476" y="268900"/>
                  <a:pt x="594916" y="239763"/>
                </a:cubicBezTo>
                <a:cubicBezTo>
                  <a:pt x="590488" y="203807"/>
                  <a:pt x="601066" y="180737"/>
                  <a:pt x="599451" y="144345"/>
                </a:cubicBezTo>
                <a:cubicBezTo>
                  <a:pt x="600016" y="119657"/>
                  <a:pt x="596034" y="80195"/>
                  <a:pt x="567045" y="57782"/>
                </a:cubicBezTo>
                <a:cubicBezTo>
                  <a:pt x="555426" y="29121"/>
                  <a:pt x="501751" y="-2949"/>
                  <a:pt x="443530" y="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DEB778E8-0FBF-4998-AC06-A39CC6301970}"/>
              </a:ext>
            </a:extLst>
          </p:cNvPr>
          <p:cNvSpPr/>
          <p:nvPr/>
        </p:nvSpPr>
        <p:spPr>
          <a:xfrm>
            <a:off x="6243505" y="1770856"/>
            <a:ext cx="1180424" cy="2748045"/>
          </a:xfrm>
          <a:custGeom>
            <a:avLst/>
            <a:gdLst>
              <a:gd name="connsiteX0" fmla="*/ 1771762 w 2194113"/>
              <a:gd name="connsiteY0" fmla="*/ 5106447 h 5107929"/>
              <a:gd name="connsiteX1" fmla="*/ 1692215 w 2194113"/>
              <a:gd name="connsiteY1" fmla="*/ 5091625 h 5107929"/>
              <a:gd name="connsiteX2" fmla="*/ 1532628 w 2194113"/>
              <a:gd name="connsiteY2" fmla="*/ 4991327 h 5107929"/>
              <a:gd name="connsiteX3" fmla="*/ 1483715 w 2194113"/>
              <a:gd name="connsiteY3" fmla="*/ 4892512 h 5107929"/>
              <a:gd name="connsiteX4" fmla="*/ 1437766 w 2194113"/>
              <a:gd name="connsiteY4" fmla="*/ 4821365 h 5107929"/>
              <a:gd name="connsiteX5" fmla="*/ 1368595 w 2194113"/>
              <a:gd name="connsiteY5" fmla="*/ 4739348 h 5107929"/>
              <a:gd name="connsiteX6" fmla="*/ 1363160 w 2194113"/>
              <a:gd name="connsiteY6" fmla="*/ 4647449 h 5107929"/>
              <a:gd name="connsiteX7" fmla="*/ 1410591 w 2194113"/>
              <a:gd name="connsiteY7" fmla="*/ 4573832 h 5107929"/>
              <a:gd name="connsiteX8" fmla="*/ 1429366 w 2194113"/>
              <a:gd name="connsiteY8" fmla="*/ 4518495 h 5107929"/>
              <a:gd name="connsiteX9" fmla="*/ 1441224 w 2194113"/>
              <a:gd name="connsiteY9" fmla="*/ 4353473 h 5107929"/>
              <a:gd name="connsiteX10" fmla="*/ 1451600 w 2194113"/>
              <a:gd name="connsiteY10" fmla="*/ 4259105 h 5107929"/>
              <a:gd name="connsiteX11" fmla="*/ 1476304 w 2194113"/>
              <a:gd name="connsiteY11" fmla="*/ 4196851 h 5107929"/>
              <a:gd name="connsiteX12" fmla="*/ 1484703 w 2194113"/>
              <a:gd name="connsiteY12" fmla="*/ 4163253 h 5107929"/>
              <a:gd name="connsiteX13" fmla="*/ 1480750 w 2194113"/>
              <a:gd name="connsiteY13" fmla="*/ 3706726 h 5107929"/>
              <a:gd name="connsiteX14" fmla="*/ 1452588 w 2194113"/>
              <a:gd name="connsiteY14" fmla="*/ 3548127 h 5107929"/>
              <a:gd name="connsiteX15" fmla="*/ 1207031 w 2194113"/>
              <a:gd name="connsiteY15" fmla="*/ 2890016 h 5107929"/>
              <a:gd name="connsiteX16" fmla="*/ 1195173 w 2194113"/>
              <a:gd name="connsiteY16" fmla="*/ 2869759 h 5107929"/>
              <a:gd name="connsiteX17" fmla="*/ 1191221 w 2194113"/>
              <a:gd name="connsiteY17" fmla="*/ 2896439 h 5107929"/>
              <a:gd name="connsiteX18" fmla="*/ 1204067 w 2194113"/>
              <a:gd name="connsiteY18" fmla="*/ 3020947 h 5107929"/>
              <a:gd name="connsiteX19" fmla="*/ 1223830 w 2194113"/>
              <a:gd name="connsiteY19" fmla="*/ 3177075 h 5107929"/>
              <a:gd name="connsiteX20" fmla="*/ 1220866 w 2194113"/>
              <a:gd name="connsiteY20" fmla="*/ 3240317 h 5107929"/>
              <a:gd name="connsiteX21" fmla="*/ 1211972 w 2194113"/>
              <a:gd name="connsiteY21" fmla="*/ 3324804 h 5107929"/>
              <a:gd name="connsiteX22" fmla="*/ 1204067 w 2194113"/>
              <a:gd name="connsiteY22" fmla="*/ 3720560 h 5107929"/>
              <a:gd name="connsiteX23" fmla="*/ 1216913 w 2194113"/>
              <a:gd name="connsiteY23" fmla="*/ 3938448 h 5107929"/>
              <a:gd name="connsiteX24" fmla="*/ 1291519 w 2194113"/>
              <a:gd name="connsiteY24" fmla="*/ 4414739 h 5107929"/>
              <a:gd name="connsiteX25" fmla="*/ 1296953 w 2194113"/>
              <a:gd name="connsiteY25" fmla="*/ 4484404 h 5107929"/>
              <a:gd name="connsiteX26" fmla="*/ 1296953 w 2194113"/>
              <a:gd name="connsiteY26" fmla="*/ 4837175 h 5107929"/>
              <a:gd name="connsiteX27" fmla="*/ 1217901 w 2194113"/>
              <a:gd name="connsiteY27" fmla="*/ 4991821 h 5107929"/>
              <a:gd name="connsiteX28" fmla="*/ 1132920 w 2194113"/>
              <a:gd name="connsiteY28" fmla="*/ 5022454 h 5107929"/>
              <a:gd name="connsiteX29" fmla="*/ 1079065 w 2194113"/>
              <a:gd name="connsiteY29" fmla="*/ 5023936 h 5107929"/>
              <a:gd name="connsiteX30" fmla="*/ 1013847 w 2194113"/>
              <a:gd name="connsiteY30" fmla="*/ 4967612 h 5107929"/>
              <a:gd name="connsiteX31" fmla="*/ 950111 w 2194113"/>
              <a:gd name="connsiteY31" fmla="*/ 4816424 h 5107929"/>
              <a:gd name="connsiteX32" fmla="*/ 846849 w 2194113"/>
              <a:gd name="connsiteY32" fmla="*/ 4492309 h 5107929"/>
              <a:gd name="connsiteX33" fmla="*/ 843390 w 2194113"/>
              <a:gd name="connsiteY33" fmla="*/ 4408810 h 5107929"/>
              <a:gd name="connsiteX34" fmla="*/ 801394 w 2194113"/>
              <a:gd name="connsiteY34" fmla="*/ 4080248 h 5107929"/>
              <a:gd name="connsiteX35" fmla="*/ 750504 w 2194113"/>
              <a:gd name="connsiteY35" fmla="*/ 3843091 h 5107929"/>
              <a:gd name="connsiteX36" fmla="*/ 752480 w 2194113"/>
              <a:gd name="connsiteY36" fmla="*/ 3700303 h 5107929"/>
              <a:gd name="connsiteX37" fmla="*/ 740622 w 2194113"/>
              <a:gd name="connsiteY37" fmla="*/ 3360378 h 5107929"/>
              <a:gd name="connsiteX38" fmla="*/ 657617 w 2194113"/>
              <a:gd name="connsiteY38" fmla="*/ 2812940 h 5107929"/>
              <a:gd name="connsiteX39" fmla="*/ 640324 w 2194113"/>
              <a:gd name="connsiteY39" fmla="*/ 2702761 h 5107929"/>
              <a:gd name="connsiteX40" fmla="*/ 78064 w 2194113"/>
              <a:gd name="connsiteY40" fmla="*/ 4953283 h 5107929"/>
              <a:gd name="connsiteX41" fmla="*/ 0 w 2194113"/>
              <a:gd name="connsiteY41" fmla="*/ 4946366 h 5107929"/>
              <a:gd name="connsiteX42" fmla="*/ 34585 w 2194113"/>
              <a:gd name="connsiteY42" fmla="*/ 4808024 h 5107929"/>
              <a:gd name="connsiteX43" fmla="*/ 543485 w 2194113"/>
              <a:gd name="connsiteY43" fmla="*/ 2807999 h 5107929"/>
              <a:gd name="connsiteX44" fmla="*/ 589929 w 2194113"/>
              <a:gd name="connsiteY44" fmla="*/ 2637049 h 5107929"/>
              <a:gd name="connsiteX45" fmla="*/ 601786 w 2194113"/>
              <a:gd name="connsiteY45" fmla="*/ 2395445 h 5107929"/>
              <a:gd name="connsiteX46" fmla="*/ 519275 w 2194113"/>
              <a:gd name="connsiteY46" fmla="*/ 2258091 h 5107929"/>
              <a:gd name="connsiteX47" fmla="*/ 487160 w 2194113"/>
              <a:gd name="connsiteY47" fmla="*/ 2340602 h 5107929"/>
              <a:gd name="connsiteX48" fmla="*/ 477773 w 2194113"/>
              <a:gd name="connsiteY48" fmla="*/ 2387539 h 5107929"/>
              <a:gd name="connsiteX49" fmla="*/ 458504 w 2194113"/>
              <a:gd name="connsiteY49" fmla="*/ 2421137 h 5107929"/>
              <a:gd name="connsiteX50" fmla="*/ 426389 w 2194113"/>
              <a:gd name="connsiteY50" fmla="*/ 2428054 h 5107929"/>
              <a:gd name="connsiteX51" fmla="*/ 408108 w 2194113"/>
              <a:gd name="connsiteY51" fmla="*/ 2402856 h 5107929"/>
              <a:gd name="connsiteX52" fmla="*/ 413049 w 2194113"/>
              <a:gd name="connsiteY52" fmla="*/ 2344061 h 5107929"/>
              <a:gd name="connsiteX53" fmla="*/ 454551 w 2194113"/>
              <a:gd name="connsiteY53" fmla="*/ 2215106 h 5107929"/>
              <a:gd name="connsiteX54" fmla="*/ 473326 w 2194113"/>
              <a:gd name="connsiteY54" fmla="*/ 2116291 h 5107929"/>
              <a:gd name="connsiteX55" fmla="*/ 452081 w 2194113"/>
              <a:gd name="connsiteY55" fmla="*/ 2074788 h 5107929"/>
              <a:gd name="connsiteX56" fmla="*/ 154152 w 2194113"/>
              <a:gd name="connsiteY56" fmla="*/ 1690890 h 5107929"/>
              <a:gd name="connsiteX57" fmla="*/ 114626 w 2194113"/>
              <a:gd name="connsiteY57" fmla="*/ 1466579 h 5107929"/>
              <a:gd name="connsiteX58" fmla="*/ 189232 w 2194113"/>
              <a:gd name="connsiteY58" fmla="*/ 1278336 h 5107929"/>
              <a:gd name="connsiteX59" fmla="*/ 340913 w 2194113"/>
              <a:gd name="connsiteY59" fmla="*/ 1083669 h 5107929"/>
              <a:gd name="connsiteX60" fmla="*/ 571154 w 2194113"/>
              <a:gd name="connsiteY60" fmla="*/ 761037 h 5107929"/>
              <a:gd name="connsiteX61" fmla="*/ 623526 w 2194113"/>
              <a:gd name="connsiteY61" fmla="*/ 707182 h 5107929"/>
              <a:gd name="connsiteX62" fmla="*/ 1048432 w 2194113"/>
              <a:gd name="connsiteY62" fmla="*/ 526844 h 5107929"/>
              <a:gd name="connsiteX63" fmla="*/ 1141319 w 2194113"/>
              <a:gd name="connsiteY63" fmla="*/ 516468 h 5107929"/>
              <a:gd name="connsiteX64" fmla="*/ 1165529 w 2194113"/>
              <a:gd name="connsiteY64" fmla="*/ 485836 h 5107929"/>
              <a:gd name="connsiteX65" fmla="*/ 1148730 w 2194113"/>
              <a:gd name="connsiteY65" fmla="*/ 336130 h 5107929"/>
              <a:gd name="connsiteX66" fmla="*/ 1150706 w 2194113"/>
              <a:gd name="connsiteY66" fmla="*/ 314391 h 5107929"/>
              <a:gd name="connsiteX67" fmla="*/ 1137861 w 2194113"/>
              <a:gd name="connsiteY67" fmla="*/ 287710 h 5107929"/>
              <a:gd name="connsiteX68" fmla="*/ 1112663 w 2194113"/>
              <a:gd name="connsiteY68" fmla="*/ 234350 h 5107929"/>
              <a:gd name="connsiteX69" fmla="*/ 1236182 w 2194113"/>
              <a:gd name="connsiteY69" fmla="*/ 36719 h 5107929"/>
              <a:gd name="connsiteX70" fmla="*/ 1586977 w 2194113"/>
              <a:gd name="connsiteY70" fmla="*/ 28320 h 5107929"/>
              <a:gd name="connsiteX71" fmla="*/ 1722354 w 2194113"/>
              <a:gd name="connsiteY71" fmla="*/ 188401 h 5107929"/>
              <a:gd name="connsiteX72" fmla="*/ 1759904 w 2194113"/>
              <a:gd name="connsiteY72" fmla="*/ 322296 h 5107929"/>
              <a:gd name="connsiteX73" fmla="*/ 1749034 w 2194113"/>
              <a:gd name="connsiteY73" fmla="*/ 378621 h 5107929"/>
              <a:gd name="connsiteX74" fmla="*/ 1653183 w 2194113"/>
              <a:gd name="connsiteY74" fmla="*/ 428522 h 5107929"/>
              <a:gd name="connsiteX75" fmla="*/ 1637867 w 2194113"/>
              <a:gd name="connsiteY75" fmla="*/ 635541 h 5107929"/>
              <a:gd name="connsiteX76" fmla="*/ 1648737 w 2194113"/>
              <a:gd name="connsiteY76" fmla="*/ 650857 h 5107929"/>
              <a:gd name="connsiteX77" fmla="*/ 1716919 w 2194113"/>
              <a:gd name="connsiteY77" fmla="*/ 679514 h 5107929"/>
              <a:gd name="connsiteX78" fmla="*/ 1901704 w 2194113"/>
              <a:gd name="connsiteY78" fmla="*/ 814891 h 5107929"/>
              <a:gd name="connsiteX79" fmla="*/ 1953088 w 2194113"/>
              <a:gd name="connsiteY79" fmla="*/ 934458 h 5107929"/>
              <a:gd name="connsiteX80" fmla="*/ 1981251 w 2194113"/>
              <a:gd name="connsiteY80" fmla="*/ 1109361 h 5107929"/>
              <a:gd name="connsiteX81" fmla="*/ 2025718 w 2194113"/>
              <a:gd name="connsiteY81" fmla="*/ 1323791 h 5107929"/>
              <a:gd name="connsiteX82" fmla="*/ 2078090 w 2194113"/>
              <a:gd name="connsiteY82" fmla="*/ 1654328 h 5107929"/>
              <a:gd name="connsiteX83" fmla="*/ 2105758 w 2194113"/>
              <a:gd name="connsiteY83" fmla="*/ 1757591 h 5107929"/>
              <a:gd name="connsiteX84" fmla="*/ 2174929 w 2194113"/>
              <a:gd name="connsiteY84" fmla="*/ 1945834 h 5107929"/>
              <a:gd name="connsiteX85" fmla="*/ 2182340 w 2194113"/>
              <a:gd name="connsiteY85" fmla="*/ 2062436 h 5107929"/>
              <a:gd name="connsiteX86" fmla="*/ 2170977 w 2194113"/>
              <a:gd name="connsiteY86" fmla="*/ 2099986 h 5107929"/>
              <a:gd name="connsiteX87" fmla="*/ 2177400 w 2194113"/>
              <a:gd name="connsiteY87" fmla="*/ 2155817 h 5107929"/>
              <a:gd name="connsiteX88" fmla="*/ 2169988 w 2194113"/>
              <a:gd name="connsiteY88" fmla="*/ 2281313 h 5107929"/>
              <a:gd name="connsiteX89" fmla="*/ 2162083 w 2194113"/>
              <a:gd name="connsiteY89" fmla="*/ 2287242 h 5107929"/>
              <a:gd name="connsiteX90" fmla="*/ 2125027 w 2194113"/>
              <a:gd name="connsiteY90" fmla="*/ 2339614 h 5107929"/>
              <a:gd name="connsiteX91" fmla="*/ 2106746 w 2194113"/>
              <a:gd name="connsiteY91" fmla="*/ 2491296 h 5107929"/>
              <a:gd name="connsiteX92" fmla="*/ 2124533 w 2194113"/>
              <a:gd name="connsiteY92" fmla="*/ 2659282 h 5107929"/>
              <a:gd name="connsiteX93" fmla="*/ 2122557 w 2194113"/>
              <a:gd name="connsiteY93" fmla="*/ 2701773 h 5107929"/>
              <a:gd name="connsiteX94" fmla="*/ 2113170 w 2194113"/>
              <a:gd name="connsiteY94" fmla="*/ 2732405 h 5107929"/>
              <a:gd name="connsiteX95" fmla="*/ 1937772 w 2194113"/>
              <a:gd name="connsiteY95" fmla="*/ 2849008 h 5107929"/>
              <a:gd name="connsiteX96" fmla="*/ 1925914 w 2194113"/>
              <a:gd name="connsiteY96" fmla="*/ 2847525 h 5107929"/>
              <a:gd name="connsiteX97" fmla="*/ 1843897 w 2194113"/>
              <a:gd name="connsiteY97" fmla="*/ 2757603 h 5107929"/>
              <a:gd name="connsiteX98" fmla="*/ 1869589 w 2194113"/>
              <a:gd name="connsiteY98" fmla="*/ 2593076 h 5107929"/>
              <a:gd name="connsiteX99" fmla="*/ 1903681 w 2194113"/>
              <a:gd name="connsiteY99" fmla="*/ 2495248 h 5107929"/>
              <a:gd name="connsiteX100" fmla="*/ 1912574 w 2194113"/>
              <a:gd name="connsiteY100" fmla="*/ 2444358 h 5107929"/>
              <a:gd name="connsiteX101" fmla="*/ 1923938 w 2194113"/>
              <a:gd name="connsiteY101" fmla="*/ 2317380 h 5107929"/>
              <a:gd name="connsiteX102" fmla="*/ 1911092 w 2194113"/>
              <a:gd name="connsiteY102" fmla="*/ 2291194 h 5107929"/>
              <a:gd name="connsiteX103" fmla="*/ 1868107 w 2194113"/>
              <a:gd name="connsiteY103" fmla="*/ 2219553 h 5107929"/>
              <a:gd name="connsiteX104" fmla="*/ 1820181 w 2194113"/>
              <a:gd name="connsiteY104" fmla="*/ 2047120 h 5107929"/>
              <a:gd name="connsiteX105" fmla="*/ 1791031 w 2194113"/>
              <a:gd name="connsiteY105" fmla="*/ 1774389 h 5107929"/>
              <a:gd name="connsiteX106" fmla="*/ 1774232 w 2194113"/>
              <a:gd name="connsiteY106" fmla="*/ 1576758 h 5107929"/>
              <a:gd name="connsiteX107" fmla="*/ 1749528 w 2194113"/>
              <a:gd name="connsiteY107" fmla="*/ 1514505 h 5107929"/>
              <a:gd name="connsiteX108" fmla="*/ 1730753 w 2194113"/>
              <a:gd name="connsiteY108" fmla="*/ 1503635 h 5107929"/>
              <a:gd name="connsiteX109" fmla="*/ 1714943 w 2194113"/>
              <a:gd name="connsiteY109" fmla="*/ 1518457 h 5107929"/>
              <a:gd name="connsiteX110" fmla="*/ 1691227 w 2194113"/>
              <a:gd name="connsiteY110" fmla="*/ 1615296 h 5107929"/>
              <a:gd name="connsiteX111" fmla="*/ 1663065 w 2194113"/>
              <a:gd name="connsiteY111" fmla="*/ 1700278 h 5107929"/>
              <a:gd name="connsiteX112" fmla="*/ 1679369 w 2194113"/>
              <a:gd name="connsiteY112" fmla="*/ 1867276 h 5107929"/>
              <a:gd name="connsiteX113" fmla="*/ 1691721 w 2194113"/>
              <a:gd name="connsiteY113" fmla="*/ 1959174 h 5107929"/>
              <a:gd name="connsiteX114" fmla="*/ 1692215 w 2194113"/>
              <a:gd name="connsiteY114" fmla="*/ 1981408 h 5107929"/>
              <a:gd name="connsiteX115" fmla="*/ 1746070 w 2194113"/>
              <a:gd name="connsiteY115" fmla="*/ 2094551 h 5107929"/>
              <a:gd name="connsiteX116" fmla="*/ 1779173 w 2194113"/>
              <a:gd name="connsiteY116" fmla="*/ 2218565 h 5107929"/>
              <a:gd name="connsiteX117" fmla="*/ 1818699 w 2194113"/>
              <a:gd name="connsiteY117" fmla="*/ 2546632 h 5107929"/>
              <a:gd name="connsiteX118" fmla="*/ 1881447 w 2194113"/>
              <a:gd name="connsiteY118" fmla="*/ 3199309 h 5107929"/>
              <a:gd name="connsiteX119" fmla="*/ 1932831 w 2194113"/>
              <a:gd name="connsiteY119" fmla="*/ 3668682 h 5107929"/>
              <a:gd name="connsiteX120" fmla="*/ 1903187 w 2194113"/>
              <a:gd name="connsiteY120" fmla="*/ 3913744 h 5107929"/>
              <a:gd name="connsiteX121" fmla="*/ 1803877 w 2194113"/>
              <a:gd name="connsiteY121" fmla="*/ 4331734 h 5107929"/>
              <a:gd name="connsiteX122" fmla="*/ 1745082 w 2194113"/>
              <a:gd name="connsiteY122" fmla="*/ 4717608 h 5107929"/>
              <a:gd name="connsiteX123" fmla="*/ 1772256 w 2194113"/>
              <a:gd name="connsiteY123" fmla="*/ 4851009 h 5107929"/>
              <a:gd name="connsiteX124" fmla="*/ 1834510 w 2194113"/>
              <a:gd name="connsiteY124" fmla="*/ 5034312 h 5107929"/>
              <a:gd name="connsiteX125" fmla="*/ 1820676 w 2194113"/>
              <a:gd name="connsiteY125" fmla="*/ 5069391 h 5107929"/>
              <a:gd name="connsiteX126" fmla="*/ 1787078 w 2194113"/>
              <a:gd name="connsiteY126" fmla="*/ 5107930 h 5107929"/>
              <a:gd name="connsiteX127" fmla="*/ 1771762 w 2194113"/>
              <a:gd name="connsiteY127" fmla="*/ 5106447 h 5107929"/>
              <a:gd name="connsiteX128" fmla="*/ 612162 w 2194113"/>
              <a:gd name="connsiteY128" fmla="*/ 1348000 h 5107929"/>
              <a:gd name="connsiteX129" fmla="*/ 569177 w 2194113"/>
              <a:gd name="connsiteY129" fmla="*/ 1365293 h 5107929"/>
              <a:gd name="connsiteX130" fmla="*/ 482220 w 2194113"/>
              <a:gd name="connsiteY130" fmla="*/ 1437923 h 5107929"/>
              <a:gd name="connsiteX131" fmla="*/ 463939 w 2194113"/>
              <a:gd name="connsiteY131" fmla="*/ 1474978 h 5107929"/>
              <a:gd name="connsiteX132" fmla="*/ 471350 w 2194113"/>
              <a:gd name="connsiteY132" fmla="*/ 1493259 h 5107929"/>
              <a:gd name="connsiteX133" fmla="*/ 459986 w 2194113"/>
              <a:gd name="connsiteY133" fmla="*/ 1523892 h 5107929"/>
              <a:gd name="connsiteX134" fmla="*/ 444670 w 2194113"/>
              <a:gd name="connsiteY134" fmla="*/ 1557489 h 5107929"/>
              <a:gd name="connsiteX135" fmla="*/ 500995 w 2194113"/>
              <a:gd name="connsiteY135" fmla="*/ 1647411 h 5107929"/>
              <a:gd name="connsiteX136" fmla="*/ 531627 w 2194113"/>
              <a:gd name="connsiteY136" fmla="*/ 1677550 h 5107929"/>
              <a:gd name="connsiteX137" fmla="*/ 543485 w 2194113"/>
              <a:gd name="connsiteY137" fmla="*/ 1695831 h 5107929"/>
              <a:gd name="connsiteX138" fmla="*/ 567695 w 2194113"/>
              <a:gd name="connsiteY138" fmla="*/ 1712630 h 5107929"/>
              <a:gd name="connsiteX139" fmla="*/ 582023 w 2194113"/>
              <a:gd name="connsiteY139" fmla="*/ 1686443 h 5107929"/>
              <a:gd name="connsiteX140" fmla="*/ 584988 w 2194113"/>
              <a:gd name="connsiteY140" fmla="*/ 1600968 h 5107929"/>
              <a:gd name="connsiteX141" fmla="*/ 588446 w 2194113"/>
              <a:gd name="connsiteY141" fmla="*/ 1547114 h 5107929"/>
              <a:gd name="connsiteX142" fmla="*/ 612162 w 2194113"/>
              <a:gd name="connsiteY142" fmla="*/ 1348000 h 51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194113" h="5107929">
                <a:moveTo>
                  <a:pt x="1771762" y="5106447"/>
                </a:moveTo>
                <a:cubicBezTo>
                  <a:pt x="1745082" y="5101507"/>
                  <a:pt x="1718896" y="5094589"/>
                  <a:pt x="1692215" y="5091625"/>
                </a:cubicBezTo>
                <a:cubicBezTo>
                  <a:pt x="1623045" y="5083226"/>
                  <a:pt x="1574625" y="5041229"/>
                  <a:pt x="1532628" y="4991327"/>
                </a:cubicBezTo>
                <a:cubicBezTo>
                  <a:pt x="1508419" y="4963165"/>
                  <a:pt x="1496067" y="4928085"/>
                  <a:pt x="1483715" y="4892512"/>
                </a:cubicBezTo>
                <a:cubicBezTo>
                  <a:pt x="1474327" y="4866820"/>
                  <a:pt x="1455058" y="4844092"/>
                  <a:pt x="1437766" y="4821365"/>
                </a:cubicBezTo>
                <a:cubicBezTo>
                  <a:pt x="1416026" y="4793202"/>
                  <a:pt x="1392804" y="4766028"/>
                  <a:pt x="1368595" y="4739348"/>
                </a:cubicBezTo>
                <a:cubicBezTo>
                  <a:pt x="1341420" y="4709703"/>
                  <a:pt x="1347843" y="4677588"/>
                  <a:pt x="1363160" y="4647449"/>
                </a:cubicBezTo>
                <a:cubicBezTo>
                  <a:pt x="1376006" y="4621758"/>
                  <a:pt x="1393299" y="4597548"/>
                  <a:pt x="1410591" y="4573832"/>
                </a:cubicBezTo>
                <a:cubicBezTo>
                  <a:pt x="1422943" y="4557033"/>
                  <a:pt x="1428378" y="4539740"/>
                  <a:pt x="1429366" y="4518495"/>
                </a:cubicBezTo>
                <a:cubicBezTo>
                  <a:pt x="1432331" y="4463653"/>
                  <a:pt x="1436777" y="4408316"/>
                  <a:pt x="1441224" y="4353473"/>
                </a:cubicBezTo>
                <a:cubicBezTo>
                  <a:pt x="1443695" y="4321852"/>
                  <a:pt x="1445177" y="4289737"/>
                  <a:pt x="1451600" y="4259105"/>
                </a:cubicBezTo>
                <a:cubicBezTo>
                  <a:pt x="1456046" y="4237365"/>
                  <a:pt x="1468398" y="4217602"/>
                  <a:pt x="1476304" y="4196851"/>
                </a:cubicBezTo>
                <a:cubicBezTo>
                  <a:pt x="1480256" y="4185981"/>
                  <a:pt x="1484703" y="4174123"/>
                  <a:pt x="1484703" y="4163253"/>
                </a:cubicBezTo>
                <a:cubicBezTo>
                  <a:pt x="1484209" y="4011078"/>
                  <a:pt x="1485197" y="3858902"/>
                  <a:pt x="1480750" y="3706726"/>
                </a:cubicBezTo>
                <a:cubicBezTo>
                  <a:pt x="1479268" y="3653860"/>
                  <a:pt x="1463458" y="3600993"/>
                  <a:pt x="1452588" y="3548127"/>
                </a:cubicBezTo>
                <a:cubicBezTo>
                  <a:pt x="1405156" y="3315911"/>
                  <a:pt x="1318199" y="3098023"/>
                  <a:pt x="1207031" y="2890016"/>
                </a:cubicBezTo>
                <a:cubicBezTo>
                  <a:pt x="1204067" y="2885075"/>
                  <a:pt x="1201102" y="2880135"/>
                  <a:pt x="1195173" y="2869759"/>
                </a:cubicBezTo>
                <a:cubicBezTo>
                  <a:pt x="1193197" y="2882111"/>
                  <a:pt x="1190727" y="2889522"/>
                  <a:pt x="1191221" y="2896439"/>
                </a:cubicBezTo>
                <a:cubicBezTo>
                  <a:pt x="1195173" y="2937941"/>
                  <a:pt x="1199126" y="2979444"/>
                  <a:pt x="1204067" y="3020947"/>
                </a:cubicBezTo>
                <a:cubicBezTo>
                  <a:pt x="1210490" y="3072825"/>
                  <a:pt x="1218395" y="3124703"/>
                  <a:pt x="1223830" y="3177075"/>
                </a:cubicBezTo>
                <a:cubicBezTo>
                  <a:pt x="1225806" y="3197826"/>
                  <a:pt x="1222842" y="3219072"/>
                  <a:pt x="1220866" y="3240317"/>
                </a:cubicBezTo>
                <a:cubicBezTo>
                  <a:pt x="1218395" y="3268479"/>
                  <a:pt x="1209996" y="3297136"/>
                  <a:pt x="1211972" y="3324804"/>
                </a:cubicBezTo>
                <a:cubicBezTo>
                  <a:pt x="1221360" y="3457217"/>
                  <a:pt x="1216913" y="3588641"/>
                  <a:pt x="1204067" y="3720560"/>
                </a:cubicBezTo>
                <a:cubicBezTo>
                  <a:pt x="1197150" y="3792201"/>
                  <a:pt x="1207031" y="3866313"/>
                  <a:pt x="1216913" y="3938448"/>
                </a:cubicBezTo>
                <a:cubicBezTo>
                  <a:pt x="1239146" y="4097541"/>
                  <a:pt x="1266815" y="4256140"/>
                  <a:pt x="1291519" y="4414739"/>
                </a:cubicBezTo>
                <a:cubicBezTo>
                  <a:pt x="1294977" y="4437466"/>
                  <a:pt x="1296953" y="4461182"/>
                  <a:pt x="1296953" y="4484404"/>
                </a:cubicBezTo>
                <a:cubicBezTo>
                  <a:pt x="1297448" y="4601994"/>
                  <a:pt x="1296459" y="4719585"/>
                  <a:pt x="1296953" y="4837175"/>
                </a:cubicBezTo>
                <a:cubicBezTo>
                  <a:pt x="1296953" y="4902887"/>
                  <a:pt x="1262368" y="4950319"/>
                  <a:pt x="1217901" y="4991821"/>
                </a:cubicBezTo>
                <a:cubicBezTo>
                  <a:pt x="1194679" y="5013561"/>
                  <a:pt x="1164047" y="5019490"/>
                  <a:pt x="1132920" y="5022454"/>
                </a:cubicBezTo>
                <a:cubicBezTo>
                  <a:pt x="1115133" y="5023936"/>
                  <a:pt x="1096852" y="5023936"/>
                  <a:pt x="1079065" y="5023936"/>
                </a:cubicBezTo>
                <a:cubicBezTo>
                  <a:pt x="1042504" y="5023442"/>
                  <a:pt x="1022740" y="5003185"/>
                  <a:pt x="1013847" y="4967612"/>
                </a:cubicBezTo>
                <a:cubicBezTo>
                  <a:pt x="1001001" y="4914251"/>
                  <a:pt x="983214" y="4861879"/>
                  <a:pt x="950111" y="4816424"/>
                </a:cubicBezTo>
                <a:cubicBezTo>
                  <a:pt x="879952" y="4719585"/>
                  <a:pt x="854754" y="4608911"/>
                  <a:pt x="846849" y="4492309"/>
                </a:cubicBezTo>
                <a:cubicBezTo>
                  <a:pt x="844873" y="4464641"/>
                  <a:pt x="841908" y="4436478"/>
                  <a:pt x="843390" y="4408810"/>
                </a:cubicBezTo>
                <a:cubicBezTo>
                  <a:pt x="851296" y="4296160"/>
                  <a:pt x="830050" y="4188451"/>
                  <a:pt x="801394" y="4080248"/>
                </a:cubicBezTo>
                <a:cubicBezTo>
                  <a:pt x="780642" y="4002184"/>
                  <a:pt x="762362" y="3922638"/>
                  <a:pt x="750504" y="3843091"/>
                </a:cubicBezTo>
                <a:cubicBezTo>
                  <a:pt x="743587" y="3796648"/>
                  <a:pt x="747539" y="3747240"/>
                  <a:pt x="752480" y="3700303"/>
                </a:cubicBezTo>
                <a:cubicBezTo>
                  <a:pt x="763844" y="3586171"/>
                  <a:pt x="756433" y="3473027"/>
                  <a:pt x="740622" y="3360378"/>
                </a:cubicBezTo>
                <a:cubicBezTo>
                  <a:pt x="714436" y="3177569"/>
                  <a:pt x="684791" y="2995255"/>
                  <a:pt x="657617" y="2812940"/>
                </a:cubicBezTo>
                <a:cubicBezTo>
                  <a:pt x="652182" y="2776378"/>
                  <a:pt x="648724" y="2739817"/>
                  <a:pt x="640324" y="2702761"/>
                </a:cubicBezTo>
                <a:cubicBezTo>
                  <a:pt x="452575" y="3452276"/>
                  <a:pt x="265814" y="4201792"/>
                  <a:pt x="78064" y="4953283"/>
                </a:cubicBezTo>
                <a:cubicBezTo>
                  <a:pt x="51878" y="4950813"/>
                  <a:pt x="26680" y="4948836"/>
                  <a:pt x="0" y="4946366"/>
                </a:cubicBezTo>
                <a:cubicBezTo>
                  <a:pt x="11858" y="4898935"/>
                  <a:pt x="22728" y="4853480"/>
                  <a:pt x="34585" y="4808024"/>
                </a:cubicBezTo>
                <a:cubicBezTo>
                  <a:pt x="204054" y="4141514"/>
                  <a:pt x="374017" y="3475004"/>
                  <a:pt x="543485" y="2807999"/>
                </a:cubicBezTo>
                <a:cubicBezTo>
                  <a:pt x="558308" y="2750686"/>
                  <a:pt x="570660" y="2692385"/>
                  <a:pt x="589929" y="2637049"/>
                </a:cubicBezTo>
                <a:cubicBezTo>
                  <a:pt x="617597" y="2557008"/>
                  <a:pt x="617103" y="2476967"/>
                  <a:pt x="601786" y="2395445"/>
                </a:cubicBezTo>
                <a:cubicBezTo>
                  <a:pt x="590423" y="2335661"/>
                  <a:pt x="570165" y="2298606"/>
                  <a:pt x="519275" y="2258091"/>
                </a:cubicBezTo>
                <a:cubicBezTo>
                  <a:pt x="502477" y="2283289"/>
                  <a:pt x="493089" y="2311451"/>
                  <a:pt x="487160" y="2340602"/>
                </a:cubicBezTo>
                <a:cubicBezTo>
                  <a:pt x="484196" y="2356412"/>
                  <a:pt x="482714" y="2372223"/>
                  <a:pt x="477773" y="2387539"/>
                </a:cubicBezTo>
                <a:cubicBezTo>
                  <a:pt x="473820" y="2399891"/>
                  <a:pt x="467891" y="2413231"/>
                  <a:pt x="458504" y="2421137"/>
                </a:cubicBezTo>
                <a:cubicBezTo>
                  <a:pt x="450599" y="2427560"/>
                  <a:pt x="435282" y="2431018"/>
                  <a:pt x="426389" y="2428054"/>
                </a:cubicBezTo>
                <a:cubicBezTo>
                  <a:pt x="417990" y="2425583"/>
                  <a:pt x="409096" y="2412243"/>
                  <a:pt x="408108" y="2402856"/>
                </a:cubicBezTo>
                <a:cubicBezTo>
                  <a:pt x="406626" y="2383093"/>
                  <a:pt x="407614" y="2362836"/>
                  <a:pt x="413049" y="2344061"/>
                </a:cubicBezTo>
                <a:cubicBezTo>
                  <a:pt x="425401" y="2300582"/>
                  <a:pt x="442693" y="2258585"/>
                  <a:pt x="454551" y="2215106"/>
                </a:cubicBezTo>
                <a:cubicBezTo>
                  <a:pt x="463445" y="2182991"/>
                  <a:pt x="468385" y="2149394"/>
                  <a:pt x="473326" y="2116291"/>
                </a:cubicBezTo>
                <a:cubicBezTo>
                  <a:pt x="475797" y="2098998"/>
                  <a:pt x="467891" y="2086152"/>
                  <a:pt x="452081" y="2074788"/>
                </a:cubicBezTo>
                <a:cubicBezTo>
                  <a:pt x="314233" y="1976961"/>
                  <a:pt x="209489" y="1852948"/>
                  <a:pt x="154152" y="1690890"/>
                </a:cubicBezTo>
                <a:cubicBezTo>
                  <a:pt x="129448" y="1618261"/>
                  <a:pt x="112650" y="1544149"/>
                  <a:pt x="114626" y="1466579"/>
                </a:cubicBezTo>
                <a:cubicBezTo>
                  <a:pt x="116602" y="1394444"/>
                  <a:pt x="143282" y="1333672"/>
                  <a:pt x="189232" y="1278336"/>
                </a:cubicBezTo>
                <a:cubicBezTo>
                  <a:pt x="242098" y="1215094"/>
                  <a:pt x="292494" y="1149876"/>
                  <a:pt x="340913" y="1083669"/>
                </a:cubicBezTo>
                <a:cubicBezTo>
                  <a:pt x="418978" y="976948"/>
                  <a:pt x="494077" y="868251"/>
                  <a:pt x="571154" y="761037"/>
                </a:cubicBezTo>
                <a:cubicBezTo>
                  <a:pt x="585482" y="740779"/>
                  <a:pt x="603269" y="720522"/>
                  <a:pt x="623526" y="707182"/>
                </a:cubicBezTo>
                <a:cubicBezTo>
                  <a:pt x="754456" y="621707"/>
                  <a:pt x="895268" y="560441"/>
                  <a:pt x="1048432" y="526844"/>
                </a:cubicBezTo>
                <a:cubicBezTo>
                  <a:pt x="1078571" y="520421"/>
                  <a:pt x="1110192" y="518939"/>
                  <a:pt x="1141319" y="516468"/>
                </a:cubicBezTo>
                <a:cubicBezTo>
                  <a:pt x="1163553" y="514492"/>
                  <a:pt x="1169976" y="508069"/>
                  <a:pt x="1165529" y="485836"/>
                </a:cubicBezTo>
                <a:cubicBezTo>
                  <a:pt x="1155647" y="436428"/>
                  <a:pt x="1141813" y="387514"/>
                  <a:pt x="1148730" y="336130"/>
                </a:cubicBezTo>
                <a:cubicBezTo>
                  <a:pt x="1149718" y="328719"/>
                  <a:pt x="1149718" y="321308"/>
                  <a:pt x="1150706" y="314391"/>
                </a:cubicBezTo>
                <a:cubicBezTo>
                  <a:pt x="1152683" y="302039"/>
                  <a:pt x="1150212" y="294628"/>
                  <a:pt x="1137861" y="287710"/>
                </a:cubicBezTo>
                <a:cubicBezTo>
                  <a:pt x="1117603" y="276841"/>
                  <a:pt x="1113651" y="255101"/>
                  <a:pt x="1112663" y="234350"/>
                </a:cubicBezTo>
                <a:cubicBezTo>
                  <a:pt x="1107722" y="146898"/>
                  <a:pt x="1152189" y="71305"/>
                  <a:pt x="1236182" y="36719"/>
                </a:cubicBezTo>
                <a:cubicBezTo>
                  <a:pt x="1351302" y="-10218"/>
                  <a:pt x="1469386" y="-11206"/>
                  <a:pt x="1586977" y="28320"/>
                </a:cubicBezTo>
                <a:cubicBezTo>
                  <a:pt x="1663559" y="54012"/>
                  <a:pt x="1702097" y="113795"/>
                  <a:pt x="1722354" y="188401"/>
                </a:cubicBezTo>
                <a:cubicBezTo>
                  <a:pt x="1734212" y="233362"/>
                  <a:pt x="1747552" y="277335"/>
                  <a:pt x="1759904" y="322296"/>
                </a:cubicBezTo>
                <a:cubicBezTo>
                  <a:pt x="1765339" y="342553"/>
                  <a:pt x="1758422" y="358364"/>
                  <a:pt x="1749034" y="378621"/>
                </a:cubicBezTo>
                <a:cubicBezTo>
                  <a:pt x="1728777" y="421605"/>
                  <a:pt x="1693698" y="423088"/>
                  <a:pt x="1653183" y="428522"/>
                </a:cubicBezTo>
                <a:cubicBezTo>
                  <a:pt x="1647748" y="497693"/>
                  <a:pt x="1642314" y="566370"/>
                  <a:pt x="1637867" y="635541"/>
                </a:cubicBezTo>
                <a:cubicBezTo>
                  <a:pt x="1637373" y="640482"/>
                  <a:pt x="1643796" y="648387"/>
                  <a:pt x="1648737" y="650857"/>
                </a:cubicBezTo>
                <a:cubicBezTo>
                  <a:pt x="1670970" y="661233"/>
                  <a:pt x="1693698" y="671115"/>
                  <a:pt x="1716919" y="679514"/>
                </a:cubicBezTo>
                <a:cubicBezTo>
                  <a:pt x="1791525" y="706688"/>
                  <a:pt x="1848838" y="758072"/>
                  <a:pt x="1901704" y="814891"/>
                </a:cubicBezTo>
                <a:cubicBezTo>
                  <a:pt x="1932337" y="848488"/>
                  <a:pt x="1943701" y="891967"/>
                  <a:pt x="1953088" y="934458"/>
                </a:cubicBezTo>
                <a:cubicBezTo>
                  <a:pt x="1965440" y="992265"/>
                  <a:pt x="1976310" y="1050566"/>
                  <a:pt x="1981251" y="1109361"/>
                </a:cubicBezTo>
                <a:cubicBezTo>
                  <a:pt x="1987674" y="1182979"/>
                  <a:pt x="2012872" y="1251655"/>
                  <a:pt x="2025718" y="1323791"/>
                </a:cubicBezTo>
                <a:cubicBezTo>
                  <a:pt x="2044987" y="1433476"/>
                  <a:pt x="2061291" y="1544149"/>
                  <a:pt x="2078090" y="1654328"/>
                </a:cubicBezTo>
                <a:cubicBezTo>
                  <a:pt x="2083525" y="1689902"/>
                  <a:pt x="2091430" y="1723993"/>
                  <a:pt x="2105758" y="1757591"/>
                </a:cubicBezTo>
                <a:cubicBezTo>
                  <a:pt x="2131944" y="1819350"/>
                  <a:pt x="2156648" y="1881604"/>
                  <a:pt x="2174929" y="1945834"/>
                </a:cubicBezTo>
                <a:cubicBezTo>
                  <a:pt x="2185305" y="1982396"/>
                  <a:pt x="2181846" y="2023404"/>
                  <a:pt x="2182340" y="2062436"/>
                </a:cubicBezTo>
                <a:cubicBezTo>
                  <a:pt x="2182340" y="2074788"/>
                  <a:pt x="2176411" y="2088128"/>
                  <a:pt x="2170977" y="2099986"/>
                </a:cubicBezTo>
                <a:cubicBezTo>
                  <a:pt x="2161589" y="2120244"/>
                  <a:pt x="2164059" y="2138524"/>
                  <a:pt x="2177400" y="2155817"/>
                </a:cubicBezTo>
                <a:cubicBezTo>
                  <a:pt x="2202597" y="2187932"/>
                  <a:pt x="2198645" y="2252656"/>
                  <a:pt x="2169988" y="2281313"/>
                </a:cubicBezTo>
                <a:cubicBezTo>
                  <a:pt x="2167518" y="2283783"/>
                  <a:pt x="2165048" y="2286254"/>
                  <a:pt x="2162083" y="2287242"/>
                </a:cubicBezTo>
                <a:cubicBezTo>
                  <a:pt x="2133921" y="2293665"/>
                  <a:pt x="2127992" y="2315404"/>
                  <a:pt x="2125027" y="2339614"/>
                </a:cubicBezTo>
                <a:cubicBezTo>
                  <a:pt x="2118604" y="2390010"/>
                  <a:pt x="2106252" y="2440406"/>
                  <a:pt x="2106746" y="2491296"/>
                </a:cubicBezTo>
                <a:cubicBezTo>
                  <a:pt x="2106746" y="2547126"/>
                  <a:pt x="2119098" y="2602957"/>
                  <a:pt x="2124533" y="2659282"/>
                </a:cubicBezTo>
                <a:cubicBezTo>
                  <a:pt x="2126015" y="2673116"/>
                  <a:pt x="2124533" y="2687938"/>
                  <a:pt x="2122557" y="2701773"/>
                </a:cubicBezTo>
                <a:cubicBezTo>
                  <a:pt x="2121075" y="2712148"/>
                  <a:pt x="2116628" y="2722030"/>
                  <a:pt x="2113170" y="2732405"/>
                </a:cubicBezTo>
                <a:cubicBezTo>
                  <a:pt x="2086489" y="2815410"/>
                  <a:pt x="2025224" y="2855925"/>
                  <a:pt x="1937772" y="2849008"/>
                </a:cubicBezTo>
                <a:cubicBezTo>
                  <a:pt x="1933819" y="2848514"/>
                  <a:pt x="1929867" y="2848020"/>
                  <a:pt x="1925914" y="2847525"/>
                </a:cubicBezTo>
                <a:cubicBezTo>
                  <a:pt x="1872060" y="2840114"/>
                  <a:pt x="1845874" y="2812446"/>
                  <a:pt x="1843897" y="2757603"/>
                </a:cubicBezTo>
                <a:cubicBezTo>
                  <a:pt x="1841427" y="2701279"/>
                  <a:pt x="1853779" y="2646436"/>
                  <a:pt x="1869589" y="2593076"/>
                </a:cubicBezTo>
                <a:cubicBezTo>
                  <a:pt x="1878977" y="2559972"/>
                  <a:pt x="1893305" y="2528352"/>
                  <a:pt x="1903681" y="2495248"/>
                </a:cubicBezTo>
                <a:cubicBezTo>
                  <a:pt x="1908621" y="2478944"/>
                  <a:pt x="1910598" y="2461651"/>
                  <a:pt x="1912574" y="2444358"/>
                </a:cubicBezTo>
                <a:cubicBezTo>
                  <a:pt x="1917021" y="2401868"/>
                  <a:pt x="1919985" y="2359871"/>
                  <a:pt x="1923938" y="2317380"/>
                </a:cubicBezTo>
                <a:cubicBezTo>
                  <a:pt x="1924926" y="2306017"/>
                  <a:pt x="1921467" y="2298606"/>
                  <a:pt x="1911092" y="2291194"/>
                </a:cubicBezTo>
                <a:cubicBezTo>
                  <a:pt x="1886882" y="2273902"/>
                  <a:pt x="1875518" y="2248704"/>
                  <a:pt x="1868107" y="2219553"/>
                </a:cubicBezTo>
                <a:cubicBezTo>
                  <a:pt x="1853779" y="2161746"/>
                  <a:pt x="1835992" y="2104433"/>
                  <a:pt x="1820181" y="2047120"/>
                </a:cubicBezTo>
                <a:cubicBezTo>
                  <a:pt x="1795478" y="1957692"/>
                  <a:pt x="1795972" y="1865794"/>
                  <a:pt x="1791031" y="1774389"/>
                </a:cubicBezTo>
                <a:cubicBezTo>
                  <a:pt x="1787572" y="1708183"/>
                  <a:pt x="1782138" y="1642471"/>
                  <a:pt x="1774232" y="1576758"/>
                </a:cubicBezTo>
                <a:cubicBezTo>
                  <a:pt x="1771762" y="1555019"/>
                  <a:pt x="1759410" y="1534268"/>
                  <a:pt x="1749528" y="1514505"/>
                </a:cubicBezTo>
                <a:cubicBezTo>
                  <a:pt x="1746564" y="1509070"/>
                  <a:pt x="1736682" y="1503141"/>
                  <a:pt x="1730753" y="1503635"/>
                </a:cubicBezTo>
                <a:cubicBezTo>
                  <a:pt x="1724825" y="1504129"/>
                  <a:pt x="1716919" y="1512034"/>
                  <a:pt x="1714943" y="1518457"/>
                </a:cubicBezTo>
                <a:cubicBezTo>
                  <a:pt x="1706050" y="1550572"/>
                  <a:pt x="1700121" y="1583181"/>
                  <a:pt x="1691227" y="1615296"/>
                </a:cubicBezTo>
                <a:cubicBezTo>
                  <a:pt x="1683322" y="1643953"/>
                  <a:pt x="1675911" y="1673103"/>
                  <a:pt x="1663065" y="1700278"/>
                </a:cubicBezTo>
                <a:cubicBezTo>
                  <a:pt x="1635397" y="1760061"/>
                  <a:pt x="1639843" y="1815398"/>
                  <a:pt x="1679369" y="1867276"/>
                </a:cubicBezTo>
                <a:cubicBezTo>
                  <a:pt x="1701603" y="1896920"/>
                  <a:pt x="1703085" y="1926071"/>
                  <a:pt x="1691721" y="1959174"/>
                </a:cubicBezTo>
                <a:cubicBezTo>
                  <a:pt x="1689251" y="1965597"/>
                  <a:pt x="1689251" y="1974985"/>
                  <a:pt x="1692215" y="1981408"/>
                </a:cubicBezTo>
                <a:cubicBezTo>
                  <a:pt x="1710002" y="2019452"/>
                  <a:pt x="1731742" y="2055519"/>
                  <a:pt x="1746070" y="2094551"/>
                </a:cubicBezTo>
                <a:cubicBezTo>
                  <a:pt x="1760892" y="2134572"/>
                  <a:pt x="1769292" y="2177062"/>
                  <a:pt x="1779173" y="2218565"/>
                </a:cubicBezTo>
                <a:cubicBezTo>
                  <a:pt x="1803877" y="2326274"/>
                  <a:pt x="1811782" y="2436453"/>
                  <a:pt x="1818699" y="2546632"/>
                </a:cubicBezTo>
                <a:cubicBezTo>
                  <a:pt x="1831545" y="2765014"/>
                  <a:pt x="1854767" y="2982408"/>
                  <a:pt x="1881447" y="3199309"/>
                </a:cubicBezTo>
                <a:cubicBezTo>
                  <a:pt x="1900716" y="3355437"/>
                  <a:pt x="1917515" y="3512059"/>
                  <a:pt x="1932831" y="3668682"/>
                </a:cubicBezTo>
                <a:cubicBezTo>
                  <a:pt x="1941230" y="3752181"/>
                  <a:pt x="1933819" y="3834198"/>
                  <a:pt x="1903187" y="3913744"/>
                </a:cubicBezTo>
                <a:cubicBezTo>
                  <a:pt x="1850814" y="4048133"/>
                  <a:pt x="1827099" y="4189934"/>
                  <a:pt x="1803877" y="4331734"/>
                </a:cubicBezTo>
                <a:cubicBezTo>
                  <a:pt x="1782632" y="4460194"/>
                  <a:pt x="1762868" y="4588654"/>
                  <a:pt x="1745082" y="4717608"/>
                </a:cubicBezTo>
                <a:cubicBezTo>
                  <a:pt x="1738659" y="4764052"/>
                  <a:pt x="1746564" y="4808024"/>
                  <a:pt x="1772256" y="4851009"/>
                </a:cubicBezTo>
                <a:cubicBezTo>
                  <a:pt x="1805853" y="4906840"/>
                  <a:pt x="1824134" y="4970082"/>
                  <a:pt x="1834510" y="5034312"/>
                </a:cubicBezTo>
                <a:cubicBezTo>
                  <a:pt x="1836486" y="5045182"/>
                  <a:pt x="1827593" y="5059510"/>
                  <a:pt x="1820676" y="5069391"/>
                </a:cubicBezTo>
                <a:cubicBezTo>
                  <a:pt x="1811288" y="5083226"/>
                  <a:pt x="1798442" y="5095083"/>
                  <a:pt x="1787078" y="5107930"/>
                </a:cubicBezTo>
                <a:cubicBezTo>
                  <a:pt x="1782138" y="5106447"/>
                  <a:pt x="1777197" y="5106447"/>
                  <a:pt x="1771762" y="5106447"/>
                </a:cubicBezTo>
                <a:close/>
                <a:moveTo>
                  <a:pt x="612162" y="1348000"/>
                </a:moveTo>
                <a:cubicBezTo>
                  <a:pt x="588446" y="1343060"/>
                  <a:pt x="578565" y="1349483"/>
                  <a:pt x="569177" y="1365293"/>
                </a:cubicBezTo>
                <a:cubicBezTo>
                  <a:pt x="549414" y="1399385"/>
                  <a:pt x="519770" y="1424089"/>
                  <a:pt x="482220" y="1437923"/>
                </a:cubicBezTo>
                <a:cubicBezTo>
                  <a:pt x="458504" y="1446816"/>
                  <a:pt x="456034" y="1450769"/>
                  <a:pt x="463939" y="1474978"/>
                </a:cubicBezTo>
                <a:cubicBezTo>
                  <a:pt x="465915" y="1481401"/>
                  <a:pt x="469374" y="1487330"/>
                  <a:pt x="471350" y="1493259"/>
                </a:cubicBezTo>
                <a:cubicBezTo>
                  <a:pt x="474808" y="1506105"/>
                  <a:pt x="473326" y="1518457"/>
                  <a:pt x="459986" y="1523892"/>
                </a:cubicBezTo>
                <a:cubicBezTo>
                  <a:pt x="442693" y="1530809"/>
                  <a:pt x="440717" y="1543161"/>
                  <a:pt x="444670" y="1557489"/>
                </a:cubicBezTo>
                <a:cubicBezTo>
                  <a:pt x="454057" y="1593063"/>
                  <a:pt x="459492" y="1630613"/>
                  <a:pt x="500995" y="1647411"/>
                </a:cubicBezTo>
                <a:cubicBezTo>
                  <a:pt x="513347" y="1652352"/>
                  <a:pt x="522240" y="1666680"/>
                  <a:pt x="531627" y="1677550"/>
                </a:cubicBezTo>
                <a:cubicBezTo>
                  <a:pt x="536568" y="1682985"/>
                  <a:pt x="538544" y="1690890"/>
                  <a:pt x="543485" y="1695831"/>
                </a:cubicBezTo>
                <a:cubicBezTo>
                  <a:pt x="550402" y="1702254"/>
                  <a:pt x="559790" y="1707195"/>
                  <a:pt x="567695" y="1712630"/>
                </a:cubicBezTo>
                <a:cubicBezTo>
                  <a:pt x="572636" y="1703736"/>
                  <a:pt x="581035" y="1695831"/>
                  <a:pt x="582023" y="1686443"/>
                </a:cubicBezTo>
                <a:cubicBezTo>
                  <a:pt x="584494" y="1658281"/>
                  <a:pt x="584000" y="1629625"/>
                  <a:pt x="584988" y="1600968"/>
                </a:cubicBezTo>
                <a:cubicBezTo>
                  <a:pt x="585482" y="1583181"/>
                  <a:pt x="586470" y="1564901"/>
                  <a:pt x="588446" y="1547114"/>
                </a:cubicBezTo>
                <a:cubicBezTo>
                  <a:pt x="595857" y="1481401"/>
                  <a:pt x="604257" y="1415195"/>
                  <a:pt x="612162" y="1348000"/>
                </a:cubicBezTo>
                <a:close/>
              </a:path>
            </a:pathLst>
          </a:custGeom>
          <a:solidFill>
            <a:schemeClr val="accent4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42">
            <a:extLst>
              <a:ext uri="{FF2B5EF4-FFF2-40B4-BE49-F238E27FC236}">
                <a16:creationId xmlns:a16="http://schemas.microsoft.com/office/drawing/2014/main" id="{E0CC8621-118C-4F5A-A08A-AA4C4C411A7C}"/>
              </a:ext>
            </a:extLst>
          </p:cNvPr>
          <p:cNvSpPr/>
          <p:nvPr/>
        </p:nvSpPr>
        <p:spPr>
          <a:xfrm flipH="1">
            <a:off x="1208651" y="2782755"/>
            <a:ext cx="713688" cy="797024"/>
          </a:xfrm>
          <a:custGeom>
            <a:avLst/>
            <a:gdLst>
              <a:gd name="connsiteX0" fmla="*/ 1565723 w 1565722"/>
              <a:gd name="connsiteY0" fmla="*/ 353902 h 1748546"/>
              <a:gd name="connsiteX1" fmla="*/ 1565723 w 1565722"/>
              <a:gd name="connsiteY1" fmla="*/ 393528 h 1748546"/>
              <a:gd name="connsiteX2" fmla="*/ 1564630 w 1565722"/>
              <a:gd name="connsiteY2" fmla="*/ 398720 h 1748546"/>
              <a:gd name="connsiteX3" fmla="*/ 1494669 w 1565722"/>
              <a:gd name="connsiteY3" fmla="*/ 568429 h 1748546"/>
              <a:gd name="connsiteX4" fmla="*/ 1377021 w 1565722"/>
              <a:gd name="connsiteY4" fmla="*/ 686214 h 1748546"/>
              <a:gd name="connsiteX5" fmla="*/ 1305557 w 1565722"/>
              <a:gd name="connsiteY5" fmla="*/ 748660 h 1748546"/>
              <a:gd name="connsiteX6" fmla="*/ 1290390 w 1565722"/>
              <a:gd name="connsiteY6" fmla="*/ 814384 h 1748546"/>
              <a:gd name="connsiteX7" fmla="*/ 1307880 w 1565722"/>
              <a:gd name="connsiteY7" fmla="*/ 952392 h 1748546"/>
              <a:gd name="connsiteX8" fmla="*/ 1264428 w 1565722"/>
              <a:gd name="connsiteY8" fmla="*/ 1085891 h 1748546"/>
              <a:gd name="connsiteX9" fmla="*/ 1135029 w 1565722"/>
              <a:gd name="connsiteY9" fmla="*/ 1295499 h 1748546"/>
              <a:gd name="connsiteX10" fmla="*/ 924737 w 1565722"/>
              <a:gd name="connsiteY10" fmla="*/ 1536945 h 1748546"/>
              <a:gd name="connsiteX11" fmla="*/ 741501 w 1565722"/>
              <a:gd name="connsiteY11" fmla="*/ 1687251 h 1748546"/>
              <a:gd name="connsiteX12" fmla="*/ 528476 w 1565722"/>
              <a:gd name="connsiteY12" fmla="*/ 1746144 h 1748546"/>
              <a:gd name="connsiteX13" fmla="*/ 409461 w 1565722"/>
              <a:gd name="connsiteY13" fmla="*/ 1682605 h 1748546"/>
              <a:gd name="connsiteX14" fmla="*/ 356444 w 1565722"/>
              <a:gd name="connsiteY14" fmla="*/ 1604856 h 1748546"/>
              <a:gd name="connsiteX15" fmla="*/ 349749 w 1565722"/>
              <a:gd name="connsiteY15" fmla="*/ 1593378 h 1748546"/>
              <a:gd name="connsiteX16" fmla="*/ 348109 w 1565722"/>
              <a:gd name="connsiteY16" fmla="*/ 1599800 h 1748546"/>
              <a:gd name="connsiteX17" fmla="*/ 255466 w 1565722"/>
              <a:gd name="connsiteY17" fmla="*/ 1699822 h 1748546"/>
              <a:gd name="connsiteX18" fmla="*/ 176214 w 1565722"/>
              <a:gd name="connsiteY18" fmla="*/ 1690667 h 1748546"/>
              <a:gd name="connsiteX19" fmla="*/ 145470 w 1565722"/>
              <a:gd name="connsiteY19" fmla="*/ 1628905 h 1748546"/>
              <a:gd name="connsiteX20" fmla="*/ 151892 w 1565722"/>
              <a:gd name="connsiteY20" fmla="*/ 1582583 h 1748546"/>
              <a:gd name="connsiteX21" fmla="*/ 151482 w 1565722"/>
              <a:gd name="connsiteY21" fmla="*/ 1582310 h 1748546"/>
              <a:gd name="connsiteX22" fmla="*/ 148749 w 1565722"/>
              <a:gd name="connsiteY22" fmla="*/ 1581900 h 1748546"/>
              <a:gd name="connsiteX23" fmla="*/ 61162 w 1565722"/>
              <a:gd name="connsiteY23" fmla="*/ 1517542 h 1748546"/>
              <a:gd name="connsiteX24" fmla="*/ 44082 w 1565722"/>
              <a:gd name="connsiteY24" fmla="*/ 1473680 h 1748546"/>
              <a:gd name="connsiteX25" fmla="*/ 1723 w 1565722"/>
              <a:gd name="connsiteY25" fmla="*/ 1316406 h 1748546"/>
              <a:gd name="connsiteX26" fmla="*/ 63212 w 1565722"/>
              <a:gd name="connsiteY26" fmla="*/ 1198211 h 1748546"/>
              <a:gd name="connsiteX27" fmla="*/ 152985 w 1565722"/>
              <a:gd name="connsiteY27" fmla="*/ 1182497 h 1748546"/>
              <a:gd name="connsiteX28" fmla="*/ 160090 w 1565722"/>
              <a:gd name="connsiteY28" fmla="*/ 1177168 h 1748546"/>
              <a:gd name="connsiteX29" fmla="*/ 165146 w 1565722"/>
              <a:gd name="connsiteY29" fmla="*/ 1149703 h 1748546"/>
              <a:gd name="connsiteX30" fmla="*/ 190562 w 1565722"/>
              <a:gd name="connsiteY30" fmla="*/ 1076053 h 1748546"/>
              <a:gd name="connsiteX31" fmla="*/ 266944 w 1565722"/>
              <a:gd name="connsiteY31" fmla="*/ 1027272 h 1748546"/>
              <a:gd name="connsiteX32" fmla="*/ 347973 w 1565722"/>
              <a:gd name="connsiteY32" fmla="*/ 1061296 h 1748546"/>
              <a:gd name="connsiteX33" fmla="*/ 392928 w 1565722"/>
              <a:gd name="connsiteY33" fmla="*/ 1118685 h 1748546"/>
              <a:gd name="connsiteX34" fmla="*/ 469857 w 1565722"/>
              <a:gd name="connsiteY34" fmla="*/ 1228135 h 1748546"/>
              <a:gd name="connsiteX35" fmla="*/ 475459 w 1565722"/>
              <a:gd name="connsiteY35" fmla="*/ 1235240 h 1748546"/>
              <a:gd name="connsiteX36" fmla="*/ 476552 w 1565722"/>
              <a:gd name="connsiteY36" fmla="*/ 1229092 h 1748546"/>
              <a:gd name="connsiteX37" fmla="*/ 529433 w 1565722"/>
              <a:gd name="connsiteY37" fmla="*/ 1061432 h 1748546"/>
              <a:gd name="connsiteX38" fmla="*/ 658696 w 1565722"/>
              <a:gd name="connsiteY38" fmla="*/ 896506 h 1748546"/>
              <a:gd name="connsiteX39" fmla="*/ 661155 w 1565722"/>
              <a:gd name="connsiteY39" fmla="*/ 879152 h 1748546"/>
              <a:gd name="connsiteX40" fmla="*/ 646671 w 1565722"/>
              <a:gd name="connsiteY40" fmla="*/ 881065 h 1748546"/>
              <a:gd name="connsiteX41" fmla="*/ 554985 w 1565722"/>
              <a:gd name="connsiteY41" fmla="*/ 898555 h 1748546"/>
              <a:gd name="connsiteX42" fmla="*/ 502378 w 1565722"/>
              <a:gd name="connsiteY42" fmla="*/ 902928 h 1748546"/>
              <a:gd name="connsiteX43" fmla="*/ 433510 w 1565722"/>
              <a:gd name="connsiteY43" fmla="*/ 845675 h 1748546"/>
              <a:gd name="connsiteX44" fmla="*/ 431187 w 1565722"/>
              <a:gd name="connsiteY44" fmla="*/ 801130 h 1748546"/>
              <a:gd name="connsiteX45" fmla="*/ 446628 w 1565722"/>
              <a:gd name="connsiteY45" fmla="*/ 739641 h 1748546"/>
              <a:gd name="connsiteX46" fmla="*/ 515905 w 1565722"/>
              <a:gd name="connsiteY46" fmla="*/ 521151 h 1748546"/>
              <a:gd name="connsiteX47" fmla="*/ 566053 w 1565722"/>
              <a:gd name="connsiteY47" fmla="*/ 469637 h 1748546"/>
              <a:gd name="connsiteX48" fmla="*/ 621529 w 1565722"/>
              <a:gd name="connsiteY48" fmla="*/ 460209 h 1748546"/>
              <a:gd name="connsiteX49" fmla="*/ 670720 w 1565722"/>
              <a:gd name="connsiteY49" fmla="*/ 459253 h 1748546"/>
              <a:gd name="connsiteX50" fmla="*/ 703104 w 1565722"/>
              <a:gd name="connsiteY50" fmla="*/ 434657 h 1748546"/>
              <a:gd name="connsiteX51" fmla="*/ 714309 w 1565722"/>
              <a:gd name="connsiteY51" fmla="*/ 395304 h 1748546"/>
              <a:gd name="connsiteX52" fmla="*/ 724557 w 1565722"/>
              <a:gd name="connsiteY52" fmla="*/ 375765 h 1748546"/>
              <a:gd name="connsiteX53" fmla="*/ 759811 w 1565722"/>
              <a:gd name="connsiteY53" fmla="*/ 326437 h 1748546"/>
              <a:gd name="connsiteX54" fmla="*/ 769375 w 1565722"/>
              <a:gd name="connsiteY54" fmla="*/ 292140 h 1748546"/>
              <a:gd name="connsiteX55" fmla="*/ 772655 w 1565722"/>
              <a:gd name="connsiteY55" fmla="*/ 255520 h 1748546"/>
              <a:gd name="connsiteX56" fmla="*/ 866801 w 1565722"/>
              <a:gd name="connsiteY56" fmla="*/ 83351 h 1748546"/>
              <a:gd name="connsiteX57" fmla="*/ 956165 w 1565722"/>
              <a:gd name="connsiteY57" fmla="*/ 28831 h 1748546"/>
              <a:gd name="connsiteX58" fmla="*/ 1092396 w 1565722"/>
              <a:gd name="connsiteY58" fmla="*/ 3963 h 1748546"/>
              <a:gd name="connsiteX59" fmla="*/ 1132432 w 1565722"/>
              <a:gd name="connsiteY59" fmla="*/ 0 h 1748546"/>
              <a:gd name="connsiteX60" fmla="*/ 1187089 w 1565722"/>
              <a:gd name="connsiteY60" fmla="*/ 0 h 1748546"/>
              <a:gd name="connsiteX61" fmla="*/ 1191735 w 1565722"/>
              <a:gd name="connsiteY61" fmla="*/ 1093 h 1748546"/>
              <a:gd name="connsiteX62" fmla="*/ 1241199 w 1565722"/>
              <a:gd name="connsiteY62" fmla="*/ 6832 h 1748546"/>
              <a:gd name="connsiteX63" fmla="*/ 1441789 w 1565722"/>
              <a:gd name="connsiteY63" fmla="*/ 104394 h 1748546"/>
              <a:gd name="connsiteX64" fmla="*/ 1559574 w 1565722"/>
              <a:gd name="connsiteY64" fmla="*/ 312363 h 1748546"/>
              <a:gd name="connsiteX65" fmla="*/ 1565723 w 1565722"/>
              <a:gd name="connsiteY65" fmla="*/ 353902 h 1748546"/>
              <a:gd name="connsiteX66" fmla="*/ 770059 w 1565722"/>
              <a:gd name="connsiteY66" fmla="*/ 653557 h 1748546"/>
              <a:gd name="connsiteX67" fmla="*/ 769375 w 1565722"/>
              <a:gd name="connsiteY67" fmla="*/ 651371 h 1748546"/>
              <a:gd name="connsiteX68" fmla="*/ 765276 w 1565722"/>
              <a:gd name="connsiteY68" fmla="*/ 647818 h 1748546"/>
              <a:gd name="connsiteX69" fmla="*/ 720868 w 1565722"/>
              <a:gd name="connsiteY69" fmla="*/ 624589 h 1748546"/>
              <a:gd name="connsiteX70" fmla="*/ 608138 w 1565722"/>
              <a:gd name="connsiteY70" fmla="*/ 600130 h 1748546"/>
              <a:gd name="connsiteX71" fmla="*/ 605542 w 1565722"/>
              <a:gd name="connsiteY71" fmla="*/ 669954 h 1748546"/>
              <a:gd name="connsiteX72" fmla="*/ 612374 w 1565722"/>
              <a:gd name="connsiteY72" fmla="*/ 664215 h 1748546"/>
              <a:gd name="connsiteX73" fmla="*/ 683565 w 1565722"/>
              <a:gd name="connsiteY73" fmla="*/ 638800 h 1748546"/>
              <a:gd name="connsiteX74" fmla="*/ 741227 w 1565722"/>
              <a:gd name="connsiteY74" fmla="*/ 648501 h 1748546"/>
              <a:gd name="connsiteX75" fmla="*/ 770059 w 1565722"/>
              <a:gd name="connsiteY75" fmla="*/ 653557 h 17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65722" h="1748546">
                <a:moveTo>
                  <a:pt x="1565723" y="353902"/>
                </a:moveTo>
                <a:cubicBezTo>
                  <a:pt x="1565723" y="367156"/>
                  <a:pt x="1565723" y="380274"/>
                  <a:pt x="1565723" y="393528"/>
                </a:cubicBezTo>
                <a:cubicBezTo>
                  <a:pt x="1565313" y="395304"/>
                  <a:pt x="1564766" y="396944"/>
                  <a:pt x="1564630" y="398720"/>
                </a:cubicBezTo>
                <a:cubicBezTo>
                  <a:pt x="1559301" y="462669"/>
                  <a:pt x="1534705" y="518828"/>
                  <a:pt x="1494669" y="568429"/>
                </a:cubicBezTo>
                <a:cubicBezTo>
                  <a:pt x="1459689" y="611745"/>
                  <a:pt x="1418697" y="649458"/>
                  <a:pt x="1377021" y="686214"/>
                </a:cubicBezTo>
                <a:cubicBezTo>
                  <a:pt x="1353245" y="707121"/>
                  <a:pt x="1329060" y="727480"/>
                  <a:pt x="1305557" y="748660"/>
                </a:cubicBezTo>
                <a:cubicBezTo>
                  <a:pt x="1285471" y="766833"/>
                  <a:pt x="1279595" y="787876"/>
                  <a:pt x="1290390" y="814384"/>
                </a:cubicBezTo>
                <a:cubicBezTo>
                  <a:pt x="1308427" y="858519"/>
                  <a:pt x="1313482" y="904978"/>
                  <a:pt x="1307880" y="952392"/>
                </a:cubicBezTo>
                <a:cubicBezTo>
                  <a:pt x="1302278" y="999807"/>
                  <a:pt x="1287111" y="1044215"/>
                  <a:pt x="1264428" y="1085891"/>
                </a:cubicBezTo>
                <a:cubicBezTo>
                  <a:pt x="1225075" y="1158038"/>
                  <a:pt x="1181623" y="1227862"/>
                  <a:pt x="1135029" y="1295499"/>
                </a:cubicBezTo>
                <a:cubicBezTo>
                  <a:pt x="1074086" y="1383907"/>
                  <a:pt x="1004946" y="1465208"/>
                  <a:pt x="924737" y="1536945"/>
                </a:cubicBezTo>
                <a:cubicBezTo>
                  <a:pt x="865844" y="1589689"/>
                  <a:pt x="803536" y="1638333"/>
                  <a:pt x="741501" y="1687251"/>
                </a:cubicBezTo>
                <a:cubicBezTo>
                  <a:pt x="678645" y="1736852"/>
                  <a:pt x="607865" y="1755709"/>
                  <a:pt x="528476" y="1746144"/>
                </a:cubicBezTo>
                <a:cubicBezTo>
                  <a:pt x="480242" y="1740268"/>
                  <a:pt x="440479" y="1720045"/>
                  <a:pt x="409461" y="1682605"/>
                </a:cubicBezTo>
                <a:cubicBezTo>
                  <a:pt x="389375" y="1658420"/>
                  <a:pt x="371748" y="1632458"/>
                  <a:pt x="356444" y="1604856"/>
                </a:cubicBezTo>
                <a:cubicBezTo>
                  <a:pt x="354531" y="1601303"/>
                  <a:pt x="352482" y="1597887"/>
                  <a:pt x="349749" y="1593378"/>
                </a:cubicBezTo>
                <a:cubicBezTo>
                  <a:pt x="348929" y="1596384"/>
                  <a:pt x="348519" y="1598161"/>
                  <a:pt x="348109" y="1599800"/>
                </a:cubicBezTo>
                <a:cubicBezTo>
                  <a:pt x="335402" y="1650084"/>
                  <a:pt x="305750" y="1684791"/>
                  <a:pt x="255466" y="1699822"/>
                </a:cubicBezTo>
                <a:cubicBezTo>
                  <a:pt x="228001" y="1708021"/>
                  <a:pt x="201493" y="1704195"/>
                  <a:pt x="176214" y="1690667"/>
                </a:cubicBezTo>
                <a:cubicBezTo>
                  <a:pt x="151209" y="1677276"/>
                  <a:pt x="143010" y="1655550"/>
                  <a:pt x="145470" y="1628905"/>
                </a:cubicBezTo>
                <a:cubicBezTo>
                  <a:pt x="146836" y="1613465"/>
                  <a:pt x="149706" y="1598024"/>
                  <a:pt x="151892" y="1582583"/>
                </a:cubicBezTo>
                <a:cubicBezTo>
                  <a:pt x="151755" y="1582583"/>
                  <a:pt x="151619" y="1582310"/>
                  <a:pt x="151482" y="1582310"/>
                </a:cubicBezTo>
                <a:cubicBezTo>
                  <a:pt x="150526" y="1582174"/>
                  <a:pt x="149706" y="1581900"/>
                  <a:pt x="148749" y="1581900"/>
                </a:cubicBezTo>
                <a:cubicBezTo>
                  <a:pt x="107074" y="1577528"/>
                  <a:pt x="78789" y="1554435"/>
                  <a:pt x="61162" y="1517542"/>
                </a:cubicBezTo>
                <a:cubicBezTo>
                  <a:pt x="54466" y="1503468"/>
                  <a:pt x="49001" y="1488574"/>
                  <a:pt x="44082" y="1473680"/>
                </a:cubicBezTo>
                <a:cubicBezTo>
                  <a:pt x="26865" y="1422030"/>
                  <a:pt x="10331" y="1370242"/>
                  <a:pt x="1723" y="1316406"/>
                </a:cubicBezTo>
                <a:cubicBezTo>
                  <a:pt x="-6612" y="1264209"/>
                  <a:pt x="15524" y="1221030"/>
                  <a:pt x="63212" y="1198211"/>
                </a:cubicBezTo>
                <a:cubicBezTo>
                  <a:pt x="91633" y="1184546"/>
                  <a:pt x="121831" y="1180720"/>
                  <a:pt x="152985" y="1182497"/>
                </a:cubicBezTo>
                <a:cubicBezTo>
                  <a:pt x="157494" y="1182770"/>
                  <a:pt x="159407" y="1181950"/>
                  <a:pt x="160090" y="1177168"/>
                </a:cubicBezTo>
                <a:cubicBezTo>
                  <a:pt x="161320" y="1167876"/>
                  <a:pt x="163506" y="1158858"/>
                  <a:pt x="165146" y="1149703"/>
                </a:cubicBezTo>
                <a:cubicBezTo>
                  <a:pt x="169655" y="1123741"/>
                  <a:pt x="175941" y="1098462"/>
                  <a:pt x="190562" y="1076053"/>
                </a:cubicBezTo>
                <a:cubicBezTo>
                  <a:pt x="208598" y="1048315"/>
                  <a:pt x="232647" y="1029458"/>
                  <a:pt x="266944" y="1027272"/>
                </a:cubicBezTo>
                <a:cubicBezTo>
                  <a:pt x="299465" y="1025222"/>
                  <a:pt x="326520" y="1038340"/>
                  <a:pt x="347973" y="1061296"/>
                </a:cubicBezTo>
                <a:cubicBezTo>
                  <a:pt x="364506" y="1079059"/>
                  <a:pt x="378717" y="1098872"/>
                  <a:pt x="392928" y="1118685"/>
                </a:cubicBezTo>
                <a:cubicBezTo>
                  <a:pt x="419026" y="1154895"/>
                  <a:pt x="444305" y="1191652"/>
                  <a:pt x="469857" y="1228135"/>
                </a:cubicBezTo>
                <a:cubicBezTo>
                  <a:pt x="471360" y="1230185"/>
                  <a:pt x="473000" y="1232098"/>
                  <a:pt x="475459" y="1235240"/>
                </a:cubicBezTo>
                <a:cubicBezTo>
                  <a:pt x="476006" y="1232098"/>
                  <a:pt x="476279" y="1230595"/>
                  <a:pt x="476552" y="1229092"/>
                </a:cubicBezTo>
                <a:cubicBezTo>
                  <a:pt x="483794" y="1169926"/>
                  <a:pt x="501421" y="1114039"/>
                  <a:pt x="529433" y="1061432"/>
                </a:cubicBezTo>
                <a:cubicBezTo>
                  <a:pt x="562910" y="998850"/>
                  <a:pt x="608002" y="945560"/>
                  <a:pt x="658696" y="896506"/>
                </a:cubicBezTo>
                <a:cubicBezTo>
                  <a:pt x="664435" y="890904"/>
                  <a:pt x="665665" y="886121"/>
                  <a:pt x="661155" y="879152"/>
                </a:cubicBezTo>
                <a:cubicBezTo>
                  <a:pt x="656509" y="879836"/>
                  <a:pt x="651590" y="880519"/>
                  <a:pt x="646671" y="881065"/>
                </a:cubicBezTo>
                <a:cubicBezTo>
                  <a:pt x="615790" y="884891"/>
                  <a:pt x="584773" y="888307"/>
                  <a:pt x="554985" y="898555"/>
                </a:cubicBezTo>
                <a:cubicBezTo>
                  <a:pt x="538041" y="904431"/>
                  <a:pt x="520141" y="905798"/>
                  <a:pt x="502378" y="902928"/>
                </a:cubicBezTo>
                <a:cubicBezTo>
                  <a:pt x="468217" y="897462"/>
                  <a:pt x="444168" y="879426"/>
                  <a:pt x="433510" y="845675"/>
                </a:cubicBezTo>
                <a:cubicBezTo>
                  <a:pt x="428865" y="831055"/>
                  <a:pt x="428045" y="815887"/>
                  <a:pt x="431187" y="801130"/>
                </a:cubicBezTo>
                <a:cubicBezTo>
                  <a:pt x="435560" y="780497"/>
                  <a:pt x="441026" y="760001"/>
                  <a:pt x="446628" y="739641"/>
                </a:cubicBezTo>
                <a:cubicBezTo>
                  <a:pt x="466988" y="665991"/>
                  <a:pt x="489943" y="593025"/>
                  <a:pt x="515905" y="521151"/>
                </a:cubicBezTo>
                <a:cubicBezTo>
                  <a:pt x="524924" y="496282"/>
                  <a:pt x="541594" y="479202"/>
                  <a:pt x="566053" y="469637"/>
                </a:cubicBezTo>
                <a:cubicBezTo>
                  <a:pt x="583953" y="462669"/>
                  <a:pt x="602536" y="460346"/>
                  <a:pt x="621529" y="460209"/>
                </a:cubicBezTo>
                <a:cubicBezTo>
                  <a:pt x="637926" y="460072"/>
                  <a:pt x="654323" y="459799"/>
                  <a:pt x="670720" y="459253"/>
                </a:cubicBezTo>
                <a:cubicBezTo>
                  <a:pt x="687117" y="458569"/>
                  <a:pt x="698185" y="450234"/>
                  <a:pt x="703104" y="434657"/>
                </a:cubicBezTo>
                <a:cubicBezTo>
                  <a:pt x="707204" y="421676"/>
                  <a:pt x="709936" y="408285"/>
                  <a:pt x="714309" y="395304"/>
                </a:cubicBezTo>
                <a:cubicBezTo>
                  <a:pt x="716632" y="388336"/>
                  <a:pt x="719638" y="380820"/>
                  <a:pt x="724557" y="375765"/>
                </a:cubicBezTo>
                <a:cubicBezTo>
                  <a:pt x="738904" y="361007"/>
                  <a:pt x="749016" y="343517"/>
                  <a:pt x="759811" y="326437"/>
                </a:cubicBezTo>
                <a:cubicBezTo>
                  <a:pt x="766369" y="316052"/>
                  <a:pt x="769512" y="304848"/>
                  <a:pt x="769375" y="292140"/>
                </a:cubicBezTo>
                <a:cubicBezTo>
                  <a:pt x="769239" y="279979"/>
                  <a:pt x="770332" y="267544"/>
                  <a:pt x="772655" y="255520"/>
                </a:cubicBezTo>
                <a:cubicBezTo>
                  <a:pt x="785363" y="188019"/>
                  <a:pt x="818293" y="131313"/>
                  <a:pt x="866801" y="83351"/>
                </a:cubicBezTo>
                <a:cubicBezTo>
                  <a:pt x="892216" y="58209"/>
                  <a:pt x="921184" y="37850"/>
                  <a:pt x="956165" y="28831"/>
                </a:cubicBezTo>
                <a:cubicBezTo>
                  <a:pt x="1000846" y="17217"/>
                  <a:pt x="1046348" y="8745"/>
                  <a:pt x="1092396" y="3963"/>
                </a:cubicBezTo>
                <a:cubicBezTo>
                  <a:pt x="1105651" y="2596"/>
                  <a:pt x="1119041" y="1366"/>
                  <a:pt x="1132432" y="0"/>
                </a:cubicBezTo>
                <a:cubicBezTo>
                  <a:pt x="1150606" y="0"/>
                  <a:pt x="1168916" y="0"/>
                  <a:pt x="1187089" y="0"/>
                </a:cubicBezTo>
                <a:cubicBezTo>
                  <a:pt x="1188592" y="410"/>
                  <a:pt x="1190095" y="820"/>
                  <a:pt x="1191735" y="1093"/>
                </a:cubicBezTo>
                <a:cubicBezTo>
                  <a:pt x="1208268" y="3006"/>
                  <a:pt x="1224802" y="4099"/>
                  <a:pt x="1241199" y="6832"/>
                </a:cubicBezTo>
                <a:cubicBezTo>
                  <a:pt x="1317445" y="19950"/>
                  <a:pt x="1385356" y="50421"/>
                  <a:pt x="1441789" y="104394"/>
                </a:cubicBezTo>
                <a:cubicBezTo>
                  <a:pt x="1501775" y="161920"/>
                  <a:pt x="1542767" y="230378"/>
                  <a:pt x="1559574" y="312363"/>
                </a:cubicBezTo>
                <a:cubicBezTo>
                  <a:pt x="1562307" y="326027"/>
                  <a:pt x="1563673" y="339964"/>
                  <a:pt x="1565723" y="353902"/>
                </a:cubicBezTo>
                <a:close/>
                <a:moveTo>
                  <a:pt x="770059" y="653557"/>
                </a:moveTo>
                <a:cubicBezTo>
                  <a:pt x="769649" y="652191"/>
                  <a:pt x="769649" y="651644"/>
                  <a:pt x="769375" y="651371"/>
                </a:cubicBezTo>
                <a:cubicBezTo>
                  <a:pt x="768009" y="650141"/>
                  <a:pt x="766643" y="648911"/>
                  <a:pt x="765276" y="647818"/>
                </a:cubicBezTo>
                <a:cubicBezTo>
                  <a:pt x="752022" y="637160"/>
                  <a:pt x="737401" y="628415"/>
                  <a:pt x="720868" y="624589"/>
                </a:cubicBezTo>
                <a:cubicBezTo>
                  <a:pt x="683565" y="615844"/>
                  <a:pt x="646125" y="608192"/>
                  <a:pt x="608138" y="600130"/>
                </a:cubicBezTo>
                <a:cubicBezTo>
                  <a:pt x="607319" y="623223"/>
                  <a:pt x="606362" y="645905"/>
                  <a:pt x="605542" y="669954"/>
                </a:cubicBezTo>
                <a:cubicBezTo>
                  <a:pt x="608548" y="667358"/>
                  <a:pt x="610461" y="665855"/>
                  <a:pt x="612374" y="664215"/>
                </a:cubicBezTo>
                <a:cubicBezTo>
                  <a:pt x="632734" y="646178"/>
                  <a:pt x="656509" y="636613"/>
                  <a:pt x="683565" y="638800"/>
                </a:cubicBezTo>
                <a:cubicBezTo>
                  <a:pt x="702968" y="640439"/>
                  <a:pt x="721961" y="645085"/>
                  <a:pt x="741227" y="648501"/>
                </a:cubicBezTo>
                <a:cubicBezTo>
                  <a:pt x="750656" y="650004"/>
                  <a:pt x="760084" y="651781"/>
                  <a:pt x="770059" y="653557"/>
                </a:cubicBezTo>
                <a:close/>
              </a:path>
            </a:pathLst>
          </a:custGeom>
          <a:solidFill>
            <a:schemeClr val="accent1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E5D8AD-FB1D-4C20-8E45-A1B06455D172}"/>
              </a:ext>
            </a:extLst>
          </p:cNvPr>
          <p:cNvGrpSpPr/>
          <p:nvPr/>
        </p:nvGrpSpPr>
        <p:grpSpPr>
          <a:xfrm>
            <a:off x="836579" y="4744122"/>
            <a:ext cx="1398891" cy="1541191"/>
            <a:chOff x="-475010" y="1114178"/>
            <a:chExt cx="4241713" cy="15411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3DB85B-8910-4C7D-9939-457738583F68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ADB7BD-C960-4148-9D5B-614CB19FA2BE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5D1649-B3E5-48A7-AB19-1E620B76CCBC}"/>
              </a:ext>
            </a:extLst>
          </p:cNvPr>
          <p:cNvGrpSpPr/>
          <p:nvPr/>
        </p:nvGrpSpPr>
        <p:grpSpPr>
          <a:xfrm>
            <a:off x="2624350" y="4744122"/>
            <a:ext cx="1398891" cy="1541191"/>
            <a:chOff x="-475010" y="1114178"/>
            <a:chExt cx="4241713" cy="15411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E9B5AA-0473-45B1-BB26-CAE924863ED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F4C3D4-3574-4A3A-8333-58F3020C07A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FA139C-D931-4847-9A0A-5DC8D230319C}"/>
              </a:ext>
            </a:extLst>
          </p:cNvPr>
          <p:cNvGrpSpPr/>
          <p:nvPr/>
        </p:nvGrpSpPr>
        <p:grpSpPr>
          <a:xfrm>
            <a:off x="4412121" y="4744122"/>
            <a:ext cx="1398891" cy="1541191"/>
            <a:chOff x="-475010" y="1114178"/>
            <a:chExt cx="4241713" cy="1541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444964-4A70-4800-9C4B-A78C5B25991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594761-B65C-4FF4-86F5-98F0ED910BEA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85B547-66DA-40B4-8809-D29B4ECD1027}"/>
              </a:ext>
            </a:extLst>
          </p:cNvPr>
          <p:cNvGrpSpPr/>
          <p:nvPr/>
        </p:nvGrpSpPr>
        <p:grpSpPr>
          <a:xfrm>
            <a:off x="6199891" y="4744122"/>
            <a:ext cx="1414944" cy="1541191"/>
            <a:chOff x="-475010" y="1114178"/>
            <a:chExt cx="4241713" cy="15411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797E44-9816-4091-8F63-A54C62B47E3C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674021-82C6-49EA-B75B-7141913E5CAA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8FE37A-75A6-48D4-A005-4DC5703A7951}"/>
              </a:ext>
            </a:extLst>
          </p:cNvPr>
          <p:cNvCxnSpPr/>
          <p:nvPr/>
        </p:nvCxnSpPr>
        <p:spPr>
          <a:xfrm>
            <a:off x="8074474" y="2036835"/>
            <a:ext cx="11164" cy="3481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EF892-B932-4310-8644-F5518437E09D}"/>
              </a:ext>
            </a:extLst>
          </p:cNvPr>
          <p:cNvGrpSpPr/>
          <p:nvPr/>
        </p:nvGrpSpPr>
        <p:grpSpPr>
          <a:xfrm>
            <a:off x="8545277" y="4526623"/>
            <a:ext cx="2810144" cy="1725858"/>
            <a:chOff x="-475010" y="1114177"/>
            <a:chExt cx="3915564" cy="17258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96A107-7CFE-445B-A371-BB5C08A6871A}"/>
                </a:ext>
              </a:extLst>
            </p:cNvPr>
            <p:cNvSpPr txBox="1"/>
            <p:nvPr/>
          </p:nvSpPr>
          <p:spPr>
            <a:xfrm>
              <a:off x="-475010" y="1114177"/>
              <a:ext cx="39155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27514D-1044-420B-8F4C-14E9E9610091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133E53-66F9-4362-A98D-EF5FFA1DB67D}"/>
              </a:ext>
            </a:extLst>
          </p:cNvPr>
          <p:cNvGrpSpPr/>
          <p:nvPr/>
        </p:nvGrpSpPr>
        <p:grpSpPr>
          <a:xfrm>
            <a:off x="9006365" y="1723614"/>
            <a:ext cx="1868586" cy="2652775"/>
            <a:chOff x="9006365" y="1723614"/>
            <a:chExt cx="1868586" cy="265277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BA8BBF-E1D3-461A-BDD4-7FAB7D398CF6}"/>
                </a:ext>
              </a:extLst>
            </p:cNvPr>
            <p:cNvSpPr/>
            <p:nvPr/>
          </p:nvSpPr>
          <p:spPr>
            <a:xfrm>
              <a:off x="9656825" y="1723614"/>
              <a:ext cx="1052313" cy="132842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8ACC63-ED12-4C11-82D3-8911E2231999}"/>
                </a:ext>
              </a:extLst>
            </p:cNvPr>
            <p:cNvSpPr/>
            <p:nvPr/>
          </p:nvSpPr>
          <p:spPr>
            <a:xfrm>
              <a:off x="10108578" y="3061131"/>
              <a:ext cx="244932" cy="131053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BF976F-E049-4578-B9D5-FA38BF5CA14F}"/>
                </a:ext>
              </a:extLst>
            </p:cNvPr>
            <p:cNvSpPr/>
            <p:nvPr/>
          </p:nvSpPr>
          <p:spPr>
            <a:xfrm>
              <a:off x="10150768" y="3025014"/>
              <a:ext cx="171998" cy="716088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F91700-A322-412C-8B7D-4543D2268466}"/>
                </a:ext>
              </a:extLst>
            </p:cNvPr>
            <p:cNvSpPr/>
            <p:nvPr/>
          </p:nvSpPr>
          <p:spPr>
            <a:xfrm>
              <a:off x="9656530" y="1724406"/>
              <a:ext cx="1052912" cy="7598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D5F868-8090-403C-960E-E455EF64CEF6}"/>
                </a:ext>
              </a:extLst>
            </p:cNvPr>
            <p:cNvSpPr/>
            <p:nvPr/>
          </p:nvSpPr>
          <p:spPr>
            <a:xfrm>
              <a:off x="10043066" y="231423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9272CF-249B-4B69-94C1-6F82549F9AD8}"/>
                </a:ext>
              </a:extLst>
            </p:cNvPr>
            <p:cNvSpPr/>
            <p:nvPr/>
          </p:nvSpPr>
          <p:spPr>
            <a:xfrm>
              <a:off x="10352920" y="231305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A42F1-F6D3-4838-94AE-4F5D3A38305B}"/>
                </a:ext>
              </a:extLst>
            </p:cNvPr>
            <p:cNvSpPr/>
            <p:nvPr/>
          </p:nvSpPr>
          <p:spPr>
            <a:xfrm>
              <a:off x="9995696" y="2248271"/>
              <a:ext cx="157762" cy="3945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BC8B3DC-F089-4F05-922D-2B017CC47AD1}"/>
                </a:ext>
              </a:extLst>
            </p:cNvPr>
            <p:cNvSpPr/>
            <p:nvPr/>
          </p:nvSpPr>
          <p:spPr>
            <a:xfrm>
              <a:off x="10316528" y="2248459"/>
              <a:ext cx="158319" cy="3860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770493-E478-4978-ACCA-712D6E7C2ABC}"/>
                </a:ext>
              </a:extLst>
            </p:cNvPr>
            <p:cNvSpPr/>
            <p:nvPr/>
          </p:nvSpPr>
          <p:spPr>
            <a:xfrm>
              <a:off x="10074052" y="2317480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54DC91-B2AD-460D-B72D-2C110EFCD647}"/>
                </a:ext>
              </a:extLst>
            </p:cNvPr>
            <p:cNvSpPr/>
            <p:nvPr/>
          </p:nvSpPr>
          <p:spPr>
            <a:xfrm>
              <a:off x="10385382" y="2316299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D8017E-4E00-4FA3-A3B5-D102B00C4D4C}"/>
                </a:ext>
              </a:extLst>
            </p:cNvPr>
            <p:cNvSpPr/>
            <p:nvPr/>
          </p:nvSpPr>
          <p:spPr>
            <a:xfrm>
              <a:off x="10177041" y="2446734"/>
              <a:ext cx="42494" cy="87908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887B93-3773-41A2-AB0A-77B8A21CD325}"/>
                </a:ext>
              </a:extLst>
            </p:cNvPr>
            <p:cNvSpPr/>
            <p:nvPr/>
          </p:nvSpPr>
          <p:spPr>
            <a:xfrm>
              <a:off x="9869751" y="2290183"/>
              <a:ext cx="732400" cy="184218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13DE7F-28D5-4D38-85C8-1BED6F35B6A7}"/>
                </a:ext>
              </a:extLst>
            </p:cNvPr>
            <p:cNvSpPr/>
            <p:nvPr/>
          </p:nvSpPr>
          <p:spPr>
            <a:xfrm>
              <a:off x="9696324" y="2901274"/>
              <a:ext cx="1178627" cy="1475115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308608B-8F91-4A31-A114-CFB675D0F8E9}"/>
                </a:ext>
              </a:extLst>
            </p:cNvPr>
            <p:cNvSpPr/>
            <p:nvPr/>
          </p:nvSpPr>
          <p:spPr>
            <a:xfrm>
              <a:off x="9006365" y="3023448"/>
              <a:ext cx="1013695" cy="1165189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2EAC9D-61CF-423C-9E9F-E5CD8BB073F9}"/>
                </a:ext>
              </a:extLst>
            </p:cNvPr>
            <p:cNvSpPr/>
            <p:nvPr/>
          </p:nvSpPr>
          <p:spPr>
            <a:xfrm>
              <a:off x="9129106" y="3717421"/>
              <a:ext cx="277168" cy="34325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CEB461B-D4AF-4055-8C3A-6485C275B4CE}"/>
                </a:ext>
              </a:extLst>
            </p:cNvPr>
            <p:cNvSpPr/>
            <p:nvPr/>
          </p:nvSpPr>
          <p:spPr>
            <a:xfrm>
              <a:off x="9984447" y="2870492"/>
              <a:ext cx="228150" cy="268013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AFE20A-4CA5-45D6-A3A0-C0453817D907}"/>
                </a:ext>
              </a:extLst>
            </p:cNvPr>
            <p:cNvSpPr/>
            <p:nvPr/>
          </p:nvSpPr>
          <p:spPr>
            <a:xfrm>
              <a:off x="10146351" y="2800853"/>
              <a:ext cx="177703" cy="91580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E21BDA-6483-4376-B42C-71272B68AE45}"/>
                </a:ext>
              </a:extLst>
            </p:cNvPr>
            <p:cNvSpPr/>
            <p:nvPr/>
          </p:nvSpPr>
          <p:spPr>
            <a:xfrm>
              <a:off x="10158450" y="4336719"/>
              <a:ext cx="146074" cy="3946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9FEBAC-4E95-4FCF-B65B-90C09377EB8D}"/>
                </a:ext>
              </a:extLst>
            </p:cNvPr>
            <p:cNvSpPr/>
            <p:nvPr/>
          </p:nvSpPr>
          <p:spPr>
            <a:xfrm>
              <a:off x="10168425" y="3952287"/>
              <a:ext cx="125374" cy="163531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41853A9-1E26-4A4B-A7C1-8D420ED4CC40}"/>
                </a:ext>
              </a:extLst>
            </p:cNvPr>
            <p:cNvSpPr/>
            <p:nvPr/>
          </p:nvSpPr>
          <p:spPr>
            <a:xfrm>
              <a:off x="9835316" y="3148185"/>
              <a:ext cx="321954" cy="52822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3D3974-6093-47A8-9EEA-C82EF6B38381}"/>
                </a:ext>
              </a:extLst>
            </p:cNvPr>
            <p:cNvSpPr/>
            <p:nvPr/>
          </p:nvSpPr>
          <p:spPr>
            <a:xfrm>
              <a:off x="10302163" y="3098018"/>
              <a:ext cx="395138" cy="605544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081994-5E15-48F1-99D6-ED53450AD52D}"/>
                </a:ext>
              </a:extLst>
            </p:cNvPr>
            <p:cNvSpPr/>
            <p:nvPr/>
          </p:nvSpPr>
          <p:spPr>
            <a:xfrm>
              <a:off x="10012966" y="3400790"/>
              <a:ext cx="703811" cy="585772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B6DBFC-66E9-4A30-90D8-629C730C3E89}"/>
                </a:ext>
              </a:extLst>
            </p:cNvPr>
            <p:cNvSpPr/>
            <p:nvPr/>
          </p:nvSpPr>
          <p:spPr>
            <a:xfrm>
              <a:off x="10317493" y="3317849"/>
              <a:ext cx="217819" cy="7526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5022185-B35F-4780-816A-9162ED02F059}"/>
                </a:ext>
              </a:extLst>
            </p:cNvPr>
            <p:cNvSpPr/>
            <p:nvPr/>
          </p:nvSpPr>
          <p:spPr>
            <a:xfrm>
              <a:off x="9774410" y="3661250"/>
              <a:ext cx="273572" cy="247132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0D775DB-7E53-4180-B465-EFD25B6BB091}"/>
                </a:ext>
              </a:extLst>
            </p:cNvPr>
            <p:cNvSpPr/>
            <p:nvPr/>
          </p:nvSpPr>
          <p:spPr>
            <a:xfrm>
              <a:off x="10256277" y="2870492"/>
              <a:ext cx="228150" cy="268013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Moon 58">
              <a:extLst>
                <a:ext uri="{FF2B5EF4-FFF2-40B4-BE49-F238E27FC236}">
                  <a16:creationId xmlns:a16="http://schemas.microsoft.com/office/drawing/2014/main" id="{0E78D415-4319-47F4-8CCC-6AA412BA6FC2}"/>
                </a:ext>
              </a:extLst>
            </p:cNvPr>
            <p:cNvSpPr/>
            <p:nvPr/>
          </p:nvSpPr>
          <p:spPr>
            <a:xfrm rot="16200000">
              <a:off x="10207420" y="2551843"/>
              <a:ext cx="45719" cy="17770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88C916F5-34A5-4CCB-8F23-BCA994CA96C7}"/>
              </a:ext>
            </a:extLst>
          </p:cNvPr>
          <p:cNvGrpSpPr/>
          <p:nvPr/>
        </p:nvGrpSpPr>
        <p:grpSpPr>
          <a:xfrm>
            <a:off x="907433" y="2331902"/>
            <a:ext cx="11284566" cy="1389099"/>
            <a:chOff x="881604" y="2379524"/>
            <a:chExt cx="10688078" cy="131567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7B7240-0AF7-4DCA-BA02-DB2FC6FF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434695-C279-46E0-9EBE-B4B4F2ABF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F39D30C2-A813-4E87-BD31-547616BD575C}"/>
              </a:ext>
            </a:extLst>
          </p:cNvPr>
          <p:cNvGrpSpPr/>
          <p:nvPr/>
        </p:nvGrpSpPr>
        <p:grpSpPr>
          <a:xfrm>
            <a:off x="1306132" y="3164925"/>
            <a:ext cx="10885868" cy="1389099"/>
            <a:chOff x="1259228" y="3168587"/>
            <a:chExt cx="10310454" cy="1315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5826E6-D1F7-4066-9889-A3992ABB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9916B26-88C4-4922-A4E2-E428879B4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5C0E1181-EC13-4F04-8605-02EFC555D0CB}"/>
              </a:ext>
            </a:extLst>
          </p:cNvPr>
          <p:cNvGrpSpPr/>
          <p:nvPr/>
        </p:nvGrpSpPr>
        <p:grpSpPr>
          <a:xfrm>
            <a:off x="1712376" y="3985368"/>
            <a:ext cx="10479624" cy="1389099"/>
            <a:chOff x="1635672" y="3945070"/>
            <a:chExt cx="9925684" cy="131567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B918C9D-BEC4-41F2-A8E1-7C42E37F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9291129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74A7F0B-3BC1-454E-B03E-F05A2285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:a16="http://schemas.microsoft.com/office/drawing/2014/main" id="{4280BBAC-8C74-4711-B3EA-4DAEBFBF6CEC}"/>
              </a:ext>
            </a:extLst>
          </p:cNvPr>
          <p:cNvGrpSpPr/>
          <p:nvPr/>
        </p:nvGrpSpPr>
        <p:grpSpPr>
          <a:xfrm>
            <a:off x="2109829" y="4805459"/>
            <a:ext cx="10082170" cy="1389099"/>
            <a:chOff x="2012116" y="4730345"/>
            <a:chExt cx="9549239" cy="1315673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45D23A2-5706-4ACF-9894-1149D510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5CD94D5-83EB-4B9E-A04A-FC20976F9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6C67DA-9DC3-405F-9BAD-901244D2D2AA}"/>
              </a:ext>
            </a:extLst>
          </p:cNvPr>
          <p:cNvSpPr txBox="1"/>
          <p:nvPr/>
        </p:nvSpPr>
        <p:spPr>
          <a:xfrm rot="18452284">
            <a:off x="1117888" y="272250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9A3EB-E4E8-4A10-984B-6C8F2E4E916D}"/>
              </a:ext>
            </a:extLst>
          </p:cNvPr>
          <p:cNvSpPr txBox="1"/>
          <p:nvPr/>
        </p:nvSpPr>
        <p:spPr>
          <a:xfrm rot="18452284">
            <a:off x="1521428" y="354045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65F84-D057-4ED8-852B-AB47D66DBB86}"/>
              </a:ext>
            </a:extLst>
          </p:cNvPr>
          <p:cNvSpPr txBox="1"/>
          <p:nvPr/>
        </p:nvSpPr>
        <p:spPr>
          <a:xfrm rot="18452284">
            <a:off x="1924968" y="43583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71740-DBAB-4DEE-A9E2-9A3B0AA3F1CC}"/>
              </a:ext>
            </a:extLst>
          </p:cNvPr>
          <p:cNvSpPr txBox="1"/>
          <p:nvPr/>
        </p:nvSpPr>
        <p:spPr>
          <a:xfrm rot="18452284">
            <a:off x="2328508" y="51671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6A3BD-3BBA-4AA1-8D06-B07F316B4A1F}"/>
              </a:ext>
            </a:extLst>
          </p:cNvPr>
          <p:cNvSpPr txBox="1"/>
          <p:nvPr/>
        </p:nvSpPr>
        <p:spPr>
          <a:xfrm>
            <a:off x="4071818" y="2523243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26976-E659-47F7-B1F8-61B64FE9912A}"/>
              </a:ext>
            </a:extLst>
          </p:cNvPr>
          <p:cNvSpPr txBox="1"/>
          <p:nvPr/>
        </p:nvSpPr>
        <p:spPr>
          <a:xfrm>
            <a:off x="4071818" y="3341503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BCD3C-8ACA-49D2-8C00-1CC5F81ECD06}"/>
              </a:ext>
            </a:extLst>
          </p:cNvPr>
          <p:cNvSpPr txBox="1"/>
          <p:nvPr/>
        </p:nvSpPr>
        <p:spPr>
          <a:xfrm>
            <a:off x="4071818" y="4159765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3A216-A2B4-452E-A8DF-BA9FC33EF49D}"/>
              </a:ext>
            </a:extLst>
          </p:cNvPr>
          <p:cNvSpPr txBox="1"/>
          <p:nvPr/>
        </p:nvSpPr>
        <p:spPr>
          <a:xfrm>
            <a:off x="4071818" y="4968881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0C83A-09E1-49D4-96D4-7F4035AFCAC2}"/>
              </a:ext>
            </a:extLst>
          </p:cNvPr>
          <p:cNvSpPr txBox="1"/>
          <p:nvPr/>
        </p:nvSpPr>
        <p:spPr>
          <a:xfrm>
            <a:off x="8783405" y="1869420"/>
            <a:ext cx="24971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Power Presentation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F126E-4682-4BFE-B02B-74EE67A8A19E}"/>
              </a:ext>
            </a:extLst>
          </p:cNvPr>
          <p:cNvGrpSpPr/>
          <p:nvPr/>
        </p:nvGrpSpPr>
        <p:grpSpPr>
          <a:xfrm>
            <a:off x="3902431" y="1716127"/>
            <a:ext cx="4389087" cy="4372424"/>
            <a:chOff x="4459346" y="2412404"/>
            <a:chExt cx="3092318" cy="3080578"/>
          </a:xfrm>
        </p:grpSpPr>
        <p:sp>
          <p:nvSpPr>
            <p:cNvPr id="4" name="Pie 18">
              <a:extLst>
                <a:ext uri="{FF2B5EF4-FFF2-40B4-BE49-F238E27FC236}">
                  <a16:creationId xmlns:a16="http://schemas.microsoft.com/office/drawing/2014/main" id="{3DB734EA-3A33-4CE8-9097-C00904CE850D}"/>
                </a:ext>
              </a:extLst>
            </p:cNvPr>
            <p:cNvSpPr/>
            <p:nvPr/>
          </p:nvSpPr>
          <p:spPr>
            <a:xfrm rot="18900000">
              <a:off x="4459346" y="3208639"/>
              <a:ext cx="1699093" cy="1065994"/>
            </a:xfrm>
            <a:custGeom>
              <a:avLst/>
              <a:gdLst/>
              <a:ahLst/>
              <a:cxnLst/>
              <a:rect l="l" t="t" r="r" b="b"/>
              <a:pathLst>
                <a:path w="1699093" h="1065994">
                  <a:moveTo>
                    <a:pt x="1387804" y="220434"/>
                  </a:moveTo>
                  <a:lnTo>
                    <a:pt x="1699093" y="531725"/>
                  </a:lnTo>
                  <a:lnTo>
                    <a:pt x="1387803" y="843015"/>
                  </a:lnTo>
                  <a:lnTo>
                    <a:pt x="1387804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lnTo>
                    <a:pt x="1056568" y="376079"/>
                  </a:lnTo>
                  <a:lnTo>
                    <a:pt x="1387803" y="376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2">
              <a:extLst>
                <a:ext uri="{FF2B5EF4-FFF2-40B4-BE49-F238E27FC236}">
                  <a16:creationId xmlns:a16="http://schemas.microsoft.com/office/drawing/2014/main" id="{E5009A0F-CB5A-4D08-85B8-957E1C0CE1DD}"/>
                </a:ext>
              </a:extLst>
            </p:cNvPr>
            <p:cNvSpPr/>
            <p:nvPr/>
          </p:nvSpPr>
          <p:spPr>
            <a:xfrm rot="13500000">
              <a:off x="4923559" y="4103773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ight Arrow 2">
              <a:extLst>
                <a:ext uri="{FF2B5EF4-FFF2-40B4-BE49-F238E27FC236}">
                  <a16:creationId xmlns:a16="http://schemas.microsoft.com/office/drawing/2014/main" id="{B4F58BAF-9673-4C4F-999E-7F2FF3E2870C}"/>
                </a:ext>
              </a:extLst>
            </p:cNvPr>
            <p:cNvSpPr/>
            <p:nvPr/>
          </p:nvSpPr>
          <p:spPr>
            <a:xfrm rot="8100000">
              <a:off x="5839239" y="3646691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ight Arrow 2">
              <a:extLst>
                <a:ext uri="{FF2B5EF4-FFF2-40B4-BE49-F238E27FC236}">
                  <a16:creationId xmlns:a16="http://schemas.microsoft.com/office/drawing/2014/main" id="{F1B35C38-33A0-4A20-83FE-18EA23C5202E}"/>
                </a:ext>
              </a:extLst>
            </p:cNvPr>
            <p:cNvSpPr/>
            <p:nvPr/>
          </p:nvSpPr>
          <p:spPr>
            <a:xfrm rot="2700000">
              <a:off x="5372596" y="2735620"/>
              <a:ext cx="1712426" cy="1065994"/>
            </a:xfrm>
            <a:custGeom>
              <a:avLst/>
              <a:gdLst/>
              <a:ahLst/>
              <a:cxnLst/>
              <a:rect l="l" t="t" r="r" b="b"/>
              <a:pathLst>
                <a:path w="1712426" h="1065994">
                  <a:moveTo>
                    <a:pt x="306137" y="312802"/>
                  </a:moveTo>
                  <a:cubicBezTo>
                    <a:pt x="504546" y="112615"/>
                    <a:pt x="774715" y="0"/>
                    <a:pt x="1056569" y="0"/>
                  </a:cubicBezTo>
                  <a:lnTo>
                    <a:pt x="1056569" y="376079"/>
                  </a:lnTo>
                  <a:lnTo>
                    <a:pt x="1401136" y="376079"/>
                  </a:lnTo>
                  <a:lnTo>
                    <a:pt x="1401136" y="220434"/>
                  </a:lnTo>
                  <a:lnTo>
                    <a:pt x="1712426" y="531725"/>
                  </a:lnTo>
                  <a:lnTo>
                    <a:pt x="1401136" y="843015"/>
                  </a:lnTo>
                  <a:lnTo>
                    <a:pt x="1401136" y="687370"/>
                  </a:lnTo>
                  <a:lnTo>
                    <a:pt x="1056569" y="687370"/>
                  </a:lnTo>
                  <a:lnTo>
                    <a:pt x="1056569" y="1056568"/>
                  </a:lnTo>
                  <a:lnTo>
                    <a:pt x="694296" y="1059800"/>
                  </a:lnTo>
                  <a:lnTo>
                    <a:pt x="694295" y="978719"/>
                  </a:lnTo>
                  <a:lnTo>
                    <a:pt x="849940" y="978719"/>
                  </a:lnTo>
                  <a:lnTo>
                    <a:pt x="538651" y="667429"/>
                  </a:lnTo>
                  <a:lnTo>
                    <a:pt x="227360" y="978719"/>
                  </a:lnTo>
                  <a:lnTo>
                    <a:pt x="383005" y="978719"/>
                  </a:lnTo>
                  <a:lnTo>
                    <a:pt x="383005" y="1062578"/>
                  </a:lnTo>
                  <a:lnTo>
                    <a:pt x="42" y="1065994"/>
                  </a:lnTo>
                  <a:cubicBezTo>
                    <a:pt x="-2473" y="784152"/>
                    <a:pt x="107728" y="512989"/>
                    <a:pt x="306137" y="3128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64E366-9FB5-4F40-A121-CBEB14FC68C8}"/>
              </a:ext>
            </a:extLst>
          </p:cNvPr>
          <p:cNvSpPr/>
          <p:nvPr/>
        </p:nvSpPr>
        <p:spPr>
          <a:xfrm>
            <a:off x="5962389" y="225758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27D9C-3567-4812-AB48-390526AD5A16}"/>
              </a:ext>
            </a:extLst>
          </p:cNvPr>
          <p:cNvSpPr/>
          <p:nvPr/>
        </p:nvSpPr>
        <p:spPr>
          <a:xfrm>
            <a:off x="4543058" y="320537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E3F11-3149-44AA-9152-84803950E871}"/>
              </a:ext>
            </a:extLst>
          </p:cNvPr>
          <p:cNvSpPr/>
          <p:nvPr/>
        </p:nvSpPr>
        <p:spPr>
          <a:xfrm>
            <a:off x="6998536" y="3654807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04636D-8B92-4CCF-9A39-5CF7C2FC9564}"/>
              </a:ext>
            </a:extLst>
          </p:cNvPr>
          <p:cNvSpPr/>
          <p:nvPr/>
        </p:nvSpPr>
        <p:spPr>
          <a:xfrm>
            <a:off x="5469639" y="4582998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65353-2792-4CDF-B23A-8AEA0FD09DA6}"/>
              </a:ext>
            </a:extLst>
          </p:cNvPr>
          <p:cNvGrpSpPr/>
          <p:nvPr/>
        </p:nvGrpSpPr>
        <p:grpSpPr>
          <a:xfrm>
            <a:off x="7491535" y="1793154"/>
            <a:ext cx="3909954" cy="909082"/>
            <a:chOff x="-264176" y="4096598"/>
            <a:chExt cx="2436535" cy="9090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D8A13E-E80A-4FF5-9031-F95A583381B1}"/>
                </a:ext>
              </a:extLst>
            </p:cNvPr>
            <p:cNvSpPr txBox="1"/>
            <p:nvPr/>
          </p:nvSpPr>
          <p:spPr>
            <a:xfrm>
              <a:off x="-264176" y="4096598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FCC6D0-B2AF-4E43-BE0F-CFBE089FD0FD}"/>
                </a:ext>
              </a:extLst>
            </p:cNvPr>
            <p:cNvSpPr txBox="1"/>
            <p:nvPr/>
          </p:nvSpPr>
          <p:spPr>
            <a:xfrm>
              <a:off x="-264176" y="4359349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9DB385-4B00-4BD8-AA71-04F251A98A74}"/>
              </a:ext>
            </a:extLst>
          </p:cNvPr>
          <p:cNvGrpSpPr/>
          <p:nvPr/>
        </p:nvGrpSpPr>
        <p:grpSpPr>
          <a:xfrm>
            <a:off x="7491535" y="5152238"/>
            <a:ext cx="3909954" cy="909978"/>
            <a:chOff x="-264176" y="5024344"/>
            <a:chExt cx="2436535" cy="9099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2BFDF3-F1DA-4A81-BD5A-6B991E791039}"/>
                </a:ext>
              </a:extLst>
            </p:cNvPr>
            <p:cNvSpPr txBox="1"/>
            <p:nvPr/>
          </p:nvSpPr>
          <p:spPr>
            <a:xfrm>
              <a:off x="-264176" y="5024344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24FBD-F897-49D5-B4D7-76D287272CD3}"/>
                </a:ext>
              </a:extLst>
            </p:cNvPr>
            <p:cNvSpPr txBox="1"/>
            <p:nvPr/>
          </p:nvSpPr>
          <p:spPr>
            <a:xfrm>
              <a:off x="-264176" y="5287991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8ECE61-F828-4012-A692-520459EE7637}"/>
              </a:ext>
            </a:extLst>
          </p:cNvPr>
          <p:cNvGrpSpPr/>
          <p:nvPr/>
        </p:nvGrpSpPr>
        <p:grpSpPr>
          <a:xfrm>
            <a:off x="749702" y="1793154"/>
            <a:ext cx="3939764" cy="913569"/>
            <a:chOff x="572117" y="2297666"/>
            <a:chExt cx="2436536" cy="9135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BB127E-C61F-4422-83B6-E89EC3FEA09E}"/>
                </a:ext>
              </a:extLst>
            </p:cNvPr>
            <p:cNvSpPr txBox="1"/>
            <p:nvPr/>
          </p:nvSpPr>
          <p:spPr>
            <a:xfrm>
              <a:off x="572117" y="2297666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D1DBA2-E6B1-4D7E-A8D5-59EB0AE65E84}"/>
                </a:ext>
              </a:extLst>
            </p:cNvPr>
            <p:cNvSpPr txBox="1"/>
            <p:nvPr/>
          </p:nvSpPr>
          <p:spPr>
            <a:xfrm>
              <a:off x="572118" y="2564904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C73469-14E2-4F64-978A-445EF32AE383}"/>
              </a:ext>
            </a:extLst>
          </p:cNvPr>
          <p:cNvGrpSpPr/>
          <p:nvPr/>
        </p:nvGrpSpPr>
        <p:grpSpPr>
          <a:xfrm>
            <a:off x="749702" y="5152238"/>
            <a:ext cx="3939762" cy="908186"/>
            <a:chOff x="-264176" y="3168851"/>
            <a:chExt cx="2436535" cy="9081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049DDE-2C0B-4B08-993F-461D907C53BF}"/>
                </a:ext>
              </a:extLst>
            </p:cNvPr>
            <p:cNvSpPr txBox="1"/>
            <p:nvPr/>
          </p:nvSpPr>
          <p:spPr>
            <a:xfrm>
              <a:off x="-264176" y="3168851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9FA6B9-27E4-4B42-8BF9-C99946D7BF93}"/>
                </a:ext>
              </a:extLst>
            </p:cNvPr>
            <p:cNvSpPr txBox="1"/>
            <p:nvPr/>
          </p:nvSpPr>
          <p:spPr>
            <a:xfrm>
              <a:off x="-264176" y="3430706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2">
            <a:extLst>
              <a:ext uri="{FF2B5EF4-FFF2-40B4-BE49-F238E27FC236}">
                <a16:creationId xmlns:a16="http://schemas.microsoft.com/office/drawing/2014/main" id="{182FC41B-840A-4B43-8D14-21D0A57E74AE}"/>
              </a:ext>
            </a:extLst>
          </p:cNvPr>
          <p:cNvSpPr/>
          <p:nvPr/>
        </p:nvSpPr>
        <p:spPr>
          <a:xfrm rot="5400000">
            <a:off x="802919" y="237880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1FA779D4-F9E6-497A-9FDC-7AE170F6DC2C}"/>
              </a:ext>
            </a:extLst>
          </p:cNvPr>
          <p:cNvSpPr/>
          <p:nvPr/>
        </p:nvSpPr>
        <p:spPr>
          <a:xfrm rot="5400000">
            <a:off x="802919" y="297713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CE944BFF-ED75-493B-BEFE-0DDB6E177EA0}"/>
              </a:ext>
            </a:extLst>
          </p:cNvPr>
          <p:cNvSpPr/>
          <p:nvPr/>
        </p:nvSpPr>
        <p:spPr>
          <a:xfrm rot="5400000">
            <a:off x="802919" y="3575470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B4FA44AD-8C03-4032-9999-A6E315D96BE9}"/>
              </a:ext>
            </a:extLst>
          </p:cNvPr>
          <p:cNvSpPr/>
          <p:nvPr/>
        </p:nvSpPr>
        <p:spPr>
          <a:xfrm rot="5400000">
            <a:off x="802919" y="417380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17B0D-4B27-4080-BEFC-87B096602675}"/>
              </a:ext>
            </a:extLst>
          </p:cNvPr>
          <p:cNvSpPr txBox="1"/>
          <p:nvPr/>
        </p:nvSpPr>
        <p:spPr>
          <a:xfrm>
            <a:off x="1237168" y="241258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CC58E-1A0B-47BF-8459-647C3DD43CEB}"/>
              </a:ext>
            </a:extLst>
          </p:cNvPr>
          <p:cNvSpPr txBox="1"/>
          <p:nvPr/>
        </p:nvSpPr>
        <p:spPr>
          <a:xfrm>
            <a:off x="1237168" y="3010918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A8C5F-30D6-4FC6-BE66-6803D961D8A0}"/>
              </a:ext>
            </a:extLst>
          </p:cNvPr>
          <p:cNvSpPr txBox="1"/>
          <p:nvPr/>
        </p:nvSpPr>
        <p:spPr>
          <a:xfrm>
            <a:off x="1237168" y="3609252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5F723-299C-4E6E-9D26-E828D616C40A}"/>
              </a:ext>
            </a:extLst>
          </p:cNvPr>
          <p:cNvSpPr txBox="1"/>
          <p:nvPr/>
        </p:nvSpPr>
        <p:spPr>
          <a:xfrm>
            <a:off x="1237168" y="4207585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1D2A98FA-89BA-423F-B96C-DE15CC06E491}"/>
              </a:ext>
            </a:extLst>
          </p:cNvPr>
          <p:cNvSpPr/>
          <p:nvPr/>
        </p:nvSpPr>
        <p:spPr>
          <a:xfrm>
            <a:off x="1540373" y="5422540"/>
            <a:ext cx="720080" cy="72008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BFB0DB19-AB78-4E75-96EF-F86C6EA780B8}"/>
              </a:ext>
            </a:extLst>
          </p:cNvPr>
          <p:cNvSpPr/>
          <p:nvPr/>
        </p:nvSpPr>
        <p:spPr>
          <a:xfrm>
            <a:off x="3682613" y="5422540"/>
            <a:ext cx="720080" cy="7200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559C185E-053B-499C-BD8A-3781F2D35D34}"/>
              </a:ext>
            </a:extLst>
          </p:cNvPr>
          <p:cNvSpPr/>
          <p:nvPr/>
        </p:nvSpPr>
        <p:spPr>
          <a:xfrm>
            <a:off x="5824854" y="5422540"/>
            <a:ext cx="720080" cy="72008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1395C63-9B6C-4EAB-82CB-67656899A701}"/>
              </a:ext>
            </a:extLst>
          </p:cNvPr>
          <p:cNvSpPr/>
          <p:nvPr/>
        </p:nvSpPr>
        <p:spPr>
          <a:xfrm>
            <a:off x="8010221" y="5422540"/>
            <a:ext cx="720080" cy="720080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23C3FB1F-73CC-4368-9209-53CBA79D3D4E}"/>
              </a:ext>
            </a:extLst>
          </p:cNvPr>
          <p:cNvSpPr/>
          <p:nvPr/>
        </p:nvSpPr>
        <p:spPr>
          <a:xfrm>
            <a:off x="10152461" y="5422540"/>
            <a:ext cx="720080" cy="72008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B60D056C-18B2-4C60-B886-E5B217135F3D}"/>
              </a:ext>
            </a:extLst>
          </p:cNvPr>
          <p:cNvSpPr>
            <a:spLocks/>
          </p:cNvSpPr>
          <p:nvPr/>
        </p:nvSpPr>
        <p:spPr bwMode="auto">
          <a:xfrm>
            <a:off x="1734499" y="5613486"/>
            <a:ext cx="331831" cy="338188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BB0CF5C2-9393-4151-8F6A-51E8FA3D04C6}"/>
              </a:ext>
            </a:extLst>
          </p:cNvPr>
          <p:cNvSpPr>
            <a:spLocks noEditPoints="1"/>
          </p:cNvSpPr>
          <p:nvPr/>
        </p:nvSpPr>
        <p:spPr bwMode="auto">
          <a:xfrm>
            <a:off x="5984250" y="5634262"/>
            <a:ext cx="401288" cy="296639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6E2DF70E-6FEE-4FFB-9374-549300150942}"/>
              </a:ext>
            </a:extLst>
          </p:cNvPr>
          <p:cNvSpPr>
            <a:spLocks noEditPoints="1"/>
          </p:cNvSpPr>
          <p:nvPr/>
        </p:nvSpPr>
        <p:spPr bwMode="auto">
          <a:xfrm>
            <a:off x="10345702" y="5608593"/>
            <a:ext cx="247346" cy="347974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D6397707-CACC-4FC9-A720-8B3E7D4ED57C}"/>
              </a:ext>
            </a:extLst>
          </p:cNvPr>
          <p:cNvSpPr>
            <a:spLocks noEditPoints="1"/>
          </p:cNvSpPr>
          <p:nvPr/>
        </p:nvSpPr>
        <p:spPr bwMode="auto">
          <a:xfrm>
            <a:off x="3845280" y="5639308"/>
            <a:ext cx="394746" cy="28654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28A54F0A-6DA1-41E1-935D-9FDBC876294F}"/>
              </a:ext>
            </a:extLst>
          </p:cNvPr>
          <p:cNvSpPr>
            <a:spLocks/>
          </p:cNvSpPr>
          <p:nvPr/>
        </p:nvSpPr>
        <p:spPr bwMode="auto">
          <a:xfrm>
            <a:off x="8148166" y="5599308"/>
            <a:ext cx="357938" cy="366544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D66C9A-8930-47E1-908A-A02603E0235B}"/>
              </a:ext>
            </a:extLst>
          </p:cNvPr>
          <p:cNvSpPr txBox="1"/>
          <p:nvPr/>
        </p:nvSpPr>
        <p:spPr>
          <a:xfrm>
            <a:off x="1173253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7B2A2-B401-4226-A408-35E3AB164CB0}"/>
              </a:ext>
            </a:extLst>
          </p:cNvPr>
          <p:cNvSpPr txBox="1"/>
          <p:nvPr/>
        </p:nvSpPr>
        <p:spPr>
          <a:xfrm>
            <a:off x="3313724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F02B02-254E-4064-A5C6-E59E4F51B578}"/>
              </a:ext>
            </a:extLst>
          </p:cNvPr>
          <p:cNvSpPr txBox="1"/>
          <p:nvPr/>
        </p:nvSpPr>
        <p:spPr>
          <a:xfrm>
            <a:off x="5497321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A0327-1C87-44E3-8020-1160E16BE8A5}"/>
              </a:ext>
            </a:extLst>
          </p:cNvPr>
          <p:cNvSpPr txBox="1"/>
          <p:nvPr/>
        </p:nvSpPr>
        <p:spPr>
          <a:xfrm>
            <a:off x="7637792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60563F-97D7-4D97-B650-5CE6C1D90D3E}"/>
              </a:ext>
            </a:extLst>
          </p:cNvPr>
          <p:cNvSpPr txBox="1"/>
          <p:nvPr/>
        </p:nvSpPr>
        <p:spPr>
          <a:xfrm>
            <a:off x="9778261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0D8AD81-61A4-4F06-ABF0-A2A4FB2B7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8F19E25-28B5-40F7-BCBB-9EB28FD5676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utoShape 92">
            <a:extLst>
              <a:ext uri="{FF2B5EF4-FFF2-40B4-BE49-F238E27FC236}">
                <a16:creationId xmlns:a16="http://schemas.microsoft.com/office/drawing/2014/main" id="{FF4FC94F-A184-4EAC-B34D-495D1BC4B5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67570" y="4541183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" name="AutoShape 92">
            <a:extLst>
              <a:ext uri="{FF2B5EF4-FFF2-40B4-BE49-F238E27FC236}">
                <a16:creationId xmlns:a16="http://schemas.microsoft.com/office/drawing/2014/main" id="{9CAB7922-E597-410F-B623-765F13CC6B0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3510" y="4541121"/>
            <a:ext cx="560666" cy="56072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5BDCA57B-F22D-45AE-9BA0-F30D8E4AB68B}"/>
              </a:ext>
            </a:extLst>
          </p:cNvPr>
          <p:cNvSpPr/>
          <p:nvPr/>
        </p:nvSpPr>
        <p:spPr>
          <a:xfrm>
            <a:off x="2908294" y="4598166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E44C0C8-31E3-4912-B9E0-38CA3E95FD39}"/>
              </a:ext>
            </a:extLst>
          </p:cNvPr>
          <p:cNvSpPr>
            <a:spLocks/>
          </p:cNvSpPr>
          <p:nvPr/>
        </p:nvSpPr>
        <p:spPr>
          <a:xfrm>
            <a:off x="1383641" y="4657597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7B16A-40B9-4927-872F-3A735ED20FC8}"/>
              </a:ext>
            </a:extLst>
          </p:cNvPr>
          <p:cNvSpPr txBox="1"/>
          <p:nvPr/>
        </p:nvSpPr>
        <p:spPr>
          <a:xfrm>
            <a:off x="916910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E7C16-105F-48AC-A09E-DC1FF77137A2}"/>
              </a:ext>
            </a:extLst>
          </p:cNvPr>
          <p:cNvSpPr txBox="1"/>
          <p:nvPr/>
        </p:nvSpPr>
        <p:spPr>
          <a:xfrm>
            <a:off x="2428477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D1E44947-63D5-43A6-9886-E54CFDE73B68}"/>
              </a:ext>
            </a:extLst>
          </p:cNvPr>
          <p:cNvSpPr/>
          <p:nvPr/>
        </p:nvSpPr>
        <p:spPr>
          <a:xfrm>
            <a:off x="4247069" y="2281543"/>
            <a:ext cx="3697862" cy="3376310"/>
          </a:xfrm>
          <a:custGeom>
            <a:avLst/>
            <a:gdLst>
              <a:gd name="connsiteX0" fmla="*/ 1465659 w 2190750"/>
              <a:gd name="connsiteY0" fmla="*/ 0 h 2000250"/>
              <a:gd name="connsiteX1" fmla="*/ 733187 w 2190750"/>
              <a:gd name="connsiteY1" fmla="*/ 0 h 2000250"/>
              <a:gd name="connsiteX2" fmla="*/ 416004 w 2190750"/>
              <a:gd name="connsiteY2" fmla="*/ 182880 h 2000250"/>
              <a:gd name="connsiteX3" fmla="*/ 49292 w 2190750"/>
              <a:gd name="connsiteY3" fmla="*/ 817245 h 2000250"/>
              <a:gd name="connsiteX4" fmla="*/ 49292 w 2190750"/>
              <a:gd name="connsiteY4" fmla="*/ 1183005 h 2000250"/>
              <a:gd name="connsiteX5" fmla="*/ 416004 w 2190750"/>
              <a:gd name="connsiteY5" fmla="*/ 1817370 h 2000250"/>
              <a:gd name="connsiteX6" fmla="*/ 733187 w 2190750"/>
              <a:gd name="connsiteY6" fmla="*/ 2000250 h 2000250"/>
              <a:gd name="connsiteX7" fmla="*/ 1465659 w 2190750"/>
              <a:gd name="connsiteY7" fmla="*/ 2000250 h 2000250"/>
              <a:gd name="connsiteX8" fmla="*/ 1782842 w 2190750"/>
              <a:gd name="connsiteY8" fmla="*/ 1817370 h 2000250"/>
              <a:gd name="connsiteX9" fmla="*/ 2149555 w 2190750"/>
              <a:gd name="connsiteY9" fmla="*/ 1183005 h 2000250"/>
              <a:gd name="connsiteX10" fmla="*/ 2149555 w 2190750"/>
              <a:gd name="connsiteY10" fmla="*/ 817245 h 2000250"/>
              <a:gd name="connsiteX11" fmla="*/ 1782842 w 2190750"/>
              <a:gd name="connsiteY11" fmla="*/ 182880 h 2000250"/>
              <a:gd name="connsiteX12" fmla="*/ 1465659 w 2190750"/>
              <a:gd name="connsiteY1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0" h="2000250">
                <a:moveTo>
                  <a:pt x="1465659" y="0"/>
                </a:moveTo>
                <a:lnTo>
                  <a:pt x="733187" y="0"/>
                </a:lnTo>
                <a:cubicBezTo>
                  <a:pt x="602694" y="0"/>
                  <a:pt x="481727" y="69533"/>
                  <a:pt x="416004" y="182880"/>
                </a:cubicBezTo>
                <a:lnTo>
                  <a:pt x="49292" y="817245"/>
                </a:lnTo>
                <a:cubicBezTo>
                  <a:pt x="-16431" y="930593"/>
                  <a:pt x="-16431" y="1069658"/>
                  <a:pt x="49292" y="1183005"/>
                </a:cubicBezTo>
                <a:lnTo>
                  <a:pt x="416004" y="1817370"/>
                </a:lnTo>
                <a:cubicBezTo>
                  <a:pt x="481727" y="1930718"/>
                  <a:pt x="601742" y="2000250"/>
                  <a:pt x="733187" y="2000250"/>
                </a:cubicBezTo>
                <a:lnTo>
                  <a:pt x="1465659" y="2000250"/>
                </a:lnTo>
                <a:cubicBezTo>
                  <a:pt x="1596152" y="2000250"/>
                  <a:pt x="1717119" y="1930718"/>
                  <a:pt x="1782842" y="1817370"/>
                </a:cubicBezTo>
                <a:lnTo>
                  <a:pt x="2149555" y="1183005"/>
                </a:lnTo>
                <a:cubicBezTo>
                  <a:pt x="2215277" y="1069658"/>
                  <a:pt x="2215277" y="930593"/>
                  <a:pt x="2149555" y="817245"/>
                </a:cubicBezTo>
                <a:lnTo>
                  <a:pt x="1782842" y="182880"/>
                </a:lnTo>
                <a:cubicBezTo>
                  <a:pt x="1717119" y="69533"/>
                  <a:pt x="1596152" y="0"/>
                  <a:pt x="146565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BF365-23AC-4E39-9AD9-3AC099A5E9A8}"/>
              </a:ext>
            </a:extLst>
          </p:cNvPr>
          <p:cNvSpPr txBox="1"/>
          <p:nvPr/>
        </p:nvSpPr>
        <p:spPr>
          <a:xfrm>
            <a:off x="8208412" y="3800743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D0791-F035-4102-A44B-5A550A0CBED7}"/>
              </a:ext>
            </a:extLst>
          </p:cNvPr>
          <p:cNvSpPr txBox="1"/>
          <p:nvPr/>
        </p:nvSpPr>
        <p:spPr>
          <a:xfrm>
            <a:off x="612530" y="3800421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2742C2-D3D6-45C6-9B5D-B480B57B6170}"/>
              </a:ext>
            </a:extLst>
          </p:cNvPr>
          <p:cNvGrpSpPr/>
          <p:nvPr/>
        </p:nvGrpSpPr>
        <p:grpSpPr>
          <a:xfrm>
            <a:off x="8512792" y="4541121"/>
            <a:ext cx="2762299" cy="1324468"/>
            <a:chOff x="8161373" y="4149392"/>
            <a:chExt cx="2762299" cy="1324468"/>
          </a:xfrm>
        </p:grpSpPr>
        <p:sp>
          <p:nvSpPr>
            <p:cNvPr id="15" name="AutoShape 92">
              <a:extLst>
                <a:ext uri="{FF2B5EF4-FFF2-40B4-BE49-F238E27FC236}">
                  <a16:creationId xmlns:a16="http://schemas.microsoft.com/office/drawing/2014/main" id="{D4E4A55D-8DBF-4C40-AA2B-F39C863685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23285" y="4149454"/>
              <a:ext cx="560666" cy="56066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547DAF85-FB1E-4762-88BF-8A26650555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29226" y="4149392"/>
              <a:ext cx="560666" cy="56072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solid"/>
              <a:headEnd/>
              <a:tailEnd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rapezoid 10">
              <a:extLst>
                <a:ext uri="{FF2B5EF4-FFF2-40B4-BE49-F238E27FC236}">
                  <a16:creationId xmlns:a16="http://schemas.microsoft.com/office/drawing/2014/main" id="{A30BF970-4DD7-43DE-A8D9-4303D1055D1E}"/>
                </a:ext>
              </a:extLst>
            </p:cNvPr>
            <p:cNvSpPr/>
            <p:nvPr/>
          </p:nvSpPr>
          <p:spPr>
            <a:xfrm>
              <a:off x="10129655" y="4243873"/>
              <a:ext cx="368250" cy="367819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2">
              <a:extLst>
                <a:ext uri="{FF2B5EF4-FFF2-40B4-BE49-F238E27FC236}">
                  <a16:creationId xmlns:a16="http://schemas.microsoft.com/office/drawing/2014/main" id="{7C16CF54-0BFE-495D-BDCE-4FC906B29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333" y="4224211"/>
              <a:ext cx="310571" cy="370101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2C6608-AFC7-45B0-A76F-2D7CD68442F7}"/>
                </a:ext>
              </a:extLst>
            </p:cNvPr>
            <p:cNvSpPr txBox="1"/>
            <p:nvPr/>
          </p:nvSpPr>
          <p:spPr>
            <a:xfrm>
              <a:off x="8161373" y="4827529"/>
              <a:ext cx="1250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976D23-CB75-4222-BD3E-B4F88D2C6CED}"/>
                </a:ext>
              </a:extLst>
            </p:cNvPr>
            <p:cNvSpPr txBox="1"/>
            <p:nvPr/>
          </p:nvSpPr>
          <p:spPr>
            <a:xfrm>
              <a:off x="9672940" y="4827529"/>
              <a:ext cx="1250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C9901516-68A9-498C-A411-3FEFB4425C4D}"/>
              </a:ext>
            </a:extLst>
          </p:cNvPr>
          <p:cNvGrpSpPr/>
          <p:nvPr/>
        </p:nvGrpSpPr>
        <p:grpSpPr>
          <a:xfrm>
            <a:off x="8208412" y="2768876"/>
            <a:ext cx="3371058" cy="909259"/>
            <a:chOff x="395534" y="3667819"/>
            <a:chExt cx="3972999" cy="1132252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BA21EB-EFFC-410D-A667-DCFB298C37AF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B09EC5-3976-4C30-B07C-1DA34EDFFAAB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71495F4-65D4-4593-AC2F-E04B261E6F26}"/>
              </a:ext>
            </a:extLst>
          </p:cNvPr>
          <p:cNvSpPr txBox="1"/>
          <p:nvPr/>
        </p:nvSpPr>
        <p:spPr>
          <a:xfrm>
            <a:off x="8208413" y="2222514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BBCAA-48F4-4ADA-B7BD-60414D63F9DC}"/>
              </a:ext>
            </a:extLst>
          </p:cNvPr>
          <p:cNvSpPr txBox="1"/>
          <p:nvPr/>
        </p:nvSpPr>
        <p:spPr>
          <a:xfrm>
            <a:off x="8208413" y="1891596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26" name="Group 33">
            <a:extLst>
              <a:ext uri="{FF2B5EF4-FFF2-40B4-BE49-F238E27FC236}">
                <a16:creationId xmlns:a16="http://schemas.microsoft.com/office/drawing/2014/main" id="{A2C62DD8-230A-4BE5-96F6-EADD3DF45C46}"/>
              </a:ext>
            </a:extLst>
          </p:cNvPr>
          <p:cNvGrpSpPr/>
          <p:nvPr/>
        </p:nvGrpSpPr>
        <p:grpSpPr>
          <a:xfrm>
            <a:off x="612528" y="2803142"/>
            <a:ext cx="3371058" cy="909259"/>
            <a:chOff x="395534" y="3667819"/>
            <a:chExt cx="3972999" cy="1132252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2995AB-DF94-4137-AD5B-AA5C3B46D8FF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15A340-9365-4B0E-8EF9-C276E6F29259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A1A5325-8FC2-425A-A5ED-5662B48F1320}"/>
              </a:ext>
            </a:extLst>
          </p:cNvPr>
          <p:cNvSpPr txBox="1"/>
          <p:nvPr/>
        </p:nvSpPr>
        <p:spPr>
          <a:xfrm>
            <a:off x="612529" y="2256780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7346E0-B48E-47BD-B255-0EFC302AAB08}"/>
              </a:ext>
            </a:extLst>
          </p:cNvPr>
          <p:cNvSpPr txBox="1"/>
          <p:nvPr/>
        </p:nvSpPr>
        <p:spPr>
          <a:xfrm>
            <a:off x="612529" y="1925862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915762B-D986-4D5F-B4D8-B29780FCEE65}"/>
              </a:ext>
            </a:extLst>
          </p:cNvPr>
          <p:cNvSpPr/>
          <p:nvPr/>
        </p:nvSpPr>
        <p:spPr>
          <a:xfrm>
            <a:off x="4977578" y="2882547"/>
            <a:ext cx="2236845" cy="2439382"/>
          </a:xfrm>
          <a:custGeom>
            <a:avLst/>
            <a:gdLst>
              <a:gd name="connsiteX0" fmla="*/ 558881 w 3049521"/>
              <a:gd name="connsiteY0" fmla="*/ 430949 h 3325642"/>
              <a:gd name="connsiteX1" fmla="*/ 574279 w 3049521"/>
              <a:gd name="connsiteY1" fmla="*/ 436548 h 3325642"/>
              <a:gd name="connsiteX2" fmla="*/ 787052 w 3049521"/>
              <a:gd name="connsiteY2" fmla="*/ 528937 h 3325642"/>
              <a:gd name="connsiteX3" fmla="*/ 953282 w 3049521"/>
              <a:gd name="connsiteY3" fmla="*/ 461745 h 3325642"/>
              <a:gd name="connsiteX4" fmla="*/ 979878 w 3049521"/>
              <a:gd name="connsiteY4" fmla="*/ 435148 h 3325642"/>
              <a:gd name="connsiteX5" fmla="*/ 989327 w 3049521"/>
              <a:gd name="connsiteY5" fmla="*/ 431299 h 3325642"/>
              <a:gd name="connsiteX6" fmla="*/ 1260544 w 3049521"/>
              <a:gd name="connsiteY6" fmla="*/ 500940 h 3325642"/>
              <a:gd name="connsiteX7" fmla="*/ 1374629 w 3049521"/>
              <a:gd name="connsiteY7" fmla="*/ 576531 h 3325642"/>
              <a:gd name="connsiteX8" fmla="*/ 1405776 w 3049521"/>
              <a:gd name="connsiteY8" fmla="*/ 652471 h 3325642"/>
              <a:gd name="connsiteX9" fmla="*/ 1405426 w 3049521"/>
              <a:gd name="connsiteY9" fmla="*/ 867695 h 3325642"/>
              <a:gd name="connsiteX10" fmla="*/ 1404726 w 3049521"/>
              <a:gd name="connsiteY10" fmla="*/ 1147310 h 3325642"/>
              <a:gd name="connsiteX11" fmla="*/ 1404726 w 3049521"/>
              <a:gd name="connsiteY11" fmla="*/ 1162708 h 3325642"/>
              <a:gd name="connsiteX12" fmla="*/ 1409625 w 3049521"/>
              <a:gd name="connsiteY12" fmla="*/ 1153609 h 3325642"/>
              <a:gd name="connsiteX13" fmla="*/ 1542608 w 3049521"/>
              <a:gd name="connsiteY13" fmla="*/ 843198 h 3325642"/>
              <a:gd name="connsiteX14" fmla="*/ 1600351 w 3049521"/>
              <a:gd name="connsiteY14" fmla="*/ 778456 h 3325642"/>
              <a:gd name="connsiteX15" fmla="*/ 1624148 w 3049521"/>
              <a:gd name="connsiteY15" fmla="*/ 756408 h 3325642"/>
              <a:gd name="connsiteX16" fmla="*/ 1701489 w 3049521"/>
              <a:gd name="connsiteY16" fmla="*/ 703915 h 3325642"/>
              <a:gd name="connsiteX17" fmla="*/ 1848820 w 3049521"/>
              <a:gd name="connsiteY17" fmla="*/ 651071 h 3325642"/>
              <a:gd name="connsiteX18" fmla="*/ 1875417 w 3049521"/>
              <a:gd name="connsiteY18" fmla="*/ 658071 h 3325642"/>
              <a:gd name="connsiteX19" fmla="*/ 2040947 w 3049521"/>
              <a:gd name="connsiteY19" fmla="*/ 734361 h 3325642"/>
              <a:gd name="connsiteX20" fmla="*/ 2241472 w 3049521"/>
              <a:gd name="connsiteY20" fmla="*/ 666470 h 3325642"/>
              <a:gd name="connsiteX21" fmla="*/ 2263519 w 3049521"/>
              <a:gd name="connsiteY21" fmla="*/ 644072 h 3325642"/>
              <a:gd name="connsiteX22" fmla="*/ 2283467 w 3049521"/>
              <a:gd name="connsiteY22" fmla="*/ 637423 h 3325642"/>
              <a:gd name="connsiteX23" fmla="*/ 2530536 w 3049521"/>
              <a:gd name="connsiteY23" fmla="*/ 720363 h 3325642"/>
              <a:gd name="connsiteX24" fmla="*/ 2617325 w 3049521"/>
              <a:gd name="connsiteY24" fmla="*/ 806802 h 3325642"/>
              <a:gd name="connsiteX25" fmla="*/ 2651971 w 3049521"/>
              <a:gd name="connsiteY25" fmla="*/ 904790 h 3325642"/>
              <a:gd name="connsiteX26" fmla="*/ 2822400 w 3049521"/>
              <a:gd name="connsiteY26" fmla="*/ 1482218 h 3325642"/>
              <a:gd name="connsiteX27" fmla="*/ 2883992 w 3049521"/>
              <a:gd name="connsiteY27" fmla="*/ 1692192 h 3325642"/>
              <a:gd name="connsiteX28" fmla="*/ 2896240 w 3049521"/>
              <a:gd name="connsiteY28" fmla="*/ 1701291 h 3325642"/>
              <a:gd name="connsiteX29" fmla="*/ 2988979 w 3049521"/>
              <a:gd name="connsiteY29" fmla="*/ 1700941 h 3325642"/>
              <a:gd name="connsiteX30" fmla="*/ 3049521 w 3049521"/>
              <a:gd name="connsiteY30" fmla="*/ 1761134 h 3325642"/>
              <a:gd name="connsiteX31" fmla="*/ 3049521 w 3049521"/>
              <a:gd name="connsiteY31" fmla="*/ 2964984 h 3325642"/>
              <a:gd name="connsiteX32" fmla="*/ 3049521 w 3049521"/>
              <a:gd name="connsiteY32" fmla="*/ 3247749 h 3325642"/>
              <a:gd name="connsiteX33" fmla="*/ 3006477 w 3049521"/>
              <a:gd name="connsiteY33" fmla="*/ 3303042 h 3325642"/>
              <a:gd name="connsiteX34" fmla="*/ 2945934 w 3049521"/>
              <a:gd name="connsiteY34" fmla="*/ 3273996 h 3325642"/>
              <a:gd name="connsiteX35" fmla="*/ 2939635 w 3049521"/>
              <a:gd name="connsiteY35" fmla="*/ 3243550 h 3325642"/>
              <a:gd name="connsiteX36" fmla="*/ 2939635 w 3049521"/>
              <a:gd name="connsiteY36" fmla="*/ 1827275 h 3325642"/>
              <a:gd name="connsiteX37" fmla="*/ 2939635 w 3049521"/>
              <a:gd name="connsiteY37" fmla="*/ 1810828 h 3325642"/>
              <a:gd name="connsiteX38" fmla="*/ 2886792 w 3049521"/>
              <a:gd name="connsiteY38" fmla="*/ 1811178 h 3325642"/>
              <a:gd name="connsiteX39" fmla="*/ 2878743 w 3049521"/>
              <a:gd name="connsiteY39" fmla="*/ 1818527 h 3325642"/>
              <a:gd name="connsiteX40" fmla="*/ 2783555 w 3049521"/>
              <a:gd name="connsiteY40" fmla="*/ 1869620 h 3325642"/>
              <a:gd name="connsiteX41" fmla="*/ 2675418 w 3049521"/>
              <a:gd name="connsiteY41" fmla="*/ 1788080 h 3325642"/>
              <a:gd name="connsiteX42" fmla="*/ 2625374 w 3049521"/>
              <a:gd name="connsiteY42" fmla="*/ 1619751 h 3325642"/>
              <a:gd name="connsiteX43" fmla="*/ 2471743 w 3049521"/>
              <a:gd name="connsiteY43" fmla="*/ 1096566 h 3325642"/>
              <a:gd name="connsiteX44" fmla="*/ 2457395 w 3049521"/>
              <a:gd name="connsiteY44" fmla="*/ 1085718 h 3325642"/>
              <a:gd name="connsiteX45" fmla="*/ 2365356 w 3049521"/>
              <a:gd name="connsiteY45" fmla="*/ 1086067 h 3325642"/>
              <a:gd name="connsiteX46" fmla="*/ 2706564 w 3049521"/>
              <a:gd name="connsiteY46" fmla="*/ 2519140 h 3325642"/>
              <a:gd name="connsiteX47" fmla="*/ 2397202 w 3049521"/>
              <a:gd name="connsiteY47" fmla="*/ 2519140 h 3325642"/>
              <a:gd name="connsiteX48" fmla="*/ 2397202 w 3049521"/>
              <a:gd name="connsiteY48" fmla="*/ 2533138 h 3325642"/>
              <a:gd name="connsiteX49" fmla="*/ 2397202 w 3049521"/>
              <a:gd name="connsiteY49" fmla="*/ 3193856 h 3325642"/>
              <a:gd name="connsiteX50" fmla="*/ 2285216 w 3049521"/>
              <a:gd name="connsiteY50" fmla="*/ 3324390 h 3325642"/>
              <a:gd name="connsiteX51" fmla="*/ 2173230 w 3049521"/>
              <a:gd name="connsiteY51" fmla="*/ 3281345 h 3325642"/>
              <a:gd name="connsiteX52" fmla="*/ 2141734 w 3049521"/>
              <a:gd name="connsiteY52" fmla="*/ 3193506 h 3325642"/>
              <a:gd name="connsiteX53" fmla="*/ 2142084 w 3049521"/>
              <a:gd name="connsiteY53" fmla="*/ 2535238 h 3325642"/>
              <a:gd name="connsiteX54" fmla="*/ 2142084 w 3049521"/>
              <a:gd name="connsiteY54" fmla="*/ 2520889 h 3325642"/>
              <a:gd name="connsiteX55" fmla="*/ 2011200 w 3049521"/>
              <a:gd name="connsiteY55" fmla="*/ 2520889 h 3325642"/>
              <a:gd name="connsiteX56" fmla="*/ 2011200 w 3049521"/>
              <a:gd name="connsiteY56" fmla="*/ 2534188 h 3325642"/>
              <a:gd name="connsiteX57" fmla="*/ 2011200 w 3049521"/>
              <a:gd name="connsiteY57" fmla="*/ 3190356 h 3325642"/>
              <a:gd name="connsiteX58" fmla="*/ 1956607 w 3049521"/>
              <a:gd name="connsiteY58" fmla="*/ 3301993 h 3325642"/>
              <a:gd name="connsiteX59" fmla="*/ 1805426 w 3049521"/>
              <a:gd name="connsiteY59" fmla="*/ 3299193 h 3325642"/>
              <a:gd name="connsiteX60" fmla="*/ 1755032 w 3049521"/>
              <a:gd name="connsiteY60" fmla="*/ 3190706 h 3325642"/>
              <a:gd name="connsiteX61" fmla="*/ 1755032 w 3049521"/>
              <a:gd name="connsiteY61" fmla="*/ 2534538 h 3325642"/>
              <a:gd name="connsiteX62" fmla="*/ 1755032 w 3049521"/>
              <a:gd name="connsiteY62" fmla="*/ 2519840 h 3325642"/>
              <a:gd name="connsiteX63" fmla="*/ 1445321 w 3049521"/>
              <a:gd name="connsiteY63" fmla="*/ 2519840 h 3325642"/>
              <a:gd name="connsiteX64" fmla="*/ 1786878 w 3049521"/>
              <a:gd name="connsiteY64" fmla="*/ 1086417 h 3325642"/>
              <a:gd name="connsiteX65" fmla="*/ 1690990 w 3049521"/>
              <a:gd name="connsiteY65" fmla="*/ 1086767 h 3325642"/>
              <a:gd name="connsiteX66" fmla="*/ 1683291 w 3049521"/>
              <a:gd name="connsiteY66" fmla="*/ 1094816 h 3325642"/>
              <a:gd name="connsiteX67" fmla="*/ 1603851 w 3049521"/>
              <a:gd name="connsiteY67" fmla="*/ 1279594 h 3325642"/>
              <a:gd name="connsiteX68" fmla="*/ 1410325 w 3049521"/>
              <a:gd name="connsiteY68" fmla="*/ 1731387 h 3325642"/>
              <a:gd name="connsiteX69" fmla="*/ 1405426 w 3049521"/>
              <a:gd name="connsiteY69" fmla="*/ 1757634 h 3325642"/>
              <a:gd name="connsiteX70" fmla="*/ 1387928 w 3049521"/>
              <a:gd name="connsiteY70" fmla="*/ 1833575 h 3325642"/>
              <a:gd name="connsiteX71" fmla="*/ 1239196 w 3049521"/>
              <a:gd name="connsiteY71" fmla="*/ 1875919 h 3325642"/>
              <a:gd name="connsiteX72" fmla="*/ 1175854 w 3049521"/>
              <a:gd name="connsiteY72" fmla="*/ 1766383 h 3325642"/>
              <a:gd name="connsiteX73" fmla="*/ 1175854 w 3049521"/>
              <a:gd name="connsiteY73" fmla="*/ 895691 h 3325642"/>
              <a:gd name="connsiteX74" fmla="*/ 1175854 w 3049521"/>
              <a:gd name="connsiteY74" fmla="*/ 880643 h 3325642"/>
              <a:gd name="connsiteX75" fmla="*/ 1112512 w 3049521"/>
              <a:gd name="connsiteY75" fmla="*/ 880643 h 3325642"/>
              <a:gd name="connsiteX76" fmla="*/ 1112512 w 3049521"/>
              <a:gd name="connsiteY76" fmla="*/ 892542 h 3325642"/>
              <a:gd name="connsiteX77" fmla="*/ 1112512 w 3049521"/>
              <a:gd name="connsiteY77" fmla="*/ 1520364 h 3325642"/>
              <a:gd name="connsiteX78" fmla="*/ 1114612 w 3049521"/>
              <a:gd name="connsiteY78" fmla="*/ 3141012 h 3325642"/>
              <a:gd name="connsiteX79" fmla="*/ 1029572 w 3049521"/>
              <a:gd name="connsiteY79" fmla="*/ 3278895 h 3325642"/>
              <a:gd name="connsiteX80" fmla="*/ 859843 w 3049521"/>
              <a:gd name="connsiteY80" fmla="*/ 3243200 h 3325642"/>
              <a:gd name="connsiteX81" fmla="*/ 822748 w 3049521"/>
              <a:gd name="connsiteY81" fmla="*/ 3139613 h 3325642"/>
              <a:gd name="connsiteX82" fmla="*/ 822748 w 3049521"/>
              <a:gd name="connsiteY82" fmla="*/ 1926313 h 3325642"/>
              <a:gd name="connsiteX83" fmla="*/ 822748 w 3049521"/>
              <a:gd name="connsiteY83" fmla="*/ 1911265 h 3325642"/>
              <a:gd name="connsiteX84" fmla="*/ 727910 w 3049521"/>
              <a:gd name="connsiteY84" fmla="*/ 1911265 h 3325642"/>
              <a:gd name="connsiteX85" fmla="*/ 727910 w 3049521"/>
              <a:gd name="connsiteY85" fmla="*/ 1925613 h 3325642"/>
              <a:gd name="connsiteX86" fmla="*/ 727910 w 3049521"/>
              <a:gd name="connsiteY86" fmla="*/ 3150811 h 3325642"/>
              <a:gd name="connsiteX87" fmla="*/ 594926 w 3049521"/>
              <a:gd name="connsiteY87" fmla="*/ 3292544 h 3325642"/>
              <a:gd name="connsiteX88" fmla="*/ 437096 w 3049521"/>
              <a:gd name="connsiteY88" fmla="*/ 3159910 h 3325642"/>
              <a:gd name="connsiteX89" fmla="*/ 437096 w 3049521"/>
              <a:gd name="connsiteY89" fmla="*/ 3150461 h 3325642"/>
              <a:gd name="connsiteX90" fmla="*/ 437096 w 3049521"/>
              <a:gd name="connsiteY90" fmla="*/ 1546610 h 3325642"/>
              <a:gd name="connsiteX91" fmla="*/ 438496 w 3049521"/>
              <a:gd name="connsiteY91" fmla="*/ 895691 h 3325642"/>
              <a:gd name="connsiteX92" fmla="*/ 438496 w 3049521"/>
              <a:gd name="connsiteY92" fmla="*/ 880293 h 3325642"/>
              <a:gd name="connsiteX93" fmla="*/ 375153 w 3049521"/>
              <a:gd name="connsiteY93" fmla="*/ 880293 h 3325642"/>
              <a:gd name="connsiteX94" fmla="*/ 375153 w 3049521"/>
              <a:gd name="connsiteY94" fmla="*/ 894991 h 3325642"/>
              <a:gd name="connsiteX95" fmla="*/ 375153 w 3049521"/>
              <a:gd name="connsiteY95" fmla="*/ 1768833 h 3325642"/>
              <a:gd name="connsiteX96" fmla="*/ 310761 w 3049521"/>
              <a:gd name="connsiteY96" fmla="*/ 1877669 h 3325642"/>
              <a:gd name="connsiteX97" fmla="*/ 181977 w 3049521"/>
              <a:gd name="connsiteY97" fmla="*/ 1858072 h 3325642"/>
              <a:gd name="connsiteX98" fmla="*/ 168329 w 3049521"/>
              <a:gd name="connsiteY98" fmla="*/ 1852822 h 3325642"/>
              <a:gd name="connsiteX99" fmla="*/ 110236 w 3049521"/>
              <a:gd name="connsiteY99" fmla="*/ 1852472 h 3325642"/>
              <a:gd name="connsiteX100" fmla="*/ 110236 w 3049521"/>
              <a:gd name="connsiteY100" fmla="*/ 1867520 h 3325642"/>
              <a:gd name="connsiteX101" fmla="*/ 110236 w 3049521"/>
              <a:gd name="connsiteY101" fmla="*/ 3240400 h 3325642"/>
              <a:gd name="connsiteX102" fmla="*/ 78390 w 3049521"/>
              <a:gd name="connsiteY102" fmla="*/ 3298843 h 3325642"/>
              <a:gd name="connsiteX103" fmla="*/ 0 w 3049521"/>
              <a:gd name="connsiteY103" fmla="*/ 3251949 h 3325642"/>
              <a:gd name="connsiteX104" fmla="*/ 0 w 3049521"/>
              <a:gd name="connsiteY104" fmla="*/ 3245650 h 3325642"/>
              <a:gd name="connsiteX105" fmla="*/ 0 w 3049521"/>
              <a:gd name="connsiteY105" fmla="*/ 1794730 h 3325642"/>
              <a:gd name="connsiteX106" fmla="*/ 47244 w 3049521"/>
              <a:gd name="connsiteY106" fmla="*/ 1736987 h 3325642"/>
              <a:gd name="connsiteX107" fmla="*/ 72091 w 3049521"/>
              <a:gd name="connsiteY107" fmla="*/ 1734187 h 3325642"/>
              <a:gd name="connsiteX108" fmla="*/ 145582 w 3049521"/>
              <a:gd name="connsiteY108" fmla="*/ 1734187 h 3325642"/>
              <a:gd name="connsiteX109" fmla="*/ 145932 w 3049521"/>
              <a:gd name="connsiteY109" fmla="*/ 1721939 h 3325642"/>
              <a:gd name="connsiteX110" fmla="*/ 145932 w 3049521"/>
              <a:gd name="connsiteY110" fmla="*/ 890442 h 3325642"/>
              <a:gd name="connsiteX111" fmla="*/ 144882 w 3049521"/>
              <a:gd name="connsiteY111" fmla="*/ 659470 h 3325642"/>
              <a:gd name="connsiteX112" fmla="*/ 191426 w 3049521"/>
              <a:gd name="connsiteY112" fmla="*/ 561483 h 3325642"/>
              <a:gd name="connsiteX113" fmla="*/ 334908 w 3049521"/>
              <a:gd name="connsiteY113" fmla="*/ 483092 h 3325642"/>
              <a:gd name="connsiteX114" fmla="*/ 558881 w 3049521"/>
              <a:gd name="connsiteY114" fmla="*/ 430949 h 3325642"/>
              <a:gd name="connsiteX115" fmla="*/ 2051794 w 3049521"/>
              <a:gd name="connsiteY115" fmla="*/ 125716 h 3325642"/>
              <a:gd name="connsiteX116" fmla="*/ 2215574 w 3049521"/>
              <a:gd name="connsiteY116" fmla="*/ 252750 h 3325642"/>
              <a:gd name="connsiteX117" fmla="*/ 2221874 w 3049521"/>
              <a:gd name="connsiteY117" fmla="*/ 262899 h 3325642"/>
              <a:gd name="connsiteX118" fmla="*/ 2310762 w 3049521"/>
              <a:gd name="connsiteY118" fmla="*/ 467974 h 3325642"/>
              <a:gd name="connsiteX119" fmla="*/ 2102188 w 3049521"/>
              <a:gd name="connsiteY119" fmla="*/ 698945 h 3325642"/>
              <a:gd name="connsiteX120" fmla="*/ 2063343 w 3049521"/>
              <a:gd name="connsiteY120" fmla="*/ 702094 h 3325642"/>
              <a:gd name="connsiteX121" fmla="*/ 1816974 w 3049521"/>
              <a:gd name="connsiteY121" fmla="*/ 479172 h 3325642"/>
              <a:gd name="connsiteX122" fmla="*/ 1902013 w 3049521"/>
              <a:gd name="connsiteY122" fmla="*/ 266049 h 3325642"/>
              <a:gd name="connsiteX123" fmla="*/ 1912162 w 3049521"/>
              <a:gd name="connsiteY123" fmla="*/ 248901 h 3325642"/>
              <a:gd name="connsiteX124" fmla="*/ 2051794 w 3049521"/>
              <a:gd name="connsiteY124" fmla="*/ 125716 h 3325642"/>
              <a:gd name="connsiteX125" fmla="*/ 782853 w 3049521"/>
              <a:gd name="connsiteY125" fmla="*/ 81 h 3325642"/>
              <a:gd name="connsiteX126" fmla="*/ 1023623 w 3049521"/>
              <a:gd name="connsiteY126" fmla="*/ 254850 h 3325642"/>
              <a:gd name="connsiteX127" fmla="*/ 776203 w 3049521"/>
              <a:gd name="connsiteY127" fmla="*/ 495620 h 3325642"/>
              <a:gd name="connsiteX128" fmla="*/ 528084 w 3049521"/>
              <a:gd name="connsiteY128" fmla="*/ 248201 h 3325642"/>
              <a:gd name="connsiteX129" fmla="*/ 782853 w 3049521"/>
              <a:gd name="connsiteY129" fmla="*/ 81 h 33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049521" h="3325642">
                <a:moveTo>
                  <a:pt x="558881" y="430949"/>
                </a:moveTo>
                <a:cubicBezTo>
                  <a:pt x="565530" y="429899"/>
                  <a:pt x="569729" y="431299"/>
                  <a:pt x="574279" y="436548"/>
                </a:cubicBezTo>
                <a:cubicBezTo>
                  <a:pt x="630622" y="500590"/>
                  <a:pt x="702013" y="531736"/>
                  <a:pt x="787052" y="528937"/>
                </a:cubicBezTo>
                <a:cubicBezTo>
                  <a:pt x="850394" y="526837"/>
                  <a:pt x="906037" y="504090"/>
                  <a:pt x="953282" y="461745"/>
                </a:cubicBezTo>
                <a:cubicBezTo>
                  <a:pt x="962730" y="453346"/>
                  <a:pt x="970779" y="443547"/>
                  <a:pt x="979878" y="435148"/>
                </a:cubicBezTo>
                <a:cubicBezTo>
                  <a:pt x="982328" y="433049"/>
                  <a:pt x="986527" y="430599"/>
                  <a:pt x="989327" y="431299"/>
                </a:cubicBezTo>
                <a:cubicBezTo>
                  <a:pt x="1082416" y="443547"/>
                  <a:pt x="1173754" y="463495"/>
                  <a:pt x="1260544" y="500940"/>
                </a:cubicBezTo>
                <a:cubicBezTo>
                  <a:pt x="1302888" y="519138"/>
                  <a:pt x="1343133" y="541885"/>
                  <a:pt x="1374629" y="576531"/>
                </a:cubicBezTo>
                <a:cubicBezTo>
                  <a:pt x="1394227" y="597878"/>
                  <a:pt x="1406125" y="622025"/>
                  <a:pt x="1405776" y="652471"/>
                </a:cubicBezTo>
                <a:cubicBezTo>
                  <a:pt x="1405076" y="724212"/>
                  <a:pt x="1405776" y="795953"/>
                  <a:pt x="1405426" y="867695"/>
                </a:cubicBezTo>
                <a:cubicBezTo>
                  <a:pt x="1405426" y="960783"/>
                  <a:pt x="1405076" y="1054222"/>
                  <a:pt x="1404726" y="1147310"/>
                </a:cubicBezTo>
                <a:cubicBezTo>
                  <a:pt x="1404726" y="1151509"/>
                  <a:pt x="1404726" y="1155709"/>
                  <a:pt x="1404726" y="1162708"/>
                </a:cubicBezTo>
                <a:cubicBezTo>
                  <a:pt x="1407175" y="1158159"/>
                  <a:pt x="1408575" y="1156059"/>
                  <a:pt x="1409625" y="1153609"/>
                </a:cubicBezTo>
                <a:cubicBezTo>
                  <a:pt x="1454069" y="1050022"/>
                  <a:pt x="1498514" y="946785"/>
                  <a:pt x="1542608" y="843198"/>
                </a:cubicBezTo>
                <a:cubicBezTo>
                  <a:pt x="1554507" y="815201"/>
                  <a:pt x="1572705" y="793154"/>
                  <a:pt x="1600351" y="778456"/>
                </a:cubicBezTo>
                <a:cubicBezTo>
                  <a:pt x="1609450" y="773556"/>
                  <a:pt x="1616099" y="764107"/>
                  <a:pt x="1624148" y="756408"/>
                </a:cubicBezTo>
                <a:cubicBezTo>
                  <a:pt x="1646896" y="734711"/>
                  <a:pt x="1673492" y="718263"/>
                  <a:pt x="1701489" y="703915"/>
                </a:cubicBezTo>
                <a:cubicBezTo>
                  <a:pt x="1748383" y="679768"/>
                  <a:pt x="1798077" y="664370"/>
                  <a:pt x="1848820" y="651071"/>
                </a:cubicBezTo>
                <a:cubicBezTo>
                  <a:pt x="1859669" y="648272"/>
                  <a:pt x="1867018" y="649672"/>
                  <a:pt x="1875417" y="658071"/>
                </a:cubicBezTo>
                <a:cubicBezTo>
                  <a:pt x="1921261" y="703565"/>
                  <a:pt x="1976555" y="729462"/>
                  <a:pt x="2040947" y="734361"/>
                </a:cubicBezTo>
                <a:cubicBezTo>
                  <a:pt x="2117237" y="740310"/>
                  <a:pt x="2184079" y="717563"/>
                  <a:pt x="2241472" y="666470"/>
                </a:cubicBezTo>
                <a:cubicBezTo>
                  <a:pt x="2249171" y="659470"/>
                  <a:pt x="2257220" y="652471"/>
                  <a:pt x="2263519" y="644072"/>
                </a:cubicBezTo>
                <a:cubicBezTo>
                  <a:pt x="2269118" y="636723"/>
                  <a:pt x="2275418" y="636023"/>
                  <a:pt x="2283467" y="637423"/>
                </a:cubicBezTo>
                <a:cubicBezTo>
                  <a:pt x="2370256" y="652121"/>
                  <a:pt x="2454245" y="674519"/>
                  <a:pt x="2530536" y="720363"/>
                </a:cubicBezTo>
                <a:cubicBezTo>
                  <a:pt x="2566581" y="742060"/>
                  <a:pt x="2599827" y="767607"/>
                  <a:pt x="2617325" y="806802"/>
                </a:cubicBezTo>
                <a:cubicBezTo>
                  <a:pt x="2631323" y="838298"/>
                  <a:pt x="2641822" y="871544"/>
                  <a:pt x="2651971" y="904790"/>
                </a:cubicBezTo>
                <a:cubicBezTo>
                  <a:pt x="2709014" y="1097266"/>
                  <a:pt x="2765707" y="1289742"/>
                  <a:pt x="2822400" y="1482218"/>
                </a:cubicBezTo>
                <a:cubicBezTo>
                  <a:pt x="2843047" y="1552210"/>
                  <a:pt x="2863694" y="1622201"/>
                  <a:pt x="2883992" y="1692192"/>
                </a:cubicBezTo>
                <a:cubicBezTo>
                  <a:pt x="2886092" y="1699191"/>
                  <a:pt x="2888891" y="1701641"/>
                  <a:pt x="2896240" y="1701291"/>
                </a:cubicBezTo>
                <a:cubicBezTo>
                  <a:pt x="2927037" y="1700941"/>
                  <a:pt x="2958183" y="1700941"/>
                  <a:pt x="2988979" y="1700941"/>
                </a:cubicBezTo>
                <a:cubicBezTo>
                  <a:pt x="3026774" y="1700941"/>
                  <a:pt x="3049521" y="1723688"/>
                  <a:pt x="3049521" y="1761134"/>
                </a:cubicBezTo>
                <a:cubicBezTo>
                  <a:pt x="3049521" y="2162534"/>
                  <a:pt x="3049521" y="2563934"/>
                  <a:pt x="3049521" y="2964984"/>
                </a:cubicBezTo>
                <a:cubicBezTo>
                  <a:pt x="3049521" y="3059123"/>
                  <a:pt x="3049521" y="3153611"/>
                  <a:pt x="3049521" y="3247749"/>
                </a:cubicBezTo>
                <a:cubicBezTo>
                  <a:pt x="3049521" y="3275046"/>
                  <a:pt x="3032374" y="3296743"/>
                  <a:pt x="3006477" y="3303042"/>
                </a:cubicBezTo>
                <a:cubicBezTo>
                  <a:pt x="2982680" y="3308642"/>
                  <a:pt x="2957133" y="3297443"/>
                  <a:pt x="2945934" y="3273996"/>
                </a:cubicBezTo>
                <a:cubicBezTo>
                  <a:pt x="2941735" y="3264897"/>
                  <a:pt x="2939635" y="3253699"/>
                  <a:pt x="2939635" y="3243550"/>
                </a:cubicBezTo>
                <a:cubicBezTo>
                  <a:pt x="2939635" y="2771108"/>
                  <a:pt x="2939635" y="2299367"/>
                  <a:pt x="2939635" y="1827275"/>
                </a:cubicBezTo>
                <a:cubicBezTo>
                  <a:pt x="2939635" y="1822376"/>
                  <a:pt x="2939635" y="1817477"/>
                  <a:pt x="2939635" y="1810828"/>
                </a:cubicBezTo>
                <a:cubicBezTo>
                  <a:pt x="2921787" y="1810828"/>
                  <a:pt x="2904290" y="1810478"/>
                  <a:pt x="2886792" y="1811178"/>
                </a:cubicBezTo>
                <a:cubicBezTo>
                  <a:pt x="2883992" y="1811178"/>
                  <a:pt x="2880842" y="1815377"/>
                  <a:pt x="2878743" y="1818527"/>
                </a:cubicBezTo>
                <a:cubicBezTo>
                  <a:pt x="2855296" y="1851423"/>
                  <a:pt x="2824149" y="1869270"/>
                  <a:pt x="2783555" y="1869620"/>
                </a:cubicBezTo>
                <a:cubicBezTo>
                  <a:pt x="2733861" y="1869970"/>
                  <a:pt x="2691516" y="1838824"/>
                  <a:pt x="2675418" y="1788080"/>
                </a:cubicBezTo>
                <a:cubicBezTo>
                  <a:pt x="2657570" y="1732437"/>
                  <a:pt x="2641822" y="1675744"/>
                  <a:pt x="2625374" y="1619751"/>
                </a:cubicBezTo>
                <a:cubicBezTo>
                  <a:pt x="2573930" y="1445473"/>
                  <a:pt x="2522487" y="1271195"/>
                  <a:pt x="2471743" y="1096566"/>
                </a:cubicBezTo>
                <a:cubicBezTo>
                  <a:pt x="2469293" y="1088517"/>
                  <a:pt x="2466144" y="1085718"/>
                  <a:pt x="2457395" y="1085718"/>
                </a:cubicBezTo>
                <a:cubicBezTo>
                  <a:pt x="2427299" y="1086417"/>
                  <a:pt x="2396853" y="1086067"/>
                  <a:pt x="2365356" y="1086067"/>
                </a:cubicBezTo>
                <a:cubicBezTo>
                  <a:pt x="2479092" y="1564108"/>
                  <a:pt x="2592828" y="2041099"/>
                  <a:pt x="2706564" y="2519140"/>
                </a:cubicBezTo>
                <a:cubicBezTo>
                  <a:pt x="2603327" y="2519140"/>
                  <a:pt x="2501140" y="2519140"/>
                  <a:pt x="2397202" y="2519140"/>
                </a:cubicBezTo>
                <a:cubicBezTo>
                  <a:pt x="2397202" y="2524389"/>
                  <a:pt x="2397202" y="2528938"/>
                  <a:pt x="2397202" y="2533138"/>
                </a:cubicBezTo>
                <a:cubicBezTo>
                  <a:pt x="2397202" y="2753261"/>
                  <a:pt x="2397202" y="2973383"/>
                  <a:pt x="2397202" y="3193856"/>
                </a:cubicBezTo>
                <a:cubicBezTo>
                  <a:pt x="2397202" y="3261398"/>
                  <a:pt x="2351708" y="3315291"/>
                  <a:pt x="2285216" y="3324390"/>
                </a:cubicBezTo>
                <a:cubicBezTo>
                  <a:pt x="2240772" y="3330339"/>
                  <a:pt x="2202977" y="3314941"/>
                  <a:pt x="2173230" y="3281345"/>
                </a:cubicBezTo>
                <a:cubicBezTo>
                  <a:pt x="2151183" y="3256148"/>
                  <a:pt x="2141734" y="3227102"/>
                  <a:pt x="2141734" y="3193506"/>
                </a:cubicBezTo>
                <a:cubicBezTo>
                  <a:pt x="2142084" y="2974083"/>
                  <a:pt x="2142084" y="2754660"/>
                  <a:pt x="2142084" y="2535238"/>
                </a:cubicBezTo>
                <a:cubicBezTo>
                  <a:pt x="2142084" y="2530688"/>
                  <a:pt x="2142084" y="2526139"/>
                  <a:pt x="2142084" y="2520889"/>
                </a:cubicBezTo>
                <a:cubicBezTo>
                  <a:pt x="2098690" y="2520889"/>
                  <a:pt x="2055645" y="2520889"/>
                  <a:pt x="2011200" y="2520889"/>
                </a:cubicBezTo>
                <a:cubicBezTo>
                  <a:pt x="2011200" y="2525439"/>
                  <a:pt x="2011200" y="2529988"/>
                  <a:pt x="2011200" y="2534188"/>
                </a:cubicBezTo>
                <a:cubicBezTo>
                  <a:pt x="2011200" y="2752911"/>
                  <a:pt x="2011200" y="2971633"/>
                  <a:pt x="2011200" y="3190356"/>
                </a:cubicBezTo>
                <a:cubicBezTo>
                  <a:pt x="2011200" y="3236551"/>
                  <a:pt x="1994052" y="3273996"/>
                  <a:pt x="1956607" y="3301993"/>
                </a:cubicBezTo>
                <a:cubicBezTo>
                  <a:pt x="1914262" y="3334189"/>
                  <a:pt x="1846371" y="3332789"/>
                  <a:pt x="1805426" y="3299193"/>
                </a:cubicBezTo>
                <a:cubicBezTo>
                  <a:pt x="1771130" y="3270846"/>
                  <a:pt x="1755032" y="3235151"/>
                  <a:pt x="1755032" y="3190706"/>
                </a:cubicBezTo>
                <a:cubicBezTo>
                  <a:pt x="1755032" y="2971984"/>
                  <a:pt x="1755032" y="2753261"/>
                  <a:pt x="1755032" y="2534538"/>
                </a:cubicBezTo>
                <a:cubicBezTo>
                  <a:pt x="1755032" y="2529988"/>
                  <a:pt x="1755032" y="2525439"/>
                  <a:pt x="1755032" y="2519840"/>
                </a:cubicBezTo>
                <a:cubicBezTo>
                  <a:pt x="1651445" y="2519840"/>
                  <a:pt x="1548908" y="2519840"/>
                  <a:pt x="1445321" y="2519840"/>
                </a:cubicBezTo>
                <a:cubicBezTo>
                  <a:pt x="1559406" y="2041449"/>
                  <a:pt x="1672792" y="1564458"/>
                  <a:pt x="1786878" y="1086417"/>
                </a:cubicBezTo>
                <a:cubicBezTo>
                  <a:pt x="1754332" y="1086417"/>
                  <a:pt x="1722486" y="1086067"/>
                  <a:pt x="1690990" y="1086767"/>
                </a:cubicBezTo>
                <a:cubicBezTo>
                  <a:pt x="1688190" y="1086767"/>
                  <a:pt x="1684691" y="1091667"/>
                  <a:pt x="1683291" y="1094816"/>
                </a:cubicBezTo>
                <a:cubicBezTo>
                  <a:pt x="1656694" y="1156409"/>
                  <a:pt x="1630448" y="1218001"/>
                  <a:pt x="1603851" y="1279594"/>
                </a:cubicBezTo>
                <a:cubicBezTo>
                  <a:pt x="1539109" y="1430075"/>
                  <a:pt x="1474717" y="1580556"/>
                  <a:pt x="1410325" y="1731387"/>
                </a:cubicBezTo>
                <a:cubicBezTo>
                  <a:pt x="1406825" y="1739436"/>
                  <a:pt x="1405426" y="1748885"/>
                  <a:pt x="1405426" y="1757634"/>
                </a:cubicBezTo>
                <a:cubicBezTo>
                  <a:pt x="1405426" y="1784231"/>
                  <a:pt x="1402276" y="1810128"/>
                  <a:pt x="1387928" y="1833575"/>
                </a:cubicBezTo>
                <a:cubicBezTo>
                  <a:pt x="1358531" y="1881519"/>
                  <a:pt x="1295189" y="1905666"/>
                  <a:pt x="1239196" y="1875919"/>
                </a:cubicBezTo>
                <a:cubicBezTo>
                  <a:pt x="1195452" y="1852822"/>
                  <a:pt x="1176204" y="1814677"/>
                  <a:pt x="1175854" y="1766383"/>
                </a:cubicBezTo>
                <a:cubicBezTo>
                  <a:pt x="1175504" y="1476269"/>
                  <a:pt x="1175854" y="1186155"/>
                  <a:pt x="1175854" y="895691"/>
                </a:cubicBezTo>
                <a:cubicBezTo>
                  <a:pt x="1175854" y="890792"/>
                  <a:pt x="1175854" y="885892"/>
                  <a:pt x="1175854" y="880643"/>
                </a:cubicBezTo>
                <a:cubicBezTo>
                  <a:pt x="1154507" y="880643"/>
                  <a:pt x="1134209" y="880643"/>
                  <a:pt x="1112512" y="880643"/>
                </a:cubicBezTo>
                <a:cubicBezTo>
                  <a:pt x="1112512" y="884842"/>
                  <a:pt x="1112512" y="888692"/>
                  <a:pt x="1112512" y="892542"/>
                </a:cubicBezTo>
                <a:cubicBezTo>
                  <a:pt x="1112512" y="1101816"/>
                  <a:pt x="1112162" y="1311090"/>
                  <a:pt x="1112512" y="1520364"/>
                </a:cubicBezTo>
                <a:cubicBezTo>
                  <a:pt x="1113212" y="2060697"/>
                  <a:pt x="1113912" y="2600679"/>
                  <a:pt x="1114612" y="3141012"/>
                </a:cubicBezTo>
                <a:cubicBezTo>
                  <a:pt x="1114612" y="3204355"/>
                  <a:pt x="1085565" y="3250549"/>
                  <a:pt x="1029572" y="3278895"/>
                </a:cubicBezTo>
                <a:cubicBezTo>
                  <a:pt x="973929" y="3307242"/>
                  <a:pt x="900438" y="3290444"/>
                  <a:pt x="859843" y="3243200"/>
                </a:cubicBezTo>
                <a:cubicBezTo>
                  <a:pt x="833946" y="3213103"/>
                  <a:pt x="822748" y="3178808"/>
                  <a:pt x="822748" y="3139613"/>
                </a:cubicBezTo>
                <a:cubicBezTo>
                  <a:pt x="822748" y="2735063"/>
                  <a:pt x="822748" y="2330513"/>
                  <a:pt x="822748" y="1926313"/>
                </a:cubicBezTo>
                <a:cubicBezTo>
                  <a:pt x="822748" y="1921414"/>
                  <a:pt x="822748" y="1916514"/>
                  <a:pt x="822748" y="1911265"/>
                </a:cubicBezTo>
                <a:cubicBezTo>
                  <a:pt x="790902" y="1911265"/>
                  <a:pt x="760106" y="1911265"/>
                  <a:pt x="727910" y="1911265"/>
                </a:cubicBezTo>
                <a:cubicBezTo>
                  <a:pt x="727910" y="1916164"/>
                  <a:pt x="727910" y="1921064"/>
                  <a:pt x="727910" y="1925613"/>
                </a:cubicBezTo>
                <a:cubicBezTo>
                  <a:pt x="727910" y="2334013"/>
                  <a:pt x="727910" y="2742412"/>
                  <a:pt x="727910" y="3150811"/>
                </a:cubicBezTo>
                <a:cubicBezTo>
                  <a:pt x="727910" y="3222552"/>
                  <a:pt x="666317" y="3286594"/>
                  <a:pt x="594926" y="3292544"/>
                </a:cubicBezTo>
                <a:cubicBezTo>
                  <a:pt x="516536" y="3298843"/>
                  <a:pt x="444795" y="3239700"/>
                  <a:pt x="437096" y="3159910"/>
                </a:cubicBezTo>
                <a:cubicBezTo>
                  <a:pt x="436746" y="3156761"/>
                  <a:pt x="437096" y="3153611"/>
                  <a:pt x="437096" y="3150461"/>
                </a:cubicBezTo>
                <a:cubicBezTo>
                  <a:pt x="437096" y="2615728"/>
                  <a:pt x="437096" y="2081344"/>
                  <a:pt x="437096" y="1546610"/>
                </a:cubicBezTo>
                <a:cubicBezTo>
                  <a:pt x="437096" y="1329637"/>
                  <a:pt x="437796" y="1112664"/>
                  <a:pt x="438496" y="895691"/>
                </a:cubicBezTo>
                <a:cubicBezTo>
                  <a:pt x="438496" y="890442"/>
                  <a:pt x="438496" y="885892"/>
                  <a:pt x="438496" y="880293"/>
                </a:cubicBezTo>
                <a:cubicBezTo>
                  <a:pt x="416798" y="880293"/>
                  <a:pt x="396851" y="880293"/>
                  <a:pt x="375153" y="880293"/>
                </a:cubicBezTo>
                <a:cubicBezTo>
                  <a:pt x="375153" y="885542"/>
                  <a:pt x="375153" y="890092"/>
                  <a:pt x="375153" y="894991"/>
                </a:cubicBezTo>
                <a:cubicBezTo>
                  <a:pt x="375153" y="1186155"/>
                  <a:pt x="375153" y="1477319"/>
                  <a:pt x="375153" y="1768833"/>
                </a:cubicBezTo>
                <a:cubicBezTo>
                  <a:pt x="375153" y="1817477"/>
                  <a:pt x="354856" y="1854922"/>
                  <a:pt x="310761" y="1877669"/>
                </a:cubicBezTo>
                <a:cubicBezTo>
                  <a:pt x="268767" y="1899367"/>
                  <a:pt x="221872" y="1892017"/>
                  <a:pt x="181977" y="1858072"/>
                </a:cubicBezTo>
                <a:cubicBezTo>
                  <a:pt x="178478" y="1854922"/>
                  <a:pt x="172879" y="1852822"/>
                  <a:pt x="168329" y="1852822"/>
                </a:cubicBezTo>
                <a:cubicBezTo>
                  <a:pt x="149431" y="1852122"/>
                  <a:pt x="130534" y="1852472"/>
                  <a:pt x="110236" y="1852472"/>
                </a:cubicBezTo>
                <a:cubicBezTo>
                  <a:pt x="110236" y="1858072"/>
                  <a:pt x="110236" y="1862971"/>
                  <a:pt x="110236" y="1867520"/>
                </a:cubicBezTo>
                <a:cubicBezTo>
                  <a:pt x="110236" y="2325264"/>
                  <a:pt x="110236" y="2782657"/>
                  <a:pt x="110236" y="3240400"/>
                </a:cubicBezTo>
                <a:cubicBezTo>
                  <a:pt x="110236" y="3265947"/>
                  <a:pt x="102187" y="3286594"/>
                  <a:pt x="78390" y="3298843"/>
                </a:cubicBezTo>
                <a:cubicBezTo>
                  <a:pt x="44095" y="3316691"/>
                  <a:pt x="700" y="3290444"/>
                  <a:pt x="0" y="3251949"/>
                </a:cubicBezTo>
                <a:cubicBezTo>
                  <a:pt x="0" y="3249849"/>
                  <a:pt x="0" y="3247749"/>
                  <a:pt x="0" y="3245650"/>
                </a:cubicBezTo>
                <a:cubicBezTo>
                  <a:pt x="0" y="2762010"/>
                  <a:pt x="0" y="2278370"/>
                  <a:pt x="0" y="1794730"/>
                </a:cubicBezTo>
                <a:cubicBezTo>
                  <a:pt x="0" y="1763583"/>
                  <a:pt x="16448" y="1742936"/>
                  <a:pt x="47244" y="1736987"/>
                </a:cubicBezTo>
                <a:cubicBezTo>
                  <a:pt x="55293" y="1735237"/>
                  <a:pt x="63692" y="1734537"/>
                  <a:pt x="72091" y="1734187"/>
                </a:cubicBezTo>
                <a:cubicBezTo>
                  <a:pt x="96238" y="1733837"/>
                  <a:pt x="120385" y="1734187"/>
                  <a:pt x="145582" y="1734187"/>
                </a:cubicBezTo>
                <a:cubicBezTo>
                  <a:pt x="145932" y="1729638"/>
                  <a:pt x="145932" y="1725788"/>
                  <a:pt x="145932" y="1721939"/>
                </a:cubicBezTo>
                <a:cubicBezTo>
                  <a:pt x="145932" y="1444773"/>
                  <a:pt x="145932" y="1167607"/>
                  <a:pt x="145932" y="890442"/>
                </a:cubicBezTo>
                <a:cubicBezTo>
                  <a:pt x="145932" y="813451"/>
                  <a:pt x="146282" y="736461"/>
                  <a:pt x="144882" y="659470"/>
                </a:cubicBezTo>
                <a:cubicBezTo>
                  <a:pt x="144182" y="618176"/>
                  <a:pt x="162030" y="587379"/>
                  <a:pt x="191426" y="561483"/>
                </a:cubicBezTo>
                <a:cubicBezTo>
                  <a:pt x="233071" y="524387"/>
                  <a:pt x="282765" y="501640"/>
                  <a:pt x="334908" y="483092"/>
                </a:cubicBezTo>
                <a:cubicBezTo>
                  <a:pt x="407699" y="457196"/>
                  <a:pt x="482590" y="441448"/>
                  <a:pt x="558881" y="430949"/>
                </a:cubicBezTo>
                <a:close/>
                <a:moveTo>
                  <a:pt x="2051794" y="125716"/>
                </a:moveTo>
                <a:cubicBezTo>
                  <a:pt x="2131235" y="119767"/>
                  <a:pt x="2201226" y="175060"/>
                  <a:pt x="2215574" y="252750"/>
                </a:cubicBezTo>
                <a:cubicBezTo>
                  <a:pt x="2216274" y="256250"/>
                  <a:pt x="2218724" y="260449"/>
                  <a:pt x="2221874" y="262899"/>
                </a:cubicBezTo>
                <a:cubicBezTo>
                  <a:pt x="2284166" y="317142"/>
                  <a:pt x="2314962" y="385384"/>
                  <a:pt x="2310762" y="467974"/>
                </a:cubicBezTo>
                <a:cubicBezTo>
                  <a:pt x="2304813" y="587309"/>
                  <a:pt x="2215224" y="681797"/>
                  <a:pt x="2102188" y="698945"/>
                </a:cubicBezTo>
                <a:cubicBezTo>
                  <a:pt x="2089240" y="700345"/>
                  <a:pt x="2076291" y="701045"/>
                  <a:pt x="2063343" y="702094"/>
                </a:cubicBezTo>
                <a:cubicBezTo>
                  <a:pt x="1938059" y="703844"/>
                  <a:pt x="1828172" y="604807"/>
                  <a:pt x="1816974" y="479172"/>
                </a:cubicBezTo>
                <a:cubicBezTo>
                  <a:pt x="1809275" y="393783"/>
                  <a:pt x="1837971" y="322742"/>
                  <a:pt x="1902013" y="266049"/>
                </a:cubicBezTo>
                <a:cubicBezTo>
                  <a:pt x="1907612" y="261149"/>
                  <a:pt x="1910762" y="256250"/>
                  <a:pt x="1912162" y="248901"/>
                </a:cubicBezTo>
                <a:cubicBezTo>
                  <a:pt x="1924060" y="182409"/>
                  <a:pt x="1984253" y="130615"/>
                  <a:pt x="2051794" y="125716"/>
                </a:cubicBezTo>
                <a:close/>
                <a:moveTo>
                  <a:pt x="782853" y="81"/>
                </a:moveTo>
                <a:cubicBezTo>
                  <a:pt x="915836" y="3581"/>
                  <a:pt x="1027122" y="113467"/>
                  <a:pt x="1023623" y="254850"/>
                </a:cubicBezTo>
                <a:cubicBezTo>
                  <a:pt x="1020123" y="388533"/>
                  <a:pt x="910237" y="495970"/>
                  <a:pt x="776203" y="495620"/>
                </a:cubicBezTo>
                <a:cubicBezTo>
                  <a:pt x="646719" y="497020"/>
                  <a:pt x="528434" y="394132"/>
                  <a:pt x="528084" y="248201"/>
                </a:cubicBezTo>
                <a:cubicBezTo>
                  <a:pt x="527384" y="106468"/>
                  <a:pt x="643570" y="-3418"/>
                  <a:pt x="782853" y="81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8D71980D-ED99-488D-8340-B4D95AC46F9B}"/>
              </a:ext>
            </a:extLst>
          </p:cNvPr>
          <p:cNvSpPr/>
          <p:nvPr/>
        </p:nvSpPr>
        <p:spPr>
          <a:xfrm rot="10800000" flipH="1" flipV="1">
            <a:off x="3273821" y="2889656"/>
            <a:ext cx="2792369" cy="1336291"/>
          </a:xfrm>
          <a:prstGeom prst="rightArrow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8">
            <a:extLst>
              <a:ext uri="{FF2B5EF4-FFF2-40B4-BE49-F238E27FC236}">
                <a16:creationId xmlns:a16="http://schemas.microsoft.com/office/drawing/2014/main" id="{2252E33C-83CE-4966-90CB-30EEBC35CA2B}"/>
              </a:ext>
            </a:extLst>
          </p:cNvPr>
          <p:cNvSpPr/>
          <p:nvPr/>
        </p:nvSpPr>
        <p:spPr>
          <a:xfrm rot="10800000" flipH="1" flipV="1">
            <a:off x="954827" y="1773809"/>
            <a:ext cx="3559784" cy="170353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5D2342FD-1904-4F24-B661-F7E8F85F5643}"/>
              </a:ext>
            </a:extLst>
          </p:cNvPr>
          <p:cNvSpPr/>
          <p:nvPr/>
        </p:nvSpPr>
        <p:spPr>
          <a:xfrm flipH="1" flipV="1">
            <a:off x="6147765" y="3608965"/>
            <a:ext cx="2792369" cy="1336291"/>
          </a:xfrm>
          <a:prstGeom prst="rightArrow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F2800F3C-0693-4E97-A37D-682F917F44D3}"/>
              </a:ext>
            </a:extLst>
          </p:cNvPr>
          <p:cNvSpPr/>
          <p:nvPr/>
        </p:nvSpPr>
        <p:spPr>
          <a:xfrm flipH="1" flipV="1">
            <a:off x="7699342" y="4357566"/>
            <a:ext cx="3559784" cy="170353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68ED0-2226-4D4E-8A12-B3EC0AC38AA0}"/>
              </a:ext>
            </a:extLst>
          </p:cNvPr>
          <p:cNvGrpSpPr/>
          <p:nvPr/>
        </p:nvGrpSpPr>
        <p:grpSpPr>
          <a:xfrm>
            <a:off x="908237" y="4233765"/>
            <a:ext cx="3599999" cy="1774800"/>
            <a:chOff x="780030" y="3826586"/>
            <a:chExt cx="3100993" cy="1181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B4B3A9-4491-4B3A-BE8B-CBE66A0165DE}"/>
                </a:ext>
              </a:extLst>
            </p:cNvPr>
            <p:cNvSpPr/>
            <p:nvPr/>
          </p:nvSpPr>
          <p:spPr>
            <a:xfrm>
              <a:off x="780030" y="3826587"/>
              <a:ext cx="3100993" cy="118108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7FF7C-312A-4EFE-B7BE-3F4CCA0BC3C4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4243DD-0DA5-4AA9-A827-1E498C56D767}"/>
              </a:ext>
            </a:extLst>
          </p:cNvPr>
          <p:cNvGrpSpPr/>
          <p:nvPr/>
        </p:nvGrpSpPr>
        <p:grpSpPr>
          <a:xfrm flipH="1">
            <a:off x="7672787" y="1807659"/>
            <a:ext cx="3600001" cy="1774307"/>
            <a:chOff x="780031" y="3826586"/>
            <a:chExt cx="3100992" cy="11810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6FE740-70B2-479F-89E7-D6B26D441979}"/>
                </a:ext>
              </a:extLst>
            </p:cNvPr>
            <p:cNvSpPr/>
            <p:nvPr/>
          </p:nvSpPr>
          <p:spPr>
            <a:xfrm rot="10800000">
              <a:off x="780031" y="3826587"/>
              <a:ext cx="3100992" cy="118108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57C671-D353-4C60-A0D5-A6B4A2AD1A78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68223F-1505-4BE6-86B5-3EFB9E565E8F}"/>
              </a:ext>
            </a:extLst>
          </p:cNvPr>
          <p:cNvGrpSpPr/>
          <p:nvPr/>
        </p:nvGrpSpPr>
        <p:grpSpPr>
          <a:xfrm>
            <a:off x="1184717" y="4479581"/>
            <a:ext cx="3118513" cy="1292662"/>
            <a:chOff x="3017859" y="4283314"/>
            <a:chExt cx="1295705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2A8B95-7C41-4B59-A8C9-3D513A408488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0D4D4-7517-40C1-AF98-4E4E18DEB5DB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4ED63F-645F-421C-B579-3E46550FE386}"/>
              </a:ext>
            </a:extLst>
          </p:cNvPr>
          <p:cNvGrpSpPr/>
          <p:nvPr/>
        </p:nvGrpSpPr>
        <p:grpSpPr>
          <a:xfrm>
            <a:off x="7855742" y="2048506"/>
            <a:ext cx="3147928" cy="1292662"/>
            <a:chOff x="3017859" y="4283314"/>
            <a:chExt cx="1295705" cy="12926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011D8F-D776-4547-AF09-828A99862083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15EC9E-E147-46DD-BF6C-EE26FEDB3018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7CD30E-5989-45DE-AA11-A32336E652DB}"/>
              </a:ext>
            </a:extLst>
          </p:cNvPr>
          <p:cNvSpPr txBox="1"/>
          <p:nvPr/>
        </p:nvSpPr>
        <p:spPr>
          <a:xfrm>
            <a:off x="954827" y="2471690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BECE4-24F2-451D-AA59-ABF8FD705961}"/>
              </a:ext>
            </a:extLst>
          </p:cNvPr>
          <p:cNvSpPr txBox="1"/>
          <p:nvPr/>
        </p:nvSpPr>
        <p:spPr>
          <a:xfrm>
            <a:off x="9729258" y="5055446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56135-4616-474F-A2E1-0276A9AB23B1}"/>
              </a:ext>
            </a:extLst>
          </p:cNvPr>
          <p:cNvSpPr txBox="1"/>
          <p:nvPr/>
        </p:nvSpPr>
        <p:spPr>
          <a:xfrm>
            <a:off x="7410265" y="4123222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3CDD8-C908-404F-B9F6-48852D96F848}"/>
              </a:ext>
            </a:extLst>
          </p:cNvPr>
          <p:cNvSpPr txBox="1"/>
          <p:nvPr/>
        </p:nvSpPr>
        <p:spPr>
          <a:xfrm>
            <a:off x="3273819" y="3403914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C95D0CCB-9070-4607-BAE3-3B50AD5A8AA6}"/>
              </a:ext>
            </a:extLst>
          </p:cNvPr>
          <p:cNvSpPr/>
          <p:nvPr/>
        </p:nvSpPr>
        <p:spPr>
          <a:xfrm>
            <a:off x="5254822" y="3398837"/>
            <a:ext cx="255239" cy="33778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90D02606-CD4E-4693-A84A-149E93A0DEF0}"/>
              </a:ext>
            </a:extLst>
          </p:cNvPr>
          <p:cNvSpPr/>
          <p:nvPr/>
        </p:nvSpPr>
        <p:spPr>
          <a:xfrm>
            <a:off x="3500230" y="2434051"/>
            <a:ext cx="427986" cy="43512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66E847E8-977D-4A6E-A28F-BED059723BE4}"/>
              </a:ext>
            </a:extLst>
          </p:cNvPr>
          <p:cNvSpPr/>
          <p:nvPr/>
        </p:nvSpPr>
        <p:spPr>
          <a:xfrm>
            <a:off x="6696060" y="4112012"/>
            <a:ext cx="435911" cy="3135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3B80710B-A8A1-44B4-98CA-CB81E62BD2A3}"/>
              </a:ext>
            </a:extLst>
          </p:cNvPr>
          <p:cNvSpPr/>
          <p:nvPr/>
        </p:nvSpPr>
        <p:spPr>
          <a:xfrm>
            <a:off x="8381872" y="4976802"/>
            <a:ext cx="478166" cy="3864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7" y="2136728"/>
            <a:ext cx="2543530" cy="2857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27" y="2215677"/>
            <a:ext cx="2700000" cy="27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97" y="2449677"/>
            <a:ext cx="3348000" cy="2232000"/>
          </a:xfrm>
          <a:prstGeom prst="rect">
            <a:avLst/>
          </a:prstGeom>
        </p:spPr>
      </p:pic>
      <p:sp>
        <p:nvSpPr>
          <p:cNvPr id="53" name="직사각형 6">
            <a:extLst>
              <a:ext uri="{FF2B5EF4-FFF2-40B4-BE49-F238E27FC236}">
                <a16:creationId xmlns:a16="http://schemas.microsoft.com/office/drawing/2014/main" id="{025FCD2A-4ED5-4C5E-86C3-3100D653C758}"/>
              </a:ext>
            </a:extLst>
          </p:cNvPr>
          <p:cNvSpPr/>
          <p:nvPr/>
        </p:nvSpPr>
        <p:spPr>
          <a:xfrm>
            <a:off x="9417776" y="5453365"/>
            <a:ext cx="1940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MSSQL</a:t>
            </a:r>
          </a:p>
        </p:txBody>
      </p:sp>
      <p:sp>
        <p:nvSpPr>
          <p:cNvPr id="54" name="직사각형 6">
            <a:extLst>
              <a:ext uri="{FF2B5EF4-FFF2-40B4-BE49-F238E27FC236}">
                <a16:creationId xmlns:a16="http://schemas.microsoft.com/office/drawing/2014/main" id="{025FCD2A-4ED5-4C5E-86C3-3100D653C758}"/>
              </a:ext>
            </a:extLst>
          </p:cNvPr>
          <p:cNvSpPr/>
          <p:nvPr/>
        </p:nvSpPr>
        <p:spPr>
          <a:xfrm>
            <a:off x="4675517" y="5482823"/>
            <a:ext cx="3588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</a:t>
            </a:r>
          </a:p>
        </p:txBody>
      </p:sp>
      <p:sp>
        <p:nvSpPr>
          <p:cNvPr id="55" name="직사각형 6">
            <a:extLst>
              <a:ext uri="{FF2B5EF4-FFF2-40B4-BE49-F238E27FC236}">
                <a16:creationId xmlns:a16="http://schemas.microsoft.com/office/drawing/2014/main" id="{025FCD2A-4ED5-4C5E-86C3-3100D653C758}"/>
              </a:ext>
            </a:extLst>
          </p:cNvPr>
          <p:cNvSpPr/>
          <p:nvPr/>
        </p:nvSpPr>
        <p:spPr>
          <a:xfrm>
            <a:off x="1738829" y="5482822"/>
            <a:ext cx="812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C#</a:t>
            </a:r>
          </a:p>
        </p:txBody>
      </p:sp>
      <p:grpSp>
        <p:nvGrpSpPr>
          <p:cNvPr id="56" name="Group 30">
            <a:extLst>
              <a:ext uri="{FF2B5EF4-FFF2-40B4-BE49-F238E27FC236}">
                <a16:creationId xmlns:a16="http://schemas.microsoft.com/office/drawing/2014/main" id="{4DF4EFAB-A87E-44B0-AF21-2842D3B4F83E}"/>
              </a:ext>
            </a:extLst>
          </p:cNvPr>
          <p:cNvGrpSpPr/>
          <p:nvPr/>
        </p:nvGrpSpPr>
        <p:grpSpPr>
          <a:xfrm>
            <a:off x="759500" y="1063756"/>
            <a:ext cx="1814047" cy="676920"/>
            <a:chOff x="5121774" y="1719733"/>
            <a:chExt cx="1814047" cy="676920"/>
          </a:xfrm>
        </p:grpSpPr>
        <p:sp>
          <p:nvSpPr>
            <p:cNvPr id="57" name="Freeform: Shape 25">
              <a:extLst>
                <a:ext uri="{FF2B5EF4-FFF2-40B4-BE49-F238E27FC236}">
                  <a16:creationId xmlns:a16="http://schemas.microsoft.com/office/drawing/2014/main" id="{5C54B329-CFED-493A-A38E-1B88F234FF6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8AA229-A65B-4F38-B986-284150540C0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CE817E-8044-42B0-B68D-DAD64631BDFB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사용 프로그램</a:t>
              </a:r>
            </a:p>
          </p:txBody>
        </p:sp>
      </p:grpSp>
      <p:sp>
        <p:nvSpPr>
          <p:cNvPr id="3" name="Freeform: Shape 45">
            <a:extLst>
              <a:ext uri="{FF2B5EF4-FFF2-40B4-BE49-F238E27FC236}">
                <a16:creationId xmlns:a16="http://schemas.microsoft.com/office/drawing/2014/main" id="{E223BC1A-98F3-8686-80EA-9805DEF8DBBA}"/>
              </a:ext>
            </a:extLst>
          </p:cNvPr>
          <p:cNvSpPr/>
          <p:nvPr/>
        </p:nvSpPr>
        <p:spPr>
          <a:xfrm>
            <a:off x="10798880" y="240703"/>
            <a:ext cx="1119678" cy="1158314"/>
          </a:xfrm>
          <a:custGeom>
            <a:avLst/>
            <a:gdLst>
              <a:gd name="connsiteX0" fmla="*/ 248205 w 492339"/>
              <a:gd name="connsiteY0" fmla="*/ 384730 h 509327"/>
              <a:gd name="connsiteX1" fmla="*/ 240221 w 492339"/>
              <a:gd name="connsiteY1" fmla="*/ 391776 h 509327"/>
              <a:gd name="connsiteX2" fmla="*/ 246326 w 492339"/>
              <a:gd name="connsiteY2" fmla="*/ 468340 h 509327"/>
              <a:gd name="connsiteX3" fmla="*/ 254312 w 492339"/>
              <a:gd name="connsiteY3" fmla="*/ 394125 h 509327"/>
              <a:gd name="connsiteX4" fmla="*/ 248205 w 492339"/>
              <a:gd name="connsiteY4" fmla="*/ 384730 h 509327"/>
              <a:gd name="connsiteX5" fmla="*/ 250086 w 492339"/>
              <a:gd name="connsiteY5" fmla="*/ 282330 h 509327"/>
              <a:gd name="connsiteX6" fmla="*/ 250085 w 492339"/>
              <a:gd name="connsiteY6" fmla="*/ 282332 h 509327"/>
              <a:gd name="connsiteX7" fmla="*/ 250085 w 492339"/>
              <a:gd name="connsiteY7" fmla="*/ 282331 h 509327"/>
              <a:gd name="connsiteX8" fmla="*/ 241924 w 492339"/>
              <a:gd name="connsiteY8" fmla="*/ 43129 h 509327"/>
              <a:gd name="connsiteX9" fmla="*/ 231296 w 492339"/>
              <a:gd name="connsiteY9" fmla="*/ 54050 h 509327"/>
              <a:gd name="connsiteX10" fmla="*/ 232236 w 492339"/>
              <a:gd name="connsiteY10" fmla="*/ 78945 h 509327"/>
              <a:gd name="connsiteX11" fmla="*/ 225190 w 492339"/>
              <a:gd name="connsiteY11" fmla="*/ 90218 h 509327"/>
              <a:gd name="connsiteX12" fmla="*/ 203987 w 492339"/>
              <a:gd name="connsiteY12" fmla="*/ 108757 h 509327"/>
              <a:gd name="connsiteX13" fmla="*/ 225191 w 492339"/>
              <a:gd name="connsiteY13" fmla="*/ 190267 h 509327"/>
              <a:gd name="connsiteX14" fmla="*/ 219554 w 492339"/>
              <a:gd name="connsiteY14" fmla="*/ 149403 h 509327"/>
              <a:gd name="connsiteX15" fmla="*/ 236464 w 492339"/>
              <a:gd name="connsiteY15" fmla="*/ 118871 h 509327"/>
              <a:gd name="connsiteX16" fmla="*/ 245367 w 492339"/>
              <a:gd name="connsiteY16" fmla="*/ 113716 h 509327"/>
              <a:gd name="connsiteX17" fmla="*/ 235993 w 492339"/>
              <a:gd name="connsiteY17" fmla="*/ 119340 h 509327"/>
              <a:gd name="connsiteX18" fmla="*/ 232705 w 492339"/>
              <a:gd name="connsiteY18" fmla="*/ 234890 h 509327"/>
              <a:gd name="connsiteX19" fmla="*/ 220492 w 492339"/>
              <a:gd name="connsiteY19" fmla="*/ 272467 h 509327"/>
              <a:gd name="connsiteX20" fmla="*/ 222841 w 492339"/>
              <a:gd name="connsiteY20" fmla="*/ 303468 h 509327"/>
              <a:gd name="connsiteX21" fmla="*/ 238812 w 492339"/>
              <a:gd name="connsiteY21" fmla="*/ 293605 h 509327"/>
              <a:gd name="connsiteX22" fmla="*/ 239189 w 492339"/>
              <a:gd name="connsiteY22" fmla="*/ 293551 h 509327"/>
              <a:gd name="connsiteX23" fmla="*/ 236463 w 492339"/>
              <a:gd name="connsiteY23" fmla="*/ 305817 h 509327"/>
              <a:gd name="connsiteX24" fmla="*/ 223781 w 492339"/>
              <a:gd name="connsiteY24" fmla="*/ 384260 h 509327"/>
              <a:gd name="connsiteX25" fmla="*/ 229887 w 492339"/>
              <a:gd name="connsiteY25" fmla="*/ 409625 h 509327"/>
              <a:gd name="connsiteX26" fmla="*/ 240691 w 492339"/>
              <a:gd name="connsiteY26" fmla="*/ 390836 h 509327"/>
              <a:gd name="connsiteX27" fmla="*/ 248676 w 492339"/>
              <a:gd name="connsiteY27" fmla="*/ 383790 h 509327"/>
              <a:gd name="connsiteX28" fmla="*/ 261828 w 492339"/>
              <a:gd name="connsiteY28" fmla="*/ 368289 h 509327"/>
              <a:gd name="connsiteX29" fmla="*/ 265116 w 492339"/>
              <a:gd name="connsiteY29" fmla="*/ 316621 h 509327"/>
              <a:gd name="connsiteX30" fmla="*/ 254313 w 492339"/>
              <a:gd name="connsiteY30" fmla="*/ 343864 h 509327"/>
              <a:gd name="connsiteX31" fmla="*/ 256822 w 492339"/>
              <a:gd name="connsiteY31" fmla="*/ 297494 h 509327"/>
              <a:gd name="connsiteX32" fmla="*/ 250578 w 492339"/>
              <a:gd name="connsiteY32" fmla="*/ 281920 h 509327"/>
              <a:gd name="connsiteX33" fmla="*/ 269813 w 492339"/>
              <a:gd name="connsiteY33" fmla="*/ 265891 h 509327"/>
              <a:gd name="connsiteX34" fmla="*/ 266995 w 492339"/>
              <a:gd name="connsiteY34" fmla="*/ 193555 h 509327"/>
              <a:gd name="connsiteX35" fmla="*/ 259479 w 492339"/>
              <a:gd name="connsiteY35" fmla="*/ 230193 h 509327"/>
              <a:gd name="connsiteX36" fmla="*/ 259949 w 492339"/>
              <a:gd name="connsiteY36" fmla="*/ 121689 h 509327"/>
              <a:gd name="connsiteX37" fmla="*/ 255310 w 492339"/>
              <a:gd name="connsiteY37" fmla="*/ 112060 h 509327"/>
              <a:gd name="connsiteX38" fmla="*/ 245388 w 492339"/>
              <a:gd name="connsiteY38" fmla="*/ 113704 h 509327"/>
              <a:gd name="connsiteX39" fmla="*/ 252141 w 492339"/>
              <a:gd name="connsiteY39" fmla="*/ 105426 h 509327"/>
              <a:gd name="connsiteX40" fmla="*/ 248677 w 492339"/>
              <a:gd name="connsiteY40" fmla="*/ 95385 h 509327"/>
              <a:gd name="connsiteX41" fmla="*/ 248676 w 492339"/>
              <a:gd name="connsiteY41" fmla="*/ 95385 h 509327"/>
              <a:gd name="connsiteX42" fmla="*/ 261886 w 492339"/>
              <a:gd name="connsiteY42" fmla="*/ 72075 h 509327"/>
              <a:gd name="connsiteX43" fmla="*/ 257131 w 492339"/>
              <a:gd name="connsiteY43" fmla="*/ 47004 h 509327"/>
              <a:gd name="connsiteX44" fmla="*/ 241924 w 492339"/>
              <a:gd name="connsiteY44" fmla="*/ 43129 h 509327"/>
              <a:gd name="connsiteX45" fmla="*/ 217029 w 492339"/>
              <a:gd name="connsiteY45" fmla="*/ 92 h 509327"/>
              <a:gd name="connsiteX46" fmla="*/ 250555 w 492339"/>
              <a:gd name="connsiteY46" fmla="*/ 1912 h 509327"/>
              <a:gd name="connsiteX47" fmla="*/ 278738 w 492339"/>
              <a:gd name="connsiteY47" fmla="*/ 1442 h 509327"/>
              <a:gd name="connsiteX48" fmla="*/ 303633 w 492339"/>
              <a:gd name="connsiteY48" fmla="*/ 24928 h 509327"/>
              <a:gd name="connsiteX49" fmla="*/ 303163 w 492339"/>
              <a:gd name="connsiteY49" fmla="*/ 151282 h 509327"/>
              <a:gd name="connsiteX50" fmla="*/ 393819 w 492339"/>
              <a:gd name="connsiteY50" fmla="*/ 99613 h 509327"/>
              <a:gd name="connsiteX51" fmla="*/ 460988 w 492339"/>
              <a:gd name="connsiteY51" fmla="*/ 117932 h 509327"/>
              <a:gd name="connsiteX52" fmla="*/ 490580 w 492339"/>
              <a:gd name="connsiteY52" fmla="*/ 178055 h 509327"/>
              <a:gd name="connsiteX53" fmla="*/ 435623 w 492339"/>
              <a:gd name="connsiteY53" fmla="*/ 214693 h 509327"/>
              <a:gd name="connsiteX54" fmla="*/ 367045 w 492339"/>
              <a:gd name="connsiteY54" fmla="*/ 255559 h 509327"/>
              <a:gd name="connsiteX55" fmla="*/ 478837 w 492339"/>
              <a:gd name="connsiteY55" fmla="*/ 318970 h 509327"/>
              <a:gd name="connsiteX56" fmla="*/ 487292 w 492339"/>
              <a:gd name="connsiteY56" fmla="*/ 346683 h 509327"/>
              <a:gd name="connsiteX57" fmla="*/ 449715 w 492339"/>
              <a:gd name="connsiteY57" fmla="*/ 411504 h 509327"/>
              <a:gd name="connsiteX58" fmla="*/ 415426 w 492339"/>
              <a:gd name="connsiteY58" fmla="*/ 421368 h 509327"/>
              <a:gd name="connsiteX59" fmla="*/ 307391 w 492339"/>
              <a:gd name="connsiteY59" fmla="*/ 357017 h 509327"/>
              <a:gd name="connsiteX60" fmla="*/ 307860 w 492339"/>
              <a:gd name="connsiteY60" fmla="*/ 487598 h 509327"/>
              <a:gd name="connsiteX61" fmla="*/ 285784 w 492339"/>
              <a:gd name="connsiteY61" fmla="*/ 509205 h 509327"/>
              <a:gd name="connsiteX62" fmla="*/ 208280 w 492339"/>
              <a:gd name="connsiteY62" fmla="*/ 509205 h 509327"/>
              <a:gd name="connsiteX63" fmla="*/ 185734 w 492339"/>
              <a:gd name="connsiteY63" fmla="*/ 487598 h 509327"/>
              <a:gd name="connsiteX64" fmla="*/ 185734 w 492339"/>
              <a:gd name="connsiteY64" fmla="*/ 357017 h 509327"/>
              <a:gd name="connsiteX65" fmla="*/ 75351 w 492339"/>
              <a:gd name="connsiteY65" fmla="*/ 422307 h 509327"/>
              <a:gd name="connsiteX66" fmla="*/ 43880 w 492339"/>
              <a:gd name="connsiteY66" fmla="*/ 413383 h 509327"/>
              <a:gd name="connsiteX67" fmla="*/ 6302 w 492339"/>
              <a:gd name="connsiteY67" fmla="*/ 348562 h 509327"/>
              <a:gd name="connsiteX68" fmla="*/ 13348 w 492339"/>
              <a:gd name="connsiteY68" fmla="*/ 318970 h 509327"/>
              <a:gd name="connsiteX69" fmla="*/ 125141 w 492339"/>
              <a:gd name="connsiteY69" fmla="*/ 256028 h 509327"/>
              <a:gd name="connsiteX70" fmla="*/ 27909 w 492339"/>
              <a:gd name="connsiteY70" fmla="*/ 198253 h 509327"/>
              <a:gd name="connsiteX71" fmla="*/ 14757 w 492339"/>
              <a:gd name="connsiteY71" fmla="*/ 146585 h 509327"/>
              <a:gd name="connsiteX72" fmla="*/ 47637 w 492339"/>
              <a:gd name="connsiteY72" fmla="*/ 89749 h 509327"/>
              <a:gd name="connsiteX73" fmla="*/ 70654 w 492339"/>
              <a:gd name="connsiteY73" fmla="*/ 83643 h 509327"/>
              <a:gd name="connsiteX74" fmla="*/ 185265 w 492339"/>
              <a:gd name="connsiteY74" fmla="*/ 151282 h 509327"/>
              <a:gd name="connsiteX75" fmla="*/ 185265 w 492339"/>
              <a:gd name="connsiteY75" fmla="*/ 66263 h 509327"/>
              <a:gd name="connsiteX76" fmla="*/ 189492 w 492339"/>
              <a:gd name="connsiteY76" fmla="*/ 5670 h 509327"/>
              <a:gd name="connsiteX77" fmla="*/ 217029 w 492339"/>
              <a:gd name="connsiteY77" fmla="*/ 92 h 50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92339" h="509327">
                <a:moveTo>
                  <a:pt x="248205" y="384730"/>
                </a:moveTo>
                <a:cubicBezTo>
                  <a:pt x="245857" y="387079"/>
                  <a:pt x="243039" y="389427"/>
                  <a:pt x="240221" y="391776"/>
                </a:cubicBezTo>
                <a:cubicBezTo>
                  <a:pt x="237402" y="417610"/>
                  <a:pt x="235053" y="443445"/>
                  <a:pt x="246326" y="468340"/>
                </a:cubicBezTo>
                <a:cubicBezTo>
                  <a:pt x="251023" y="443445"/>
                  <a:pt x="252902" y="418550"/>
                  <a:pt x="254312" y="394125"/>
                </a:cubicBezTo>
                <a:cubicBezTo>
                  <a:pt x="254312" y="389897"/>
                  <a:pt x="255720" y="384730"/>
                  <a:pt x="248205" y="384730"/>
                </a:cubicBezTo>
                <a:close/>
                <a:moveTo>
                  <a:pt x="250086" y="282330"/>
                </a:moveTo>
                <a:lnTo>
                  <a:pt x="250085" y="282332"/>
                </a:lnTo>
                <a:lnTo>
                  <a:pt x="250085" y="282331"/>
                </a:lnTo>
                <a:close/>
                <a:moveTo>
                  <a:pt x="241924" y="43129"/>
                </a:moveTo>
                <a:cubicBezTo>
                  <a:pt x="236815" y="44421"/>
                  <a:pt x="232471" y="48179"/>
                  <a:pt x="231296" y="54050"/>
                </a:cubicBezTo>
                <a:cubicBezTo>
                  <a:pt x="229887" y="62035"/>
                  <a:pt x="228008" y="73309"/>
                  <a:pt x="232236" y="78945"/>
                </a:cubicBezTo>
                <a:cubicBezTo>
                  <a:pt x="240221" y="91158"/>
                  <a:pt x="225190" y="85521"/>
                  <a:pt x="225190" y="90218"/>
                </a:cubicBezTo>
                <a:lnTo>
                  <a:pt x="203987" y="108757"/>
                </a:lnTo>
                <a:cubicBezTo>
                  <a:pt x="189785" y="131964"/>
                  <a:pt x="196655" y="166664"/>
                  <a:pt x="225191" y="190267"/>
                </a:cubicBezTo>
                <a:cubicBezTo>
                  <a:pt x="227539" y="175237"/>
                  <a:pt x="226599" y="162085"/>
                  <a:pt x="219554" y="149403"/>
                </a:cubicBezTo>
                <a:cubicBezTo>
                  <a:pt x="208750" y="130144"/>
                  <a:pt x="215326" y="120280"/>
                  <a:pt x="236464" y="118871"/>
                </a:cubicBezTo>
                <a:lnTo>
                  <a:pt x="245367" y="113716"/>
                </a:lnTo>
                <a:lnTo>
                  <a:pt x="235993" y="119340"/>
                </a:lnTo>
                <a:cubicBezTo>
                  <a:pt x="226599" y="157387"/>
                  <a:pt x="231296" y="196373"/>
                  <a:pt x="232705" y="234890"/>
                </a:cubicBezTo>
                <a:cubicBezTo>
                  <a:pt x="233175" y="250860"/>
                  <a:pt x="233645" y="261194"/>
                  <a:pt x="220492" y="272467"/>
                </a:cubicBezTo>
                <a:cubicBezTo>
                  <a:pt x="210629" y="280922"/>
                  <a:pt x="213447" y="295483"/>
                  <a:pt x="222841" y="303468"/>
                </a:cubicBezTo>
                <a:cubicBezTo>
                  <a:pt x="232236" y="311454"/>
                  <a:pt x="232705" y="295953"/>
                  <a:pt x="238812" y="293605"/>
                </a:cubicBezTo>
                <a:lnTo>
                  <a:pt x="239189" y="293551"/>
                </a:lnTo>
                <a:lnTo>
                  <a:pt x="236463" y="305817"/>
                </a:lnTo>
                <a:cubicBezTo>
                  <a:pt x="232236" y="332121"/>
                  <a:pt x="245857" y="360304"/>
                  <a:pt x="223781" y="384260"/>
                </a:cubicBezTo>
                <a:cubicBezTo>
                  <a:pt x="218144" y="390367"/>
                  <a:pt x="222841" y="401170"/>
                  <a:pt x="229887" y="409625"/>
                </a:cubicBezTo>
                <a:cubicBezTo>
                  <a:pt x="234114" y="402109"/>
                  <a:pt x="237402" y="396473"/>
                  <a:pt x="240691" y="390836"/>
                </a:cubicBezTo>
                <a:cubicBezTo>
                  <a:pt x="244918" y="390836"/>
                  <a:pt x="248676" y="389427"/>
                  <a:pt x="248676" y="383790"/>
                </a:cubicBezTo>
                <a:cubicBezTo>
                  <a:pt x="249616" y="375805"/>
                  <a:pt x="257131" y="373456"/>
                  <a:pt x="261828" y="368289"/>
                </a:cubicBezTo>
                <a:cubicBezTo>
                  <a:pt x="276389" y="351849"/>
                  <a:pt x="277799" y="336818"/>
                  <a:pt x="265116" y="316621"/>
                </a:cubicBezTo>
                <a:cubicBezTo>
                  <a:pt x="258540" y="325545"/>
                  <a:pt x="261828" y="338228"/>
                  <a:pt x="254313" y="343864"/>
                </a:cubicBezTo>
                <a:cubicBezTo>
                  <a:pt x="252904" y="329068"/>
                  <a:pt x="259421" y="313215"/>
                  <a:pt x="256822" y="297494"/>
                </a:cubicBezTo>
                <a:lnTo>
                  <a:pt x="250578" y="281920"/>
                </a:lnTo>
                <a:lnTo>
                  <a:pt x="269813" y="265891"/>
                </a:lnTo>
                <a:cubicBezTo>
                  <a:pt x="293768" y="244284"/>
                  <a:pt x="292829" y="216571"/>
                  <a:pt x="266995" y="193555"/>
                </a:cubicBezTo>
                <a:cubicBezTo>
                  <a:pt x="263706" y="206707"/>
                  <a:pt x="268873" y="221738"/>
                  <a:pt x="259479" y="230193"/>
                </a:cubicBezTo>
                <a:cubicBezTo>
                  <a:pt x="259479" y="194964"/>
                  <a:pt x="259009" y="158327"/>
                  <a:pt x="259949" y="121689"/>
                </a:cubicBezTo>
                <a:cubicBezTo>
                  <a:pt x="260184" y="114408"/>
                  <a:pt x="258187" y="112295"/>
                  <a:pt x="255310" y="112060"/>
                </a:cubicBezTo>
                <a:lnTo>
                  <a:pt x="245388" y="113704"/>
                </a:lnTo>
                <a:lnTo>
                  <a:pt x="252141" y="105426"/>
                </a:lnTo>
                <a:cubicBezTo>
                  <a:pt x="253726" y="102549"/>
                  <a:pt x="253609" y="99378"/>
                  <a:pt x="248677" y="95385"/>
                </a:cubicBezTo>
                <a:lnTo>
                  <a:pt x="248676" y="95385"/>
                </a:lnTo>
                <a:lnTo>
                  <a:pt x="261886" y="72075"/>
                </a:lnTo>
                <a:cubicBezTo>
                  <a:pt x="263589" y="62153"/>
                  <a:pt x="262298" y="51936"/>
                  <a:pt x="257131" y="47004"/>
                </a:cubicBezTo>
                <a:cubicBezTo>
                  <a:pt x="252903" y="43012"/>
                  <a:pt x="247032" y="41837"/>
                  <a:pt x="241924" y="43129"/>
                </a:cubicBezTo>
                <a:close/>
                <a:moveTo>
                  <a:pt x="217029" y="92"/>
                </a:moveTo>
                <a:cubicBezTo>
                  <a:pt x="228126" y="503"/>
                  <a:pt x="240221" y="2147"/>
                  <a:pt x="250555" y="1912"/>
                </a:cubicBezTo>
                <a:cubicBezTo>
                  <a:pt x="259949" y="1912"/>
                  <a:pt x="269344" y="2852"/>
                  <a:pt x="278738" y="1442"/>
                </a:cubicBezTo>
                <a:cubicBezTo>
                  <a:pt x="297527" y="-907"/>
                  <a:pt x="304573" y="4260"/>
                  <a:pt x="303633" y="24928"/>
                </a:cubicBezTo>
                <a:cubicBezTo>
                  <a:pt x="301754" y="65324"/>
                  <a:pt x="303163" y="106189"/>
                  <a:pt x="303163" y="151282"/>
                </a:cubicBezTo>
                <a:cubicBezTo>
                  <a:pt x="335104" y="132963"/>
                  <a:pt x="364696" y="116523"/>
                  <a:pt x="393819" y="99613"/>
                </a:cubicBezTo>
                <a:cubicBezTo>
                  <a:pt x="436093" y="75188"/>
                  <a:pt x="436563" y="74718"/>
                  <a:pt x="460988" y="117932"/>
                </a:cubicBezTo>
                <a:cubicBezTo>
                  <a:pt x="472261" y="138130"/>
                  <a:pt x="496686" y="159267"/>
                  <a:pt x="490580" y="178055"/>
                </a:cubicBezTo>
                <a:cubicBezTo>
                  <a:pt x="484944" y="194496"/>
                  <a:pt x="454882" y="202950"/>
                  <a:pt x="435623" y="214693"/>
                </a:cubicBezTo>
                <a:cubicBezTo>
                  <a:pt x="413547" y="227845"/>
                  <a:pt x="391940" y="240997"/>
                  <a:pt x="367045" y="255559"/>
                </a:cubicBezTo>
                <a:cubicBezTo>
                  <a:pt x="406031" y="277635"/>
                  <a:pt x="441730" y="299242"/>
                  <a:pt x="478837" y="318970"/>
                </a:cubicBezTo>
                <a:cubicBezTo>
                  <a:pt x="492459" y="326485"/>
                  <a:pt x="496686" y="332122"/>
                  <a:pt x="487292" y="346683"/>
                </a:cubicBezTo>
                <a:cubicBezTo>
                  <a:pt x="473201" y="367351"/>
                  <a:pt x="460518" y="388958"/>
                  <a:pt x="449715" y="411504"/>
                </a:cubicBezTo>
                <a:cubicBezTo>
                  <a:pt x="441260" y="429353"/>
                  <a:pt x="433744" y="433581"/>
                  <a:pt x="415426" y="421368"/>
                </a:cubicBezTo>
                <a:cubicBezTo>
                  <a:pt x="381606" y="398822"/>
                  <a:pt x="345908" y="380033"/>
                  <a:pt x="307391" y="357017"/>
                </a:cubicBezTo>
                <a:cubicBezTo>
                  <a:pt x="307391" y="403049"/>
                  <a:pt x="306451" y="445324"/>
                  <a:pt x="307860" y="487598"/>
                </a:cubicBezTo>
                <a:cubicBezTo>
                  <a:pt x="308330" y="505917"/>
                  <a:pt x="302694" y="510145"/>
                  <a:pt x="285784" y="509205"/>
                </a:cubicBezTo>
                <a:cubicBezTo>
                  <a:pt x="259949" y="507796"/>
                  <a:pt x="234115" y="507796"/>
                  <a:pt x="208280" y="509205"/>
                </a:cubicBezTo>
                <a:cubicBezTo>
                  <a:pt x="190901" y="510145"/>
                  <a:pt x="185265" y="505917"/>
                  <a:pt x="185734" y="487598"/>
                </a:cubicBezTo>
                <a:cubicBezTo>
                  <a:pt x="186674" y="445324"/>
                  <a:pt x="185734" y="403049"/>
                  <a:pt x="185734" y="357017"/>
                </a:cubicBezTo>
                <a:cubicBezTo>
                  <a:pt x="146278" y="380033"/>
                  <a:pt x="110110" y="399761"/>
                  <a:pt x="75351" y="422307"/>
                </a:cubicBezTo>
                <a:cubicBezTo>
                  <a:pt x="58441" y="433111"/>
                  <a:pt x="51865" y="428414"/>
                  <a:pt x="43880" y="413383"/>
                </a:cubicBezTo>
                <a:cubicBezTo>
                  <a:pt x="32137" y="391306"/>
                  <a:pt x="19454" y="369699"/>
                  <a:pt x="6302" y="348562"/>
                </a:cubicBezTo>
                <a:cubicBezTo>
                  <a:pt x="-2622" y="334940"/>
                  <a:pt x="-3562" y="327895"/>
                  <a:pt x="13348" y="318970"/>
                </a:cubicBezTo>
                <a:cubicBezTo>
                  <a:pt x="49986" y="300181"/>
                  <a:pt x="85685" y="278574"/>
                  <a:pt x="125141" y="256028"/>
                </a:cubicBezTo>
                <a:cubicBezTo>
                  <a:pt x="91321" y="235831"/>
                  <a:pt x="59850" y="217042"/>
                  <a:pt x="27909" y="198253"/>
                </a:cubicBezTo>
                <a:cubicBezTo>
                  <a:pt x="-4031" y="178995"/>
                  <a:pt x="-4031" y="178995"/>
                  <a:pt x="14757" y="146585"/>
                </a:cubicBezTo>
                <a:cubicBezTo>
                  <a:pt x="25561" y="127796"/>
                  <a:pt x="37304" y="109007"/>
                  <a:pt x="47637" y="89749"/>
                </a:cubicBezTo>
                <a:cubicBezTo>
                  <a:pt x="53744" y="78006"/>
                  <a:pt x="58911" y="76597"/>
                  <a:pt x="70654" y="83643"/>
                </a:cubicBezTo>
                <a:cubicBezTo>
                  <a:pt x="107292" y="106189"/>
                  <a:pt x="144399" y="127326"/>
                  <a:pt x="185265" y="151282"/>
                </a:cubicBezTo>
                <a:cubicBezTo>
                  <a:pt x="185265" y="120281"/>
                  <a:pt x="184795" y="93506"/>
                  <a:pt x="185265" y="66263"/>
                </a:cubicBezTo>
                <a:cubicBezTo>
                  <a:pt x="185734" y="45595"/>
                  <a:pt x="175870" y="16943"/>
                  <a:pt x="189492" y="5670"/>
                </a:cubicBezTo>
                <a:cubicBezTo>
                  <a:pt x="195833" y="503"/>
                  <a:pt x="205932" y="-319"/>
                  <a:pt x="217029" y="9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3">
            <a:extLst>
              <a:ext uri="{FF2B5EF4-FFF2-40B4-BE49-F238E27FC236}">
                <a16:creationId xmlns:a16="http://schemas.microsoft.com/office/drawing/2014/main" id="{AAA29006-CF0F-422C-87A4-726A04888672}"/>
              </a:ext>
            </a:extLst>
          </p:cNvPr>
          <p:cNvSpPr/>
          <p:nvPr/>
        </p:nvSpPr>
        <p:spPr>
          <a:xfrm>
            <a:off x="644863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 Same Side Corner Rectangle 4">
            <a:extLst>
              <a:ext uri="{FF2B5EF4-FFF2-40B4-BE49-F238E27FC236}">
                <a16:creationId xmlns:a16="http://schemas.microsoft.com/office/drawing/2014/main" id="{0F153510-6274-42A2-A848-39A17B5A3E0A}"/>
              </a:ext>
            </a:extLst>
          </p:cNvPr>
          <p:cNvSpPr/>
          <p:nvPr/>
        </p:nvSpPr>
        <p:spPr>
          <a:xfrm>
            <a:off x="6223326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 Same Side Corner Rectangle 5">
            <a:extLst>
              <a:ext uri="{FF2B5EF4-FFF2-40B4-BE49-F238E27FC236}">
                <a16:creationId xmlns:a16="http://schemas.microsoft.com/office/drawing/2014/main" id="{9081A20E-F860-4138-941A-A46DBCF4606D}"/>
              </a:ext>
            </a:extLst>
          </p:cNvPr>
          <p:cNvSpPr/>
          <p:nvPr/>
        </p:nvSpPr>
        <p:spPr>
          <a:xfrm>
            <a:off x="599802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C7778167-A72B-45F6-8B17-847F9DE0309A}"/>
              </a:ext>
            </a:extLst>
          </p:cNvPr>
          <p:cNvSpPr/>
          <p:nvPr/>
        </p:nvSpPr>
        <p:spPr>
          <a:xfrm>
            <a:off x="5772716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B4E92A7C-83D8-4A75-A77A-742499A0C089}"/>
              </a:ext>
            </a:extLst>
          </p:cNvPr>
          <p:cNvSpPr/>
          <p:nvPr/>
        </p:nvSpPr>
        <p:spPr>
          <a:xfrm>
            <a:off x="554741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B426C5D-3FD0-4C72-A0AE-E920FFAA4B64}"/>
              </a:ext>
            </a:extLst>
          </p:cNvPr>
          <p:cNvSpPr/>
          <p:nvPr/>
        </p:nvSpPr>
        <p:spPr>
          <a:xfrm>
            <a:off x="930388" y="4574482"/>
            <a:ext cx="4793814" cy="507302"/>
          </a:xfrm>
          <a:custGeom>
            <a:avLst/>
            <a:gdLst>
              <a:gd name="connsiteX0" fmla="*/ 3335731 w 3507638"/>
              <a:gd name="connsiteY0" fmla="*/ 0 h 512064"/>
              <a:gd name="connsiteX1" fmla="*/ 0 w 3507638"/>
              <a:gd name="connsiteY1" fmla="*/ 497434 h 512064"/>
              <a:gd name="connsiteX2" fmla="*/ 1353312 w 3507638"/>
              <a:gd name="connsiteY2" fmla="*/ 512064 h 512064"/>
              <a:gd name="connsiteX3" fmla="*/ 3507638 w 3507638"/>
              <a:gd name="connsiteY3" fmla="*/ 10973 h 512064"/>
              <a:gd name="connsiteX4" fmla="*/ 3335731 w 3507638"/>
              <a:gd name="connsiteY4" fmla="*/ 0 h 512064"/>
              <a:gd name="connsiteX0" fmla="*/ 3347637 w 3519544"/>
              <a:gd name="connsiteY0" fmla="*/ 0 h 516484"/>
              <a:gd name="connsiteX1" fmla="*/ 0 w 3519544"/>
              <a:gd name="connsiteY1" fmla="*/ 516484 h 516484"/>
              <a:gd name="connsiteX2" fmla="*/ 1365218 w 3519544"/>
              <a:gd name="connsiteY2" fmla="*/ 512064 h 516484"/>
              <a:gd name="connsiteX3" fmla="*/ 3519544 w 3519544"/>
              <a:gd name="connsiteY3" fmla="*/ 10973 h 516484"/>
              <a:gd name="connsiteX4" fmla="*/ 3347637 w 3519544"/>
              <a:gd name="connsiteY4" fmla="*/ 0 h 516484"/>
              <a:gd name="connsiteX0" fmla="*/ 3338112 w 3510019"/>
              <a:gd name="connsiteY0" fmla="*/ 0 h 512064"/>
              <a:gd name="connsiteX1" fmla="*/ 0 w 3510019"/>
              <a:gd name="connsiteY1" fmla="*/ 495052 h 512064"/>
              <a:gd name="connsiteX2" fmla="*/ 1355693 w 3510019"/>
              <a:gd name="connsiteY2" fmla="*/ 512064 h 512064"/>
              <a:gd name="connsiteX3" fmla="*/ 3510019 w 3510019"/>
              <a:gd name="connsiteY3" fmla="*/ 10973 h 512064"/>
              <a:gd name="connsiteX4" fmla="*/ 3338112 w 3510019"/>
              <a:gd name="connsiteY4" fmla="*/ 0 h 512064"/>
              <a:gd name="connsiteX0" fmla="*/ 3335731 w 3507638"/>
              <a:gd name="connsiteY0" fmla="*/ 0 h 512064"/>
              <a:gd name="connsiteX1" fmla="*/ 0 w 3507638"/>
              <a:gd name="connsiteY1" fmla="*/ 509339 h 512064"/>
              <a:gd name="connsiteX2" fmla="*/ 1353312 w 3507638"/>
              <a:gd name="connsiteY2" fmla="*/ 512064 h 512064"/>
              <a:gd name="connsiteX3" fmla="*/ 3507638 w 3507638"/>
              <a:gd name="connsiteY3" fmla="*/ 10973 h 512064"/>
              <a:gd name="connsiteX4" fmla="*/ 3335731 w 3507638"/>
              <a:gd name="connsiteY4" fmla="*/ 0 h 512064"/>
              <a:gd name="connsiteX0" fmla="*/ 3340493 w 3512400"/>
              <a:gd name="connsiteY0" fmla="*/ 0 h 512064"/>
              <a:gd name="connsiteX1" fmla="*/ 0 w 3512400"/>
              <a:gd name="connsiteY1" fmla="*/ 499814 h 512064"/>
              <a:gd name="connsiteX2" fmla="*/ 1358074 w 3512400"/>
              <a:gd name="connsiteY2" fmla="*/ 512064 h 512064"/>
              <a:gd name="connsiteX3" fmla="*/ 3512400 w 3512400"/>
              <a:gd name="connsiteY3" fmla="*/ 10973 h 512064"/>
              <a:gd name="connsiteX4" fmla="*/ 3340493 w 3512400"/>
              <a:gd name="connsiteY4" fmla="*/ 0 h 512064"/>
              <a:gd name="connsiteX0" fmla="*/ 3326206 w 3498113"/>
              <a:gd name="connsiteY0" fmla="*/ 0 h 512064"/>
              <a:gd name="connsiteX1" fmla="*/ 0 w 3498113"/>
              <a:gd name="connsiteY1" fmla="*/ 511720 h 512064"/>
              <a:gd name="connsiteX2" fmla="*/ 1343787 w 3498113"/>
              <a:gd name="connsiteY2" fmla="*/ 512064 h 512064"/>
              <a:gd name="connsiteX3" fmla="*/ 3498113 w 3498113"/>
              <a:gd name="connsiteY3" fmla="*/ 10973 h 512064"/>
              <a:gd name="connsiteX4" fmla="*/ 3326206 w 3498113"/>
              <a:gd name="connsiteY4" fmla="*/ 0 h 512064"/>
              <a:gd name="connsiteX0" fmla="*/ 3326206 w 3498113"/>
              <a:gd name="connsiteY0" fmla="*/ 0 h 512064"/>
              <a:gd name="connsiteX1" fmla="*/ 0 w 3498113"/>
              <a:gd name="connsiteY1" fmla="*/ 492670 h 512064"/>
              <a:gd name="connsiteX2" fmla="*/ 1343787 w 3498113"/>
              <a:gd name="connsiteY2" fmla="*/ 512064 h 512064"/>
              <a:gd name="connsiteX3" fmla="*/ 3498113 w 3498113"/>
              <a:gd name="connsiteY3" fmla="*/ 10973 h 512064"/>
              <a:gd name="connsiteX4" fmla="*/ 3326206 w 3498113"/>
              <a:gd name="connsiteY4" fmla="*/ 0 h 512064"/>
              <a:gd name="connsiteX0" fmla="*/ 3326206 w 3498113"/>
              <a:gd name="connsiteY0" fmla="*/ 0 h 523970"/>
              <a:gd name="connsiteX1" fmla="*/ 0 w 3498113"/>
              <a:gd name="connsiteY1" fmla="*/ 492670 h 523970"/>
              <a:gd name="connsiteX2" fmla="*/ 1350930 w 3498113"/>
              <a:gd name="connsiteY2" fmla="*/ 523970 h 523970"/>
              <a:gd name="connsiteX3" fmla="*/ 3498113 w 3498113"/>
              <a:gd name="connsiteY3" fmla="*/ 10973 h 523970"/>
              <a:gd name="connsiteX4" fmla="*/ 3326206 w 3498113"/>
              <a:gd name="connsiteY4" fmla="*/ 0 h 523970"/>
              <a:gd name="connsiteX0" fmla="*/ 3326206 w 3498113"/>
              <a:gd name="connsiteY0" fmla="*/ 0 h 514445"/>
              <a:gd name="connsiteX1" fmla="*/ 0 w 3498113"/>
              <a:gd name="connsiteY1" fmla="*/ 492670 h 514445"/>
              <a:gd name="connsiteX2" fmla="*/ 1329499 w 3498113"/>
              <a:gd name="connsiteY2" fmla="*/ 514445 h 514445"/>
              <a:gd name="connsiteX3" fmla="*/ 3498113 w 3498113"/>
              <a:gd name="connsiteY3" fmla="*/ 10973 h 514445"/>
              <a:gd name="connsiteX4" fmla="*/ 3326206 w 3498113"/>
              <a:gd name="connsiteY4" fmla="*/ 0 h 514445"/>
              <a:gd name="connsiteX0" fmla="*/ 3297631 w 3498113"/>
              <a:gd name="connsiteY0" fmla="*/ 0 h 509683"/>
              <a:gd name="connsiteX1" fmla="*/ 0 w 3498113"/>
              <a:gd name="connsiteY1" fmla="*/ 487908 h 509683"/>
              <a:gd name="connsiteX2" fmla="*/ 1329499 w 3498113"/>
              <a:gd name="connsiteY2" fmla="*/ 509683 h 509683"/>
              <a:gd name="connsiteX3" fmla="*/ 3498113 w 3498113"/>
              <a:gd name="connsiteY3" fmla="*/ 6211 h 509683"/>
              <a:gd name="connsiteX4" fmla="*/ 3297631 w 3498113"/>
              <a:gd name="connsiteY4" fmla="*/ 0 h 509683"/>
              <a:gd name="connsiteX0" fmla="*/ 3307156 w 3498113"/>
              <a:gd name="connsiteY0" fmla="*/ 12839 h 503472"/>
              <a:gd name="connsiteX1" fmla="*/ 0 w 3498113"/>
              <a:gd name="connsiteY1" fmla="*/ 481697 h 503472"/>
              <a:gd name="connsiteX2" fmla="*/ 1329499 w 3498113"/>
              <a:gd name="connsiteY2" fmla="*/ 503472 h 503472"/>
              <a:gd name="connsiteX3" fmla="*/ 3498113 w 3498113"/>
              <a:gd name="connsiteY3" fmla="*/ 0 h 503472"/>
              <a:gd name="connsiteX4" fmla="*/ 3307156 w 3498113"/>
              <a:gd name="connsiteY4" fmla="*/ 12839 h 503472"/>
              <a:gd name="connsiteX0" fmla="*/ 3323825 w 3498113"/>
              <a:gd name="connsiteY0" fmla="*/ 0 h 507302"/>
              <a:gd name="connsiteX1" fmla="*/ 0 w 3498113"/>
              <a:gd name="connsiteY1" fmla="*/ 485527 h 507302"/>
              <a:gd name="connsiteX2" fmla="*/ 1329499 w 3498113"/>
              <a:gd name="connsiteY2" fmla="*/ 507302 h 507302"/>
              <a:gd name="connsiteX3" fmla="*/ 3498113 w 3498113"/>
              <a:gd name="connsiteY3" fmla="*/ 3830 h 507302"/>
              <a:gd name="connsiteX4" fmla="*/ 3323825 w 3498113"/>
              <a:gd name="connsiteY4" fmla="*/ 0 h 507302"/>
              <a:gd name="connsiteX0" fmla="*/ 3323825 w 3488588"/>
              <a:gd name="connsiteY0" fmla="*/ 3314 h 510616"/>
              <a:gd name="connsiteX1" fmla="*/ 0 w 3488588"/>
              <a:gd name="connsiteY1" fmla="*/ 488841 h 510616"/>
              <a:gd name="connsiteX2" fmla="*/ 1329499 w 3488588"/>
              <a:gd name="connsiteY2" fmla="*/ 510616 h 510616"/>
              <a:gd name="connsiteX3" fmla="*/ 3488588 w 3488588"/>
              <a:gd name="connsiteY3" fmla="*/ 0 h 510616"/>
              <a:gd name="connsiteX4" fmla="*/ 3323825 w 3488588"/>
              <a:gd name="connsiteY4" fmla="*/ 3314 h 510616"/>
              <a:gd name="connsiteX0" fmla="*/ 3323825 w 3495731"/>
              <a:gd name="connsiteY0" fmla="*/ 0 h 507302"/>
              <a:gd name="connsiteX1" fmla="*/ 0 w 3495731"/>
              <a:gd name="connsiteY1" fmla="*/ 485527 h 507302"/>
              <a:gd name="connsiteX2" fmla="*/ 1329499 w 3495731"/>
              <a:gd name="connsiteY2" fmla="*/ 507302 h 507302"/>
              <a:gd name="connsiteX3" fmla="*/ 3495731 w 3495731"/>
              <a:gd name="connsiteY3" fmla="*/ 10973 h 507302"/>
              <a:gd name="connsiteX4" fmla="*/ 3323825 w 3495731"/>
              <a:gd name="connsiteY4" fmla="*/ 0 h 507302"/>
              <a:gd name="connsiteX0" fmla="*/ 3323825 w 3493349"/>
              <a:gd name="connsiteY0" fmla="*/ 3314 h 510616"/>
              <a:gd name="connsiteX1" fmla="*/ 0 w 3493349"/>
              <a:gd name="connsiteY1" fmla="*/ 488841 h 510616"/>
              <a:gd name="connsiteX2" fmla="*/ 1329499 w 3493349"/>
              <a:gd name="connsiteY2" fmla="*/ 510616 h 510616"/>
              <a:gd name="connsiteX3" fmla="*/ 3493349 w 3493349"/>
              <a:gd name="connsiteY3" fmla="*/ 0 h 510616"/>
              <a:gd name="connsiteX4" fmla="*/ 3323825 w 3493349"/>
              <a:gd name="connsiteY4" fmla="*/ 3314 h 510616"/>
              <a:gd name="connsiteX0" fmla="*/ 3323825 w 3495730"/>
              <a:gd name="connsiteY0" fmla="*/ 0 h 507302"/>
              <a:gd name="connsiteX1" fmla="*/ 0 w 3495730"/>
              <a:gd name="connsiteY1" fmla="*/ 485527 h 507302"/>
              <a:gd name="connsiteX2" fmla="*/ 1329499 w 3495730"/>
              <a:gd name="connsiteY2" fmla="*/ 507302 h 507302"/>
              <a:gd name="connsiteX3" fmla="*/ 3495730 w 3495730"/>
              <a:gd name="connsiteY3" fmla="*/ 3830 h 507302"/>
              <a:gd name="connsiteX4" fmla="*/ 3323825 w 3495730"/>
              <a:gd name="connsiteY4" fmla="*/ 0 h 507302"/>
              <a:gd name="connsiteX0" fmla="*/ 3328835 w 3500740"/>
              <a:gd name="connsiteY0" fmla="*/ 0 h 507302"/>
              <a:gd name="connsiteX1" fmla="*/ 0 w 3500740"/>
              <a:gd name="connsiteY1" fmla="*/ 498053 h 507302"/>
              <a:gd name="connsiteX2" fmla="*/ 1334509 w 3500740"/>
              <a:gd name="connsiteY2" fmla="*/ 507302 h 507302"/>
              <a:gd name="connsiteX3" fmla="*/ 3500740 w 3500740"/>
              <a:gd name="connsiteY3" fmla="*/ 3830 h 507302"/>
              <a:gd name="connsiteX4" fmla="*/ 3328835 w 3500740"/>
              <a:gd name="connsiteY4" fmla="*/ 0 h 507302"/>
              <a:gd name="connsiteX0" fmla="*/ 3321319 w 3493224"/>
              <a:gd name="connsiteY0" fmla="*/ 0 h 507302"/>
              <a:gd name="connsiteX1" fmla="*/ 0 w 3493224"/>
              <a:gd name="connsiteY1" fmla="*/ 490538 h 507302"/>
              <a:gd name="connsiteX2" fmla="*/ 1326993 w 3493224"/>
              <a:gd name="connsiteY2" fmla="*/ 507302 h 507302"/>
              <a:gd name="connsiteX3" fmla="*/ 3493224 w 3493224"/>
              <a:gd name="connsiteY3" fmla="*/ 3830 h 507302"/>
              <a:gd name="connsiteX4" fmla="*/ 3321319 w 3493224"/>
              <a:gd name="connsiteY4" fmla="*/ 0 h 507302"/>
              <a:gd name="connsiteX0" fmla="*/ 3323824 w 3495729"/>
              <a:gd name="connsiteY0" fmla="*/ 0 h 507302"/>
              <a:gd name="connsiteX1" fmla="*/ 0 w 3495729"/>
              <a:gd name="connsiteY1" fmla="*/ 500559 h 507302"/>
              <a:gd name="connsiteX2" fmla="*/ 1329498 w 3495729"/>
              <a:gd name="connsiteY2" fmla="*/ 507302 h 507302"/>
              <a:gd name="connsiteX3" fmla="*/ 3495729 w 3495729"/>
              <a:gd name="connsiteY3" fmla="*/ 3830 h 507302"/>
              <a:gd name="connsiteX4" fmla="*/ 3323824 w 3495729"/>
              <a:gd name="connsiteY4" fmla="*/ 0 h 507302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47713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47713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62285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02566 w 3474471"/>
              <a:gd name="connsiteY0" fmla="*/ 0 h 511042"/>
              <a:gd name="connsiteX1" fmla="*/ 0 w 3474471"/>
              <a:gd name="connsiteY1" fmla="*/ 511042 h 511042"/>
              <a:gd name="connsiteX2" fmla="*/ 1322812 w 3474471"/>
              <a:gd name="connsiteY2" fmla="*/ 507302 h 511042"/>
              <a:gd name="connsiteX3" fmla="*/ 3474471 w 3474471"/>
              <a:gd name="connsiteY3" fmla="*/ 3830 h 511042"/>
              <a:gd name="connsiteX4" fmla="*/ 3302566 w 3474471"/>
              <a:gd name="connsiteY4" fmla="*/ 0 h 511042"/>
              <a:gd name="connsiteX0" fmla="*/ 3314176 w 3486081"/>
              <a:gd name="connsiteY0" fmla="*/ 0 h 507302"/>
              <a:gd name="connsiteX1" fmla="*/ 0 w 3486081"/>
              <a:gd name="connsiteY1" fmla="*/ 501451 h 507302"/>
              <a:gd name="connsiteX2" fmla="*/ 1334422 w 3486081"/>
              <a:gd name="connsiteY2" fmla="*/ 507302 h 507302"/>
              <a:gd name="connsiteX3" fmla="*/ 3486081 w 3486081"/>
              <a:gd name="connsiteY3" fmla="*/ 3830 h 507302"/>
              <a:gd name="connsiteX4" fmla="*/ 3314176 w 3486081"/>
              <a:gd name="connsiteY4" fmla="*/ 0 h 507302"/>
              <a:gd name="connsiteX0" fmla="*/ 3314176 w 3486081"/>
              <a:gd name="connsiteY0" fmla="*/ 0 h 507302"/>
              <a:gd name="connsiteX1" fmla="*/ 0 w 3486081"/>
              <a:gd name="connsiteY1" fmla="*/ 501451 h 507302"/>
              <a:gd name="connsiteX2" fmla="*/ 1000064 w 3486081"/>
              <a:gd name="connsiteY2" fmla="*/ 507302 h 507302"/>
              <a:gd name="connsiteX3" fmla="*/ 3486081 w 3486081"/>
              <a:gd name="connsiteY3" fmla="*/ 3830 h 507302"/>
              <a:gd name="connsiteX4" fmla="*/ 3314176 w 3486081"/>
              <a:gd name="connsiteY4" fmla="*/ 0 h 507302"/>
              <a:gd name="connsiteX0" fmla="*/ 3309532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09532 w 3481437"/>
              <a:gd name="connsiteY4" fmla="*/ 0 h 507302"/>
              <a:gd name="connsiteX0" fmla="*/ 3355970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55970 w 3481437"/>
              <a:gd name="connsiteY4" fmla="*/ 0 h 507302"/>
              <a:gd name="connsiteX0" fmla="*/ 3355970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55970 w 3481437"/>
              <a:gd name="connsiteY4" fmla="*/ 0 h 50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437" h="507302">
                <a:moveTo>
                  <a:pt x="3355970" y="0"/>
                </a:moveTo>
                <a:lnTo>
                  <a:pt x="0" y="504648"/>
                </a:lnTo>
                <a:lnTo>
                  <a:pt x="995420" y="507302"/>
                </a:lnTo>
                <a:lnTo>
                  <a:pt x="3481437" y="3830"/>
                </a:lnTo>
                <a:lnTo>
                  <a:pt x="33559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6855D53-12BA-4294-9044-660F8E5534CB}"/>
              </a:ext>
            </a:extLst>
          </p:cNvPr>
          <p:cNvSpPr/>
          <p:nvPr/>
        </p:nvSpPr>
        <p:spPr>
          <a:xfrm>
            <a:off x="3165232" y="4572358"/>
            <a:ext cx="2793196" cy="519462"/>
          </a:xfrm>
          <a:custGeom>
            <a:avLst/>
            <a:gdLst>
              <a:gd name="connsiteX0" fmla="*/ 1956816 w 2125066"/>
              <a:gd name="connsiteY0" fmla="*/ 0 h 501091"/>
              <a:gd name="connsiteX1" fmla="*/ 0 w 2125066"/>
              <a:gd name="connsiteY1" fmla="*/ 497433 h 501091"/>
              <a:gd name="connsiteX2" fmla="*/ 1331367 w 2125066"/>
              <a:gd name="connsiteY2" fmla="*/ 501091 h 501091"/>
              <a:gd name="connsiteX3" fmla="*/ 2125066 w 2125066"/>
              <a:gd name="connsiteY3" fmla="*/ 3657 h 501091"/>
              <a:gd name="connsiteX4" fmla="*/ 1956816 w 2125066"/>
              <a:gd name="connsiteY4" fmla="*/ 0 h 501091"/>
              <a:gd name="connsiteX0" fmla="*/ 1949672 w 2125066"/>
              <a:gd name="connsiteY0" fmla="*/ 0 h 501091"/>
              <a:gd name="connsiteX1" fmla="*/ 0 w 2125066"/>
              <a:gd name="connsiteY1" fmla="*/ 497433 h 501091"/>
              <a:gd name="connsiteX2" fmla="*/ 1331367 w 2125066"/>
              <a:gd name="connsiteY2" fmla="*/ 501091 h 501091"/>
              <a:gd name="connsiteX3" fmla="*/ 2125066 w 2125066"/>
              <a:gd name="connsiteY3" fmla="*/ 3657 h 501091"/>
              <a:gd name="connsiteX4" fmla="*/ 1949672 w 2125066"/>
              <a:gd name="connsiteY4" fmla="*/ 0 h 501091"/>
              <a:gd name="connsiteX0" fmla="*/ 1949672 w 2125066"/>
              <a:gd name="connsiteY0" fmla="*/ 3487 h 504578"/>
              <a:gd name="connsiteX1" fmla="*/ 0 w 2125066"/>
              <a:gd name="connsiteY1" fmla="*/ 500920 h 504578"/>
              <a:gd name="connsiteX2" fmla="*/ 1331367 w 2125066"/>
              <a:gd name="connsiteY2" fmla="*/ 504578 h 504578"/>
              <a:gd name="connsiteX3" fmla="*/ 2125066 w 2125066"/>
              <a:gd name="connsiteY3" fmla="*/ 0 h 504578"/>
              <a:gd name="connsiteX4" fmla="*/ 1949672 w 2125066"/>
              <a:gd name="connsiteY4" fmla="*/ 3487 h 504578"/>
              <a:gd name="connsiteX0" fmla="*/ 1949672 w 2120303"/>
              <a:gd name="connsiteY0" fmla="*/ 0 h 501091"/>
              <a:gd name="connsiteX1" fmla="*/ 0 w 2120303"/>
              <a:gd name="connsiteY1" fmla="*/ 497433 h 501091"/>
              <a:gd name="connsiteX2" fmla="*/ 1331367 w 2120303"/>
              <a:gd name="connsiteY2" fmla="*/ 501091 h 501091"/>
              <a:gd name="connsiteX3" fmla="*/ 2120303 w 2120303"/>
              <a:gd name="connsiteY3" fmla="*/ 1276 h 501091"/>
              <a:gd name="connsiteX4" fmla="*/ 1949672 w 2120303"/>
              <a:gd name="connsiteY4" fmla="*/ 0 h 501091"/>
              <a:gd name="connsiteX0" fmla="*/ 1949672 w 2120303"/>
              <a:gd name="connsiteY0" fmla="*/ 0 h 503473"/>
              <a:gd name="connsiteX1" fmla="*/ 0 w 2120303"/>
              <a:gd name="connsiteY1" fmla="*/ 497433 h 503473"/>
              <a:gd name="connsiteX2" fmla="*/ 1343273 w 2120303"/>
              <a:gd name="connsiteY2" fmla="*/ 503473 h 503473"/>
              <a:gd name="connsiteX3" fmla="*/ 2120303 w 2120303"/>
              <a:gd name="connsiteY3" fmla="*/ 1276 h 503473"/>
              <a:gd name="connsiteX4" fmla="*/ 1949672 w 2120303"/>
              <a:gd name="connsiteY4" fmla="*/ 0 h 503473"/>
              <a:gd name="connsiteX0" fmla="*/ 1961578 w 2132209"/>
              <a:gd name="connsiteY0" fmla="*/ 0 h 506958"/>
              <a:gd name="connsiteX1" fmla="*/ 0 w 2132209"/>
              <a:gd name="connsiteY1" fmla="*/ 506958 h 506958"/>
              <a:gd name="connsiteX2" fmla="*/ 1355179 w 2132209"/>
              <a:gd name="connsiteY2" fmla="*/ 503473 h 506958"/>
              <a:gd name="connsiteX3" fmla="*/ 2132209 w 2132209"/>
              <a:gd name="connsiteY3" fmla="*/ 1276 h 506958"/>
              <a:gd name="connsiteX4" fmla="*/ 1961578 w 2132209"/>
              <a:gd name="connsiteY4" fmla="*/ 0 h 506958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48035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31366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43272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32209"/>
              <a:gd name="connsiteY0" fmla="*/ 0 h 503473"/>
              <a:gd name="connsiteX1" fmla="*/ 0 w 2132209"/>
              <a:gd name="connsiteY1" fmla="*/ 495051 h 503473"/>
              <a:gd name="connsiteX2" fmla="*/ 1343272 w 2132209"/>
              <a:gd name="connsiteY2" fmla="*/ 503473 h 503473"/>
              <a:gd name="connsiteX3" fmla="*/ 2132209 w 2132209"/>
              <a:gd name="connsiteY3" fmla="*/ 6039 h 503473"/>
              <a:gd name="connsiteX4" fmla="*/ 1954434 w 2132209"/>
              <a:gd name="connsiteY4" fmla="*/ 0 h 503473"/>
              <a:gd name="connsiteX0" fmla="*/ 1966960 w 2144735"/>
              <a:gd name="connsiteY0" fmla="*/ 0 h 505072"/>
              <a:gd name="connsiteX1" fmla="*/ 0 w 2144735"/>
              <a:gd name="connsiteY1" fmla="*/ 505072 h 505072"/>
              <a:gd name="connsiteX2" fmla="*/ 1355798 w 2144735"/>
              <a:gd name="connsiteY2" fmla="*/ 503473 h 505072"/>
              <a:gd name="connsiteX3" fmla="*/ 2144735 w 2144735"/>
              <a:gd name="connsiteY3" fmla="*/ 6039 h 505072"/>
              <a:gd name="connsiteX4" fmla="*/ 1966960 w 2144735"/>
              <a:gd name="connsiteY4" fmla="*/ 0 h 505072"/>
              <a:gd name="connsiteX0" fmla="*/ 1956939 w 2134714"/>
              <a:gd name="connsiteY0" fmla="*/ 0 h 503473"/>
              <a:gd name="connsiteX1" fmla="*/ 0 w 2134714"/>
              <a:gd name="connsiteY1" fmla="*/ 497557 h 503473"/>
              <a:gd name="connsiteX2" fmla="*/ 1345777 w 2134714"/>
              <a:gd name="connsiteY2" fmla="*/ 503473 h 503473"/>
              <a:gd name="connsiteX3" fmla="*/ 2134714 w 2134714"/>
              <a:gd name="connsiteY3" fmla="*/ 6039 h 503473"/>
              <a:gd name="connsiteX4" fmla="*/ 1956939 w 2134714"/>
              <a:gd name="connsiteY4" fmla="*/ 0 h 503473"/>
              <a:gd name="connsiteX0" fmla="*/ 1956939 w 2134714"/>
              <a:gd name="connsiteY0" fmla="*/ 0 h 499830"/>
              <a:gd name="connsiteX1" fmla="*/ 0 w 2134714"/>
              <a:gd name="connsiteY1" fmla="*/ 497557 h 499830"/>
              <a:gd name="connsiteX2" fmla="*/ 1367635 w 2134714"/>
              <a:gd name="connsiteY2" fmla="*/ 499830 h 499830"/>
              <a:gd name="connsiteX3" fmla="*/ 2134714 w 2134714"/>
              <a:gd name="connsiteY3" fmla="*/ 6039 h 499830"/>
              <a:gd name="connsiteX4" fmla="*/ 1956939 w 2134714"/>
              <a:gd name="connsiteY4" fmla="*/ 0 h 499830"/>
              <a:gd name="connsiteX0" fmla="*/ 1956939 w 2134714"/>
              <a:gd name="connsiteY0" fmla="*/ 4890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4890 h 504720"/>
              <a:gd name="connsiteX0" fmla="*/ 1956939 w 2134714"/>
              <a:gd name="connsiteY0" fmla="*/ 1247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1247 h 504720"/>
              <a:gd name="connsiteX0" fmla="*/ 1956939 w 2134714"/>
              <a:gd name="connsiteY0" fmla="*/ 1247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1247 h 504720"/>
              <a:gd name="connsiteX0" fmla="*/ 1975155 w 2152930"/>
              <a:gd name="connsiteY0" fmla="*/ 1247 h 504720"/>
              <a:gd name="connsiteX1" fmla="*/ 0 w 2152930"/>
              <a:gd name="connsiteY1" fmla="*/ 502447 h 504720"/>
              <a:gd name="connsiteX2" fmla="*/ 1385851 w 2152930"/>
              <a:gd name="connsiteY2" fmla="*/ 504720 h 504720"/>
              <a:gd name="connsiteX3" fmla="*/ 2152930 w 2152930"/>
              <a:gd name="connsiteY3" fmla="*/ 0 h 504720"/>
              <a:gd name="connsiteX4" fmla="*/ 1975155 w 2152930"/>
              <a:gd name="connsiteY4" fmla="*/ 1247 h 504720"/>
              <a:gd name="connsiteX0" fmla="*/ 1975155 w 2152930"/>
              <a:gd name="connsiteY0" fmla="*/ 1247 h 513376"/>
              <a:gd name="connsiteX1" fmla="*/ 0 w 2152930"/>
              <a:gd name="connsiteY1" fmla="*/ 513376 h 513376"/>
              <a:gd name="connsiteX2" fmla="*/ 1385851 w 2152930"/>
              <a:gd name="connsiteY2" fmla="*/ 504720 h 513376"/>
              <a:gd name="connsiteX3" fmla="*/ 2152930 w 2152930"/>
              <a:gd name="connsiteY3" fmla="*/ 0 h 513376"/>
              <a:gd name="connsiteX4" fmla="*/ 1975155 w 2152930"/>
              <a:gd name="connsiteY4" fmla="*/ 1247 h 513376"/>
              <a:gd name="connsiteX0" fmla="*/ 1971512 w 2149287"/>
              <a:gd name="connsiteY0" fmla="*/ 1247 h 509733"/>
              <a:gd name="connsiteX1" fmla="*/ 0 w 2149287"/>
              <a:gd name="connsiteY1" fmla="*/ 509733 h 509733"/>
              <a:gd name="connsiteX2" fmla="*/ 1382208 w 2149287"/>
              <a:gd name="connsiteY2" fmla="*/ 504720 h 509733"/>
              <a:gd name="connsiteX3" fmla="*/ 2149287 w 2149287"/>
              <a:gd name="connsiteY3" fmla="*/ 0 h 509733"/>
              <a:gd name="connsiteX4" fmla="*/ 1971512 w 2149287"/>
              <a:gd name="connsiteY4" fmla="*/ 1247 h 509733"/>
              <a:gd name="connsiteX0" fmla="*/ 1971512 w 2149287"/>
              <a:gd name="connsiteY0" fmla="*/ 1247 h 512006"/>
              <a:gd name="connsiteX1" fmla="*/ 0 w 2149287"/>
              <a:gd name="connsiteY1" fmla="*/ 509733 h 512006"/>
              <a:gd name="connsiteX2" fmla="*/ 1378565 w 2149287"/>
              <a:gd name="connsiteY2" fmla="*/ 512006 h 512006"/>
              <a:gd name="connsiteX3" fmla="*/ 2149287 w 2149287"/>
              <a:gd name="connsiteY3" fmla="*/ 0 h 512006"/>
              <a:gd name="connsiteX4" fmla="*/ 1971512 w 2149287"/>
              <a:gd name="connsiteY4" fmla="*/ 1247 h 512006"/>
              <a:gd name="connsiteX0" fmla="*/ 1967869 w 2145644"/>
              <a:gd name="connsiteY0" fmla="*/ 1247 h 512006"/>
              <a:gd name="connsiteX1" fmla="*/ 0 w 2145644"/>
              <a:gd name="connsiteY1" fmla="*/ 509733 h 512006"/>
              <a:gd name="connsiteX2" fmla="*/ 1374922 w 2145644"/>
              <a:gd name="connsiteY2" fmla="*/ 512006 h 512006"/>
              <a:gd name="connsiteX3" fmla="*/ 2145644 w 2145644"/>
              <a:gd name="connsiteY3" fmla="*/ 0 h 512006"/>
              <a:gd name="connsiteX4" fmla="*/ 1967869 w 2145644"/>
              <a:gd name="connsiteY4" fmla="*/ 1247 h 512006"/>
              <a:gd name="connsiteX0" fmla="*/ 1943449 w 2121224"/>
              <a:gd name="connsiteY0" fmla="*/ 1247 h 512006"/>
              <a:gd name="connsiteX1" fmla="*/ 0 w 2121224"/>
              <a:gd name="connsiteY1" fmla="*/ 503338 h 512006"/>
              <a:gd name="connsiteX2" fmla="*/ 1350502 w 2121224"/>
              <a:gd name="connsiteY2" fmla="*/ 512006 h 512006"/>
              <a:gd name="connsiteX3" fmla="*/ 2121224 w 2121224"/>
              <a:gd name="connsiteY3" fmla="*/ 0 h 512006"/>
              <a:gd name="connsiteX4" fmla="*/ 1943449 w 2121224"/>
              <a:gd name="connsiteY4" fmla="*/ 1247 h 512006"/>
              <a:gd name="connsiteX0" fmla="*/ 1950774 w 2128549"/>
              <a:gd name="connsiteY0" fmla="*/ 1247 h 512006"/>
              <a:gd name="connsiteX1" fmla="*/ 0 w 2128549"/>
              <a:gd name="connsiteY1" fmla="*/ 503338 h 512006"/>
              <a:gd name="connsiteX2" fmla="*/ 1357827 w 2128549"/>
              <a:gd name="connsiteY2" fmla="*/ 512006 h 512006"/>
              <a:gd name="connsiteX3" fmla="*/ 2128549 w 2128549"/>
              <a:gd name="connsiteY3" fmla="*/ 0 h 512006"/>
              <a:gd name="connsiteX4" fmla="*/ 1950774 w 2128549"/>
              <a:gd name="connsiteY4" fmla="*/ 1247 h 512006"/>
              <a:gd name="connsiteX0" fmla="*/ 1950774 w 2128549"/>
              <a:gd name="connsiteY0" fmla="*/ 1247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1950774 w 2128549"/>
              <a:gd name="connsiteY4" fmla="*/ 1247 h 518400"/>
              <a:gd name="connsiteX0" fmla="*/ 1994729 w 2128549"/>
              <a:gd name="connsiteY0" fmla="*/ 1247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1994729 w 2128549"/>
              <a:gd name="connsiteY4" fmla="*/ 1247 h 518400"/>
              <a:gd name="connsiteX0" fmla="*/ 2002055 w 2128549"/>
              <a:gd name="connsiteY0" fmla="*/ 7641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2002055 w 2128549"/>
              <a:gd name="connsiteY4" fmla="*/ 7641 h 518400"/>
              <a:gd name="connsiteX0" fmla="*/ 2002055 w 2128549"/>
              <a:gd name="connsiteY0" fmla="*/ 10838 h 521597"/>
              <a:gd name="connsiteX1" fmla="*/ 0 w 2128549"/>
              <a:gd name="connsiteY1" fmla="*/ 506535 h 521597"/>
              <a:gd name="connsiteX2" fmla="*/ 1050139 w 2128549"/>
              <a:gd name="connsiteY2" fmla="*/ 521597 h 521597"/>
              <a:gd name="connsiteX3" fmla="*/ 2128549 w 2128549"/>
              <a:gd name="connsiteY3" fmla="*/ 0 h 521597"/>
              <a:gd name="connsiteX4" fmla="*/ 2002055 w 2128549"/>
              <a:gd name="connsiteY4" fmla="*/ 10838 h 521597"/>
              <a:gd name="connsiteX0" fmla="*/ 2002055 w 2128549"/>
              <a:gd name="connsiteY0" fmla="*/ 10838 h 521597"/>
              <a:gd name="connsiteX1" fmla="*/ 0 w 2128549"/>
              <a:gd name="connsiteY1" fmla="*/ 506535 h 521597"/>
              <a:gd name="connsiteX2" fmla="*/ 1050139 w 2128549"/>
              <a:gd name="connsiteY2" fmla="*/ 521597 h 521597"/>
              <a:gd name="connsiteX3" fmla="*/ 2128549 w 2128549"/>
              <a:gd name="connsiteY3" fmla="*/ 0 h 521597"/>
              <a:gd name="connsiteX4" fmla="*/ 2002055 w 2128549"/>
              <a:gd name="connsiteY4" fmla="*/ 10838 h 521597"/>
              <a:gd name="connsiteX0" fmla="*/ 2002055 w 2128549"/>
              <a:gd name="connsiteY0" fmla="*/ 11320 h 522079"/>
              <a:gd name="connsiteX1" fmla="*/ 0 w 2128549"/>
              <a:gd name="connsiteY1" fmla="*/ 507017 h 522079"/>
              <a:gd name="connsiteX2" fmla="*/ 1050139 w 2128549"/>
              <a:gd name="connsiteY2" fmla="*/ 522079 h 522079"/>
              <a:gd name="connsiteX3" fmla="*/ 2128549 w 2128549"/>
              <a:gd name="connsiteY3" fmla="*/ 482 h 522079"/>
              <a:gd name="connsiteX4" fmla="*/ 2002055 w 2128549"/>
              <a:gd name="connsiteY4" fmla="*/ 11320 h 522079"/>
              <a:gd name="connsiteX0" fmla="*/ 1999613 w 2128549"/>
              <a:gd name="connsiteY0" fmla="*/ 5430 h 522584"/>
              <a:gd name="connsiteX1" fmla="*/ 0 w 2128549"/>
              <a:gd name="connsiteY1" fmla="*/ 507522 h 522584"/>
              <a:gd name="connsiteX2" fmla="*/ 1050139 w 2128549"/>
              <a:gd name="connsiteY2" fmla="*/ 522584 h 522584"/>
              <a:gd name="connsiteX3" fmla="*/ 2128549 w 2128549"/>
              <a:gd name="connsiteY3" fmla="*/ 987 h 522584"/>
              <a:gd name="connsiteX4" fmla="*/ 1999613 w 2128549"/>
              <a:gd name="connsiteY4" fmla="*/ 5430 h 522584"/>
              <a:gd name="connsiteX0" fmla="*/ 1999613 w 2128549"/>
              <a:gd name="connsiteY0" fmla="*/ 5109 h 522263"/>
              <a:gd name="connsiteX1" fmla="*/ 0 w 2128549"/>
              <a:gd name="connsiteY1" fmla="*/ 507201 h 522263"/>
              <a:gd name="connsiteX2" fmla="*/ 1050139 w 2128549"/>
              <a:gd name="connsiteY2" fmla="*/ 522263 h 522263"/>
              <a:gd name="connsiteX3" fmla="*/ 2128549 w 2128549"/>
              <a:gd name="connsiteY3" fmla="*/ 666 h 522263"/>
              <a:gd name="connsiteX4" fmla="*/ 1999613 w 2128549"/>
              <a:gd name="connsiteY4" fmla="*/ 5109 h 522263"/>
              <a:gd name="connsiteX0" fmla="*/ 1999613 w 2133399"/>
              <a:gd name="connsiteY0" fmla="*/ 2308 h 519462"/>
              <a:gd name="connsiteX1" fmla="*/ 0 w 2133399"/>
              <a:gd name="connsiteY1" fmla="*/ 504400 h 519462"/>
              <a:gd name="connsiteX2" fmla="*/ 1050139 w 2133399"/>
              <a:gd name="connsiteY2" fmla="*/ 519462 h 519462"/>
              <a:gd name="connsiteX3" fmla="*/ 2133399 w 2133399"/>
              <a:gd name="connsiteY3" fmla="*/ 1040 h 519462"/>
              <a:gd name="connsiteX4" fmla="*/ 1999613 w 2133399"/>
              <a:gd name="connsiteY4" fmla="*/ 2308 h 51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399" h="519462">
                <a:moveTo>
                  <a:pt x="1999613" y="2308"/>
                </a:moveTo>
                <a:lnTo>
                  <a:pt x="0" y="504400"/>
                </a:lnTo>
                <a:lnTo>
                  <a:pt x="1050139" y="519462"/>
                </a:lnTo>
                <a:lnTo>
                  <a:pt x="2133399" y="1040"/>
                </a:lnTo>
                <a:cubicBezTo>
                  <a:pt x="2071698" y="-1742"/>
                  <a:pt x="2039336" y="1892"/>
                  <a:pt x="1999613" y="230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26E0E42-7445-406A-8584-2509E01ECD69}"/>
              </a:ext>
            </a:extLst>
          </p:cNvPr>
          <p:cNvSpPr/>
          <p:nvPr/>
        </p:nvSpPr>
        <p:spPr>
          <a:xfrm>
            <a:off x="5404774" y="4577035"/>
            <a:ext cx="1378755" cy="504749"/>
          </a:xfrm>
          <a:custGeom>
            <a:avLst/>
            <a:gdLst>
              <a:gd name="connsiteX0" fmla="*/ 585216 w 1338682"/>
              <a:gd name="connsiteY0" fmla="*/ 3658 h 504749"/>
              <a:gd name="connsiteX1" fmla="*/ 0 w 1338682"/>
              <a:gd name="connsiteY1" fmla="*/ 501091 h 504749"/>
              <a:gd name="connsiteX2" fmla="*/ 1338682 w 1338682"/>
              <a:gd name="connsiteY2" fmla="*/ 504749 h 504749"/>
              <a:gd name="connsiteX3" fmla="*/ 746150 w 1338682"/>
              <a:gd name="connsiteY3" fmla="*/ 0 h 504749"/>
              <a:gd name="connsiteX4" fmla="*/ 585216 w 1338682"/>
              <a:gd name="connsiteY4" fmla="*/ 3658 h 504749"/>
              <a:gd name="connsiteX0" fmla="*/ 585216 w 1338682"/>
              <a:gd name="connsiteY0" fmla="*/ 15 h 504749"/>
              <a:gd name="connsiteX1" fmla="*/ 0 w 1338682"/>
              <a:gd name="connsiteY1" fmla="*/ 501091 h 504749"/>
              <a:gd name="connsiteX2" fmla="*/ 1338682 w 1338682"/>
              <a:gd name="connsiteY2" fmla="*/ 504749 h 504749"/>
              <a:gd name="connsiteX3" fmla="*/ 746150 w 1338682"/>
              <a:gd name="connsiteY3" fmla="*/ 0 h 504749"/>
              <a:gd name="connsiteX4" fmla="*/ 585216 w 1338682"/>
              <a:gd name="connsiteY4" fmla="*/ 15 h 504749"/>
              <a:gd name="connsiteX0" fmla="*/ 585216 w 1360540"/>
              <a:gd name="connsiteY0" fmla="*/ 15 h 504749"/>
              <a:gd name="connsiteX1" fmla="*/ 0 w 1360540"/>
              <a:gd name="connsiteY1" fmla="*/ 501091 h 504749"/>
              <a:gd name="connsiteX2" fmla="*/ 1360540 w 1360540"/>
              <a:gd name="connsiteY2" fmla="*/ 504749 h 504749"/>
              <a:gd name="connsiteX3" fmla="*/ 746150 w 1360540"/>
              <a:gd name="connsiteY3" fmla="*/ 0 h 504749"/>
              <a:gd name="connsiteX4" fmla="*/ 585216 w 1360540"/>
              <a:gd name="connsiteY4" fmla="*/ 15 h 504749"/>
              <a:gd name="connsiteX0" fmla="*/ 592502 w 1367826"/>
              <a:gd name="connsiteY0" fmla="*/ 15 h 504749"/>
              <a:gd name="connsiteX1" fmla="*/ 0 w 1367826"/>
              <a:gd name="connsiteY1" fmla="*/ 501091 h 504749"/>
              <a:gd name="connsiteX2" fmla="*/ 1367826 w 1367826"/>
              <a:gd name="connsiteY2" fmla="*/ 504749 h 504749"/>
              <a:gd name="connsiteX3" fmla="*/ 753436 w 1367826"/>
              <a:gd name="connsiteY3" fmla="*/ 0 h 504749"/>
              <a:gd name="connsiteX4" fmla="*/ 592502 w 1367826"/>
              <a:gd name="connsiteY4" fmla="*/ 15 h 504749"/>
              <a:gd name="connsiteX0" fmla="*/ 599788 w 1375112"/>
              <a:gd name="connsiteY0" fmla="*/ 15 h 504749"/>
              <a:gd name="connsiteX1" fmla="*/ 0 w 1375112"/>
              <a:gd name="connsiteY1" fmla="*/ 504734 h 504749"/>
              <a:gd name="connsiteX2" fmla="*/ 1375112 w 1375112"/>
              <a:gd name="connsiteY2" fmla="*/ 504749 h 504749"/>
              <a:gd name="connsiteX3" fmla="*/ 760722 w 1375112"/>
              <a:gd name="connsiteY3" fmla="*/ 0 h 504749"/>
              <a:gd name="connsiteX4" fmla="*/ 599788 w 1375112"/>
              <a:gd name="connsiteY4" fmla="*/ 15 h 504749"/>
              <a:gd name="connsiteX0" fmla="*/ 599788 w 1378755"/>
              <a:gd name="connsiteY0" fmla="*/ 15 h 504749"/>
              <a:gd name="connsiteX1" fmla="*/ 0 w 1378755"/>
              <a:gd name="connsiteY1" fmla="*/ 504734 h 504749"/>
              <a:gd name="connsiteX2" fmla="*/ 1378755 w 1378755"/>
              <a:gd name="connsiteY2" fmla="*/ 504749 h 504749"/>
              <a:gd name="connsiteX3" fmla="*/ 760722 w 1378755"/>
              <a:gd name="connsiteY3" fmla="*/ 0 h 504749"/>
              <a:gd name="connsiteX4" fmla="*/ 599788 w 1378755"/>
              <a:gd name="connsiteY4" fmla="*/ 15 h 50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55" h="504749">
                <a:moveTo>
                  <a:pt x="599788" y="15"/>
                </a:moveTo>
                <a:lnTo>
                  <a:pt x="0" y="504734"/>
                </a:lnTo>
                <a:lnTo>
                  <a:pt x="1378755" y="504749"/>
                </a:lnTo>
                <a:lnTo>
                  <a:pt x="760722" y="0"/>
                </a:lnTo>
                <a:lnTo>
                  <a:pt x="599788" y="1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5DB83A6-F97C-4866-A42D-BB4331BB7EB3}"/>
              </a:ext>
            </a:extLst>
          </p:cNvPr>
          <p:cNvSpPr/>
          <p:nvPr/>
        </p:nvSpPr>
        <p:spPr>
          <a:xfrm>
            <a:off x="6225432" y="4576209"/>
            <a:ext cx="2793196" cy="502399"/>
          </a:xfrm>
          <a:custGeom>
            <a:avLst/>
            <a:gdLst>
              <a:gd name="connsiteX0" fmla="*/ 0 w 2154326"/>
              <a:gd name="connsiteY0" fmla="*/ 7315 h 530352"/>
              <a:gd name="connsiteX1" fmla="*/ 797356 w 2154326"/>
              <a:gd name="connsiteY1" fmla="*/ 523036 h 530352"/>
              <a:gd name="connsiteX2" fmla="*/ 2154326 w 2154326"/>
              <a:gd name="connsiteY2" fmla="*/ 530352 h 530352"/>
              <a:gd name="connsiteX3" fmla="*/ 160934 w 2154326"/>
              <a:gd name="connsiteY3" fmla="*/ 0 h 530352"/>
              <a:gd name="connsiteX4" fmla="*/ 0 w 2154326"/>
              <a:gd name="connsiteY4" fmla="*/ 7315 h 530352"/>
              <a:gd name="connsiteX0" fmla="*/ 0 w 2151945"/>
              <a:gd name="connsiteY0" fmla="*/ 16840 h 530352"/>
              <a:gd name="connsiteX1" fmla="*/ 794975 w 2151945"/>
              <a:gd name="connsiteY1" fmla="*/ 523036 h 530352"/>
              <a:gd name="connsiteX2" fmla="*/ 2151945 w 2151945"/>
              <a:gd name="connsiteY2" fmla="*/ 530352 h 530352"/>
              <a:gd name="connsiteX3" fmla="*/ 158553 w 2151945"/>
              <a:gd name="connsiteY3" fmla="*/ 0 h 530352"/>
              <a:gd name="connsiteX4" fmla="*/ 0 w 2151945"/>
              <a:gd name="connsiteY4" fmla="*/ 16840 h 530352"/>
              <a:gd name="connsiteX0" fmla="*/ 0 w 2151945"/>
              <a:gd name="connsiteY0" fmla="*/ 7315 h 520827"/>
              <a:gd name="connsiteX1" fmla="*/ 794975 w 2151945"/>
              <a:gd name="connsiteY1" fmla="*/ 513511 h 520827"/>
              <a:gd name="connsiteX2" fmla="*/ 2151945 w 2151945"/>
              <a:gd name="connsiteY2" fmla="*/ 520827 h 520827"/>
              <a:gd name="connsiteX3" fmla="*/ 172840 w 2151945"/>
              <a:gd name="connsiteY3" fmla="*/ 0 h 520827"/>
              <a:gd name="connsiteX4" fmla="*/ 0 w 2151945"/>
              <a:gd name="connsiteY4" fmla="*/ 7315 h 520827"/>
              <a:gd name="connsiteX0" fmla="*/ 0 w 2151945"/>
              <a:gd name="connsiteY0" fmla="*/ 0 h 513512"/>
              <a:gd name="connsiteX1" fmla="*/ 794975 w 2151945"/>
              <a:gd name="connsiteY1" fmla="*/ 506196 h 513512"/>
              <a:gd name="connsiteX2" fmla="*/ 2151945 w 2151945"/>
              <a:gd name="connsiteY2" fmla="*/ 513512 h 513512"/>
              <a:gd name="connsiteX3" fmla="*/ 184746 w 2151945"/>
              <a:gd name="connsiteY3" fmla="*/ 6972 h 513512"/>
              <a:gd name="connsiteX4" fmla="*/ 0 w 2151945"/>
              <a:gd name="connsiteY4" fmla="*/ 0 h 513512"/>
              <a:gd name="connsiteX0" fmla="*/ 0 w 2151945"/>
              <a:gd name="connsiteY0" fmla="*/ 2553 h 516065"/>
              <a:gd name="connsiteX1" fmla="*/ 794975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51945"/>
              <a:gd name="connsiteY0" fmla="*/ 2553 h 516065"/>
              <a:gd name="connsiteX1" fmla="*/ 785450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51945"/>
              <a:gd name="connsiteY0" fmla="*/ 2553 h 516065"/>
              <a:gd name="connsiteX1" fmla="*/ 775925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89871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40817"/>
              <a:gd name="connsiteY0" fmla="*/ 2553 h 508749"/>
              <a:gd name="connsiteX1" fmla="*/ 775925 w 2140817"/>
              <a:gd name="connsiteY1" fmla="*/ 508749 h 508749"/>
              <a:gd name="connsiteX2" fmla="*/ 2135276 w 2140817"/>
              <a:gd name="connsiteY2" fmla="*/ 489871 h 508749"/>
              <a:gd name="connsiteX3" fmla="*/ 2140039 w 2140817"/>
              <a:gd name="connsiteY3" fmla="*/ 494595 h 508749"/>
              <a:gd name="connsiteX4" fmla="*/ 170458 w 2140817"/>
              <a:gd name="connsiteY4" fmla="*/ 0 h 508749"/>
              <a:gd name="connsiteX5" fmla="*/ 0 w 2140817"/>
              <a:gd name="connsiteY5" fmla="*/ 2553 h 508749"/>
              <a:gd name="connsiteX0" fmla="*/ 0 w 2145393"/>
              <a:gd name="connsiteY0" fmla="*/ 2553 h 511338"/>
              <a:gd name="connsiteX1" fmla="*/ 775925 w 2145393"/>
              <a:gd name="connsiteY1" fmla="*/ 508749 h 511338"/>
              <a:gd name="connsiteX2" fmla="*/ 2135276 w 2145393"/>
              <a:gd name="connsiteY2" fmla="*/ 489871 h 511338"/>
              <a:gd name="connsiteX3" fmla="*/ 2144802 w 2145393"/>
              <a:gd name="connsiteY3" fmla="*/ 511264 h 511338"/>
              <a:gd name="connsiteX4" fmla="*/ 170458 w 2145393"/>
              <a:gd name="connsiteY4" fmla="*/ 0 h 511338"/>
              <a:gd name="connsiteX5" fmla="*/ 0 w 2145393"/>
              <a:gd name="connsiteY5" fmla="*/ 2553 h 511338"/>
              <a:gd name="connsiteX0" fmla="*/ 0 w 2145393"/>
              <a:gd name="connsiteY0" fmla="*/ 2553 h 511338"/>
              <a:gd name="connsiteX1" fmla="*/ 775925 w 2145393"/>
              <a:gd name="connsiteY1" fmla="*/ 508749 h 511338"/>
              <a:gd name="connsiteX2" fmla="*/ 2135276 w 2145393"/>
              <a:gd name="connsiteY2" fmla="*/ 489871 h 511338"/>
              <a:gd name="connsiteX3" fmla="*/ 2144802 w 2145393"/>
              <a:gd name="connsiteY3" fmla="*/ 511264 h 511338"/>
              <a:gd name="connsiteX4" fmla="*/ 170458 w 2145393"/>
              <a:gd name="connsiteY4" fmla="*/ 0 h 511338"/>
              <a:gd name="connsiteX5" fmla="*/ 0 w 2145393"/>
              <a:gd name="connsiteY5" fmla="*/ 2553 h 511338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89871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99396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30513"/>
              <a:gd name="connsiteY0" fmla="*/ 2553 h 508749"/>
              <a:gd name="connsiteX1" fmla="*/ 775925 w 2130513"/>
              <a:gd name="connsiteY1" fmla="*/ 508749 h 508749"/>
              <a:gd name="connsiteX2" fmla="*/ 2130513 w 2130513"/>
              <a:gd name="connsiteY2" fmla="*/ 489871 h 508749"/>
              <a:gd name="connsiteX3" fmla="*/ 170458 w 2130513"/>
              <a:gd name="connsiteY3" fmla="*/ 0 h 508749"/>
              <a:gd name="connsiteX4" fmla="*/ 0 w 2130513"/>
              <a:gd name="connsiteY4" fmla="*/ 2553 h 508749"/>
              <a:gd name="connsiteX0" fmla="*/ 0 w 2130513"/>
              <a:gd name="connsiteY0" fmla="*/ 2553 h 508749"/>
              <a:gd name="connsiteX1" fmla="*/ 799737 w 2130513"/>
              <a:gd name="connsiteY1" fmla="*/ 508749 h 508749"/>
              <a:gd name="connsiteX2" fmla="*/ 2130513 w 2130513"/>
              <a:gd name="connsiteY2" fmla="*/ 489871 h 508749"/>
              <a:gd name="connsiteX3" fmla="*/ 170458 w 2130513"/>
              <a:gd name="connsiteY3" fmla="*/ 0 h 508749"/>
              <a:gd name="connsiteX4" fmla="*/ 0 w 2130513"/>
              <a:gd name="connsiteY4" fmla="*/ 2553 h 508749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40038"/>
              <a:gd name="connsiteY0" fmla="*/ 2553 h 511131"/>
              <a:gd name="connsiteX1" fmla="*/ 778306 w 2140038"/>
              <a:gd name="connsiteY1" fmla="*/ 511131 h 511131"/>
              <a:gd name="connsiteX2" fmla="*/ 2140038 w 2140038"/>
              <a:gd name="connsiteY2" fmla="*/ 499396 h 511131"/>
              <a:gd name="connsiteX3" fmla="*/ 170458 w 2140038"/>
              <a:gd name="connsiteY3" fmla="*/ 0 h 511131"/>
              <a:gd name="connsiteX4" fmla="*/ 0 w 2140038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01606"/>
              <a:gd name="connsiteX1" fmla="*/ 768781 w 2135275"/>
              <a:gd name="connsiteY1" fmla="*/ 501606 h 501606"/>
              <a:gd name="connsiteX2" fmla="*/ 2135275 w 2135275"/>
              <a:gd name="connsiteY2" fmla="*/ 487490 h 501606"/>
              <a:gd name="connsiteX3" fmla="*/ 170458 w 2135275"/>
              <a:gd name="connsiteY3" fmla="*/ 0 h 501606"/>
              <a:gd name="connsiteX4" fmla="*/ 0 w 2135275"/>
              <a:gd name="connsiteY4" fmla="*/ 2553 h 501606"/>
              <a:gd name="connsiteX0" fmla="*/ 0 w 2135275"/>
              <a:gd name="connsiteY0" fmla="*/ 2553 h 503987"/>
              <a:gd name="connsiteX1" fmla="*/ 780687 w 2135275"/>
              <a:gd name="connsiteY1" fmla="*/ 503987 h 503987"/>
              <a:gd name="connsiteX2" fmla="*/ 2135275 w 2135275"/>
              <a:gd name="connsiteY2" fmla="*/ 487490 h 503987"/>
              <a:gd name="connsiteX3" fmla="*/ 170458 w 2135275"/>
              <a:gd name="connsiteY3" fmla="*/ 0 h 503987"/>
              <a:gd name="connsiteX4" fmla="*/ 0 w 2135275"/>
              <a:gd name="connsiteY4" fmla="*/ 2553 h 503987"/>
              <a:gd name="connsiteX0" fmla="*/ 0 w 2146248"/>
              <a:gd name="connsiteY0" fmla="*/ 0 h 508749"/>
              <a:gd name="connsiteX1" fmla="*/ 791660 w 2146248"/>
              <a:gd name="connsiteY1" fmla="*/ 508749 h 508749"/>
              <a:gd name="connsiteX2" fmla="*/ 2146248 w 2146248"/>
              <a:gd name="connsiteY2" fmla="*/ 492252 h 508749"/>
              <a:gd name="connsiteX3" fmla="*/ 181431 w 2146248"/>
              <a:gd name="connsiteY3" fmla="*/ 4762 h 508749"/>
              <a:gd name="connsiteX4" fmla="*/ 0 w 2146248"/>
              <a:gd name="connsiteY4" fmla="*/ 0 h 508749"/>
              <a:gd name="connsiteX0" fmla="*/ 0 w 2146248"/>
              <a:gd name="connsiteY0" fmla="*/ 0 h 508749"/>
              <a:gd name="connsiteX1" fmla="*/ 791660 w 2146248"/>
              <a:gd name="connsiteY1" fmla="*/ 508749 h 508749"/>
              <a:gd name="connsiteX2" fmla="*/ 2146248 w 2146248"/>
              <a:gd name="connsiteY2" fmla="*/ 492252 h 508749"/>
              <a:gd name="connsiteX3" fmla="*/ 181431 w 2146248"/>
              <a:gd name="connsiteY3" fmla="*/ 1119 h 508749"/>
              <a:gd name="connsiteX4" fmla="*/ 0 w 2146248"/>
              <a:gd name="connsiteY4" fmla="*/ 0 h 508749"/>
              <a:gd name="connsiteX0" fmla="*/ 0 w 2168107"/>
              <a:gd name="connsiteY0" fmla="*/ 0 h 508749"/>
              <a:gd name="connsiteX1" fmla="*/ 791660 w 2168107"/>
              <a:gd name="connsiteY1" fmla="*/ 508749 h 508749"/>
              <a:gd name="connsiteX2" fmla="*/ 2168107 w 2168107"/>
              <a:gd name="connsiteY2" fmla="*/ 503181 h 508749"/>
              <a:gd name="connsiteX3" fmla="*/ 181431 w 2168107"/>
              <a:gd name="connsiteY3" fmla="*/ 1119 h 508749"/>
              <a:gd name="connsiteX4" fmla="*/ 0 w 2168107"/>
              <a:gd name="connsiteY4" fmla="*/ 0 h 508749"/>
              <a:gd name="connsiteX0" fmla="*/ 0 w 2168107"/>
              <a:gd name="connsiteY0" fmla="*/ 0 h 508749"/>
              <a:gd name="connsiteX1" fmla="*/ 791660 w 2168107"/>
              <a:gd name="connsiteY1" fmla="*/ 508749 h 508749"/>
              <a:gd name="connsiteX2" fmla="*/ 2168107 w 2168107"/>
              <a:gd name="connsiteY2" fmla="*/ 503181 h 508749"/>
              <a:gd name="connsiteX3" fmla="*/ 181431 w 2168107"/>
              <a:gd name="connsiteY3" fmla="*/ 1119 h 508749"/>
              <a:gd name="connsiteX4" fmla="*/ 0 w 2168107"/>
              <a:gd name="connsiteY4" fmla="*/ 0 h 508749"/>
              <a:gd name="connsiteX0" fmla="*/ 0 w 2164463"/>
              <a:gd name="connsiteY0" fmla="*/ 0 h 508749"/>
              <a:gd name="connsiteX1" fmla="*/ 791660 w 2164463"/>
              <a:gd name="connsiteY1" fmla="*/ 508749 h 508749"/>
              <a:gd name="connsiteX2" fmla="*/ 2164463 w 2164463"/>
              <a:gd name="connsiteY2" fmla="*/ 506824 h 508749"/>
              <a:gd name="connsiteX3" fmla="*/ 181431 w 2164463"/>
              <a:gd name="connsiteY3" fmla="*/ 1119 h 508749"/>
              <a:gd name="connsiteX4" fmla="*/ 0 w 2164463"/>
              <a:gd name="connsiteY4" fmla="*/ 0 h 508749"/>
              <a:gd name="connsiteX0" fmla="*/ 0 w 2164463"/>
              <a:gd name="connsiteY0" fmla="*/ 0 h 508749"/>
              <a:gd name="connsiteX1" fmla="*/ 791660 w 2164463"/>
              <a:gd name="connsiteY1" fmla="*/ 508749 h 508749"/>
              <a:gd name="connsiteX2" fmla="*/ 2164463 w 2164463"/>
              <a:gd name="connsiteY2" fmla="*/ 506824 h 508749"/>
              <a:gd name="connsiteX3" fmla="*/ 181431 w 2164463"/>
              <a:gd name="connsiteY3" fmla="*/ 1119 h 508749"/>
              <a:gd name="connsiteX4" fmla="*/ 0 w 2164463"/>
              <a:gd name="connsiteY4" fmla="*/ 0 h 508749"/>
              <a:gd name="connsiteX0" fmla="*/ 0 w 2164463"/>
              <a:gd name="connsiteY0" fmla="*/ 0 h 506824"/>
              <a:gd name="connsiteX1" fmla="*/ 1101661 w 2164463"/>
              <a:gd name="connsiteY1" fmla="*/ 505574 h 506824"/>
              <a:gd name="connsiteX2" fmla="*/ 2164463 w 2164463"/>
              <a:gd name="connsiteY2" fmla="*/ 506824 h 506824"/>
              <a:gd name="connsiteX3" fmla="*/ 181431 w 2164463"/>
              <a:gd name="connsiteY3" fmla="*/ 1119 h 506824"/>
              <a:gd name="connsiteX4" fmla="*/ 0 w 2164463"/>
              <a:gd name="connsiteY4" fmla="*/ 0 h 506824"/>
              <a:gd name="connsiteX0" fmla="*/ 0 w 2164463"/>
              <a:gd name="connsiteY0" fmla="*/ 2056 h 508880"/>
              <a:gd name="connsiteX1" fmla="*/ 1101661 w 2164463"/>
              <a:gd name="connsiteY1" fmla="*/ 507630 h 508880"/>
              <a:gd name="connsiteX2" fmla="*/ 2164463 w 2164463"/>
              <a:gd name="connsiteY2" fmla="*/ 508880 h 508880"/>
              <a:gd name="connsiteX3" fmla="*/ 146986 w 2164463"/>
              <a:gd name="connsiteY3" fmla="*/ 0 h 508880"/>
              <a:gd name="connsiteX4" fmla="*/ 0 w 2164463"/>
              <a:gd name="connsiteY4" fmla="*/ 2056 h 508880"/>
              <a:gd name="connsiteX0" fmla="*/ 0 w 2164463"/>
              <a:gd name="connsiteY0" fmla="*/ 0 h 506824"/>
              <a:gd name="connsiteX1" fmla="*/ 1101661 w 2164463"/>
              <a:gd name="connsiteY1" fmla="*/ 505574 h 506824"/>
              <a:gd name="connsiteX2" fmla="*/ 2164463 w 2164463"/>
              <a:gd name="connsiteY2" fmla="*/ 506824 h 506824"/>
              <a:gd name="connsiteX3" fmla="*/ 142065 w 2164463"/>
              <a:gd name="connsiteY3" fmla="*/ 7469 h 506824"/>
              <a:gd name="connsiteX4" fmla="*/ 0 w 2164463"/>
              <a:gd name="connsiteY4" fmla="*/ 0 h 506824"/>
              <a:gd name="connsiteX0" fmla="*/ 0 w 2157082"/>
              <a:gd name="connsiteY0" fmla="*/ 0 h 509999"/>
              <a:gd name="connsiteX1" fmla="*/ 1094280 w 2157082"/>
              <a:gd name="connsiteY1" fmla="*/ 508749 h 509999"/>
              <a:gd name="connsiteX2" fmla="*/ 2157082 w 2157082"/>
              <a:gd name="connsiteY2" fmla="*/ 509999 h 509999"/>
              <a:gd name="connsiteX3" fmla="*/ 134684 w 2157082"/>
              <a:gd name="connsiteY3" fmla="*/ 10644 h 509999"/>
              <a:gd name="connsiteX4" fmla="*/ 0 w 2157082"/>
              <a:gd name="connsiteY4" fmla="*/ 0 h 509999"/>
              <a:gd name="connsiteX0" fmla="*/ 0 w 2159542"/>
              <a:gd name="connsiteY0" fmla="*/ 0 h 503649"/>
              <a:gd name="connsiteX1" fmla="*/ 1096740 w 2159542"/>
              <a:gd name="connsiteY1" fmla="*/ 502399 h 503649"/>
              <a:gd name="connsiteX2" fmla="*/ 2159542 w 2159542"/>
              <a:gd name="connsiteY2" fmla="*/ 503649 h 503649"/>
              <a:gd name="connsiteX3" fmla="*/ 137144 w 2159542"/>
              <a:gd name="connsiteY3" fmla="*/ 4294 h 503649"/>
              <a:gd name="connsiteX4" fmla="*/ 0 w 2159542"/>
              <a:gd name="connsiteY4" fmla="*/ 0 h 503649"/>
              <a:gd name="connsiteX0" fmla="*/ 0 w 2164463"/>
              <a:gd name="connsiteY0" fmla="*/ 0 h 502399"/>
              <a:gd name="connsiteX1" fmla="*/ 1096740 w 2164463"/>
              <a:gd name="connsiteY1" fmla="*/ 502399 h 502399"/>
              <a:gd name="connsiteX2" fmla="*/ 2164463 w 2164463"/>
              <a:gd name="connsiteY2" fmla="*/ 500474 h 502399"/>
              <a:gd name="connsiteX3" fmla="*/ 137144 w 2164463"/>
              <a:gd name="connsiteY3" fmla="*/ 4294 h 502399"/>
              <a:gd name="connsiteX4" fmla="*/ 0 w 2164463"/>
              <a:gd name="connsiteY4" fmla="*/ 0 h 50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463" h="502399">
                <a:moveTo>
                  <a:pt x="0" y="0"/>
                </a:moveTo>
                <a:lnTo>
                  <a:pt x="1096740" y="502399"/>
                </a:lnTo>
                <a:lnTo>
                  <a:pt x="2164463" y="500474"/>
                </a:lnTo>
                <a:lnTo>
                  <a:pt x="137144" y="42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C04B488-9D9B-498C-AC82-E1D762066BDF}"/>
              </a:ext>
            </a:extLst>
          </p:cNvPr>
          <p:cNvSpPr/>
          <p:nvPr/>
        </p:nvSpPr>
        <p:spPr>
          <a:xfrm>
            <a:off x="6432500" y="4567650"/>
            <a:ext cx="4819700" cy="514134"/>
          </a:xfrm>
          <a:custGeom>
            <a:avLst/>
            <a:gdLst>
              <a:gd name="connsiteX0" fmla="*/ 175565 w 3511296"/>
              <a:gd name="connsiteY0" fmla="*/ 3657 h 519379"/>
              <a:gd name="connsiteX1" fmla="*/ 3511296 w 3511296"/>
              <a:gd name="connsiteY1" fmla="*/ 504748 h 519379"/>
              <a:gd name="connsiteX2" fmla="*/ 2172615 w 3511296"/>
              <a:gd name="connsiteY2" fmla="*/ 519379 h 519379"/>
              <a:gd name="connsiteX3" fmla="*/ 0 w 3511296"/>
              <a:gd name="connsiteY3" fmla="*/ 0 h 519379"/>
              <a:gd name="connsiteX4" fmla="*/ 175565 w 3511296"/>
              <a:gd name="connsiteY4" fmla="*/ 3657 h 519379"/>
              <a:gd name="connsiteX0" fmla="*/ 168421 w 3504152"/>
              <a:gd name="connsiteY0" fmla="*/ 0 h 515722"/>
              <a:gd name="connsiteX1" fmla="*/ 3504152 w 3504152"/>
              <a:gd name="connsiteY1" fmla="*/ 501091 h 515722"/>
              <a:gd name="connsiteX2" fmla="*/ 2165471 w 3504152"/>
              <a:gd name="connsiteY2" fmla="*/ 515722 h 515722"/>
              <a:gd name="connsiteX3" fmla="*/ 0 w 3504152"/>
              <a:gd name="connsiteY3" fmla="*/ 8249 h 515722"/>
              <a:gd name="connsiteX4" fmla="*/ 168421 w 3504152"/>
              <a:gd name="connsiteY4" fmla="*/ 0 h 515722"/>
              <a:gd name="connsiteX0" fmla="*/ 175565 w 3511296"/>
              <a:gd name="connsiteY0" fmla="*/ 0 h 515722"/>
              <a:gd name="connsiteX1" fmla="*/ 3511296 w 3511296"/>
              <a:gd name="connsiteY1" fmla="*/ 501091 h 515722"/>
              <a:gd name="connsiteX2" fmla="*/ 2172615 w 3511296"/>
              <a:gd name="connsiteY2" fmla="*/ 515722 h 515722"/>
              <a:gd name="connsiteX3" fmla="*/ 0 w 3511296"/>
              <a:gd name="connsiteY3" fmla="*/ 3487 h 515722"/>
              <a:gd name="connsiteX4" fmla="*/ 175565 w 3511296"/>
              <a:gd name="connsiteY4" fmla="*/ 0 h 515722"/>
              <a:gd name="connsiteX0" fmla="*/ 194615 w 3511296"/>
              <a:gd name="connsiteY0" fmla="*/ 1276 h 512235"/>
              <a:gd name="connsiteX1" fmla="*/ 3511296 w 3511296"/>
              <a:gd name="connsiteY1" fmla="*/ 497604 h 512235"/>
              <a:gd name="connsiteX2" fmla="*/ 2172615 w 3511296"/>
              <a:gd name="connsiteY2" fmla="*/ 512235 h 512235"/>
              <a:gd name="connsiteX3" fmla="*/ 0 w 3511296"/>
              <a:gd name="connsiteY3" fmla="*/ 0 h 512235"/>
              <a:gd name="connsiteX4" fmla="*/ 194615 w 3511296"/>
              <a:gd name="connsiteY4" fmla="*/ 1276 h 512235"/>
              <a:gd name="connsiteX0" fmla="*/ 173183 w 3511296"/>
              <a:gd name="connsiteY0" fmla="*/ 1276 h 512235"/>
              <a:gd name="connsiteX1" fmla="*/ 3511296 w 3511296"/>
              <a:gd name="connsiteY1" fmla="*/ 497604 h 512235"/>
              <a:gd name="connsiteX2" fmla="*/ 2172615 w 3511296"/>
              <a:gd name="connsiteY2" fmla="*/ 512235 h 512235"/>
              <a:gd name="connsiteX3" fmla="*/ 0 w 3511296"/>
              <a:gd name="connsiteY3" fmla="*/ 0 h 512235"/>
              <a:gd name="connsiteX4" fmla="*/ 173183 w 3511296"/>
              <a:gd name="connsiteY4" fmla="*/ 1276 h 512235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72615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72615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8710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9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04153"/>
              <a:gd name="connsiteY0" fmla="*/ 0 h 510959"/>
              <a:gd name="connsiteX1" fmla="*/ 3504153 w 3504153"/>
              <a:gd name="connsiteY1" fmla="*/ 491566 h 510959"/>
              <a:gd name="connsiteX2" fmla="*/ 2158328 w 3504153"/>
              <a:gd name="connsiteY2" fmla="*/ 510959 h 510959"/>
              <a:gd name="connsiteX3" fmla="*/ 0 w 3504153"/>
              <a:gd name="connsiteY3" fmla="*/ 5868 h 510959"/>
              <a:gd name="connsiteX4" fmla="*/ 173183 w 3504153"/>
              <a:gd name="connsiteY4" fmla="*/ 0 h 510959"/>
              <a:gd name="connsiteX0" fmla="*/ 173183 w 3504153"/>
              <a:gd name="connsiteY0" fmla="*/ 0 h 510959"/>
              <a:gd name="connsiteX1" fmla="*/ 3504153 w 3504153"/>
              <a:gd name="connsiteY1" fmla="*/ 491566 h 510959"/>
              <a:gd name="connsiteX2" fmla="*/ 2158328 w 3504153"/>
              <a:gd name="connsiteY2" fmla="*/ 510959 h 510959"/>
              <a:gd name="connsiteX3" fmla="*/ 0 w 3504153"/>
              <a:gd name="connsiteY3" fmla="*/ 9526 h 510959"/>
              <a:gd name="connsiteX4" fmla="*/ 173183 w 3504153"/>
              <a:gd name="connsiteY4" fmla="*/ 0 h 510959"/>
              <a:gd name="connsiteX0" fmla="*/ 173183 w 3504153"/>
              <a:gd name="connsiteY0" fmla="*/ 5104 h 516063"/>
              <a:gd name="connsiteX1" fmla="*/ 3504153 w 3504153"/>
              <a:gd name="connsiteY1" fmla="*/ 496670 h 516063"/>
              <a:gd name="connsiteX2" fmla="*/ 2158328 w 3504153"/>
              <a:gd name="connsiteY2" fmla="*/ 516063 h 516063"/>
              <a:gd name="connsiteX3" fmla="*/ 0 w 3504153"/>
              <a:gd name="connsiteY3" fmla="*/ 0 h 516063"/>
              <a:gd name="connsiteX4" fmla="*/ 173183 w 3504153"/>
              <a:gd name="connsiteY4" fmla="*/ 5104 h 516063"/>
              <a:gd name="connsiteX0" fmla="*/ 184156 w 3515126"/>
              <a:gd name="connsiteY0" fmla="*/ 1447 h 512406"/>
              <a:gd name="connsiteX1" fmla="*/ 3515126 w 3515126"/>
              <a:gd name="connsiteY1" fmla="*/ 493013 h 512406"/>
              <a:gd name="connsiteX2" fmla="*/ 2169301 w 3515126"/>
              <a:gd name="connsiteY2" fmla="*/ 512406 h 512406"/>
              <a:gd name="connsiteX3" fmla="*/ 0 w 3515126"/>
              <a:gd name="connsiteY3" fmla="*/ 0 h 512406"/>
              <a:gd name="connsiteX4" fmla="*/ 184156 w 3515126"/>
              <a:gd name="connsiteY4" fmla="*/ 1447 h 512406"/>
              <a:gd name="connsiteX0" fmla="*/ 173183 w 3504153"/>
              <a:gd name="connsiteY0" fmla="*/ 1447 h 512406"/>
              <a:gd name="connsiteX1" fmla="*/ 3504153 w 3504153"/>
              <a:gd name="connsiteY1" fmla="*/ 493013 h 512406"/>
              <a:gd name="connsiteX2" fmla="*/ 2158328 w 3504153"/>
              <a:gd name="connsiteY2" fmla="*/ 512406 h 512406"/>
              <a:gd name="connsiteX3" fmla="*/ 0 w 3504153"/>
              <a:gd name="connsiteY3" fmla="*/ 0 h 512406"/>
              <a:gd name="connsiteX4" fmla="*/ 173183 w 3504153"/>
              <a:gd name="connsiteY4" fmla="*/ 1447 h 512406"/>
              <a:gd name="connsiteX0" fmla="*/ 162210 w 3493180"/>
              <a:gd name="connsiteY0" fmla="*/ 0 h 510959"/>
              <a:gd name="connsiteX1" fmla="*/ 3493180 w 3493180"/>
              <a:gd name="connsiteY1" fmla="*/ 491566 h 510959"/>
              <a:gd name="connsiteX2" fmla="*/ 2147355 w 3493180"/>
              <a:gd name="connsiteY2" fmla="*/ 510959 h 510959"/>
              <a:gd name="connsiteX3" fmla="*/ 0 w 3493180"/>
              <a:gd name="connsiteY3" fmla="*/ 2211 h 510959"/>
              <a:gd name="connsiteX4" fmla="*/ 162210 w 3493180"/>
              <a:gd name="connsiteY4" fmla="*/ 0 h 510959"/>
              <a:gd name="connsiteX0" fmla="*/ 165867 w 3496837"/>
              <a:gd name="connsiteY0" fmla="*/ 0 h 510959"/>
              <a:gd name="connsiteX1" fmla="*/ 3496837 w 3496837"/>
              <a:gd name="connsiteY1" fmla="*/ 491566 h 510959"/>
              <a:gd name="connsiteX2" fmla="*/ 2151012 w 3496837"/>
              <a:gd name="connsiteY2" fmla="*/ 510959 h 510959"/>
              <a:gd name="connsiteX3" fmla="*/ 0 w 3496837"/>
              <a:gd name="connsiteY3" fmla="*/ 9526 h 510959"/>
              <a:gd name="connsiteX4" fmla="*/ 165867 w 3496837"/>
              <a:gd name="connsiteY4" fmla="*/ 0 h 510959"/>
              <a:gd name="connsiteX0" fmla="*/ 173182 w 3504152"/>
              <a:gd name="connsiteY0" fmla="*/ 0 h 510959"/>
              <a:gd name="connsiteX1" fmla="*/ 3504152 w 3504152"/>
              <a:gd name="connsiteY1" fmla="*/ 491566 h 510959"/>
              <a:gd name="connsiteX2" fmla="*/ 2158327 w 3504152"/>
              <a:gd name="connsiteY2" fmla="*/ 510959 h 510959"/>
              <a:gd name="connsiteX3" fmla="*/ 0 w 3504152"/>
              <a:gd name="connsiteY3" fmla="*/ 9526 h 510959"/>
              <a:gd name="connsiteX4" fmla="*/ 173182 w 3504152"/>
              <a:gd name="connsiteY4" fmla="*/ 0 h 510959"/>
              <a:gd name="connsiteX0" fmla="*/ 191470 w 3522440"/>
              <a:gd name="connsiteY0" fmla="*/ 0 h 510959"/>
              <a:gd name="connsiteX1" fmla="*/ 3522440 w 3522440"/>
              <a:gd name="connsiteY1" fmla="*/ 491566 h 510959"/>
              <a:gd name="connsiteX2" fmla="*/ 2176615 w 3522440"/>
              <a:gd name="connsiteY2" fmla="*/ 510959 h 510959"/>
              <a:gd name="connsiteX3" fmla="*/ 0 w 3522440"/>
              <a:gd name="connsiteY3" fmla="*/ 2211 h 510959"/>
              <a:gd name="connsiteX4" fmla="*/ 191470 w 3522440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176615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172972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519650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519650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42609 w 3555227"/>
              <a:gd name="connsiteY0" fmla="*/ 0 h 514134"/>
              <a:gd name="connsiteX1" fmla="*/ 3555227 w 3555227"/>
              <a:gd name="connsiteY1" fmla="*/ 512956 h 514134"/>
              <a:gd name="connsiteX2" fmla="*/ 2519650 w 3555227"/>
              <a:gd name="connsiteY2" fmla="*/ 514134 h 514134"/>
              <a:gd name="connsiteX3" fmla="*/ 0 w 3555227"/>
              <a:gd name="connsiteY3" fmla="*/ 5386 h 514134"/>
              <a:gd name="connsiteX4" fmla="*/ 142609 w 3555227"/>
              <a:gd name="connsiteY4" fmla="*/ 0 h 514134"/>
              <a:gd name="connsiteX0" fmla="*/ 142609 w 3529633"/>
              <a:gd name="connsiteY0" fmla="*/ 0 h 514134"/>
              <a:gd name="connsiteX1" fmla="*/ 3529633 w 3529633"/>
              <a:gd name="connsiteY1" fmla="*/ 512956 h 514134"/>
              <a:gd name="connsiteX2" fmla="*/ 2519650 w 3529633"/>
              <a:gd name="connsiteY2" fmla="*/ 514134 h 514134"/>
              <a:gd name="connsiteX3" fmla="*/ 0 w 3529633"/>
              <a:gd name="connsiteY3" fmla="*/ 5386 h 514134"/>
              <a:gd name="connsiteX4" fmla="*/ 142609 w 3529633"/>
              <a:gd name="connsiteY4" fmla="*/ 0 h 514134"/>
              <a:gd name="connsiteX0" fmla="*/ 142609 w 3531960"/>
              <a:gd name="connsiteY0" fmla="*/ 0 h 514134"/>
              <a:gd name="connsiteX1" fmla="*/ 3531960 w 3531960"/>
              <a:gd name="connsiteY1" fmla="*/ 506606 h 514134"/>
              <a:gd name="connsiteX2" fmla="*/ 2519650 w 3531960"/>
              <a:gd name="connsiteY2" fmla="*/ 514134 h 514134"/>
              <a:gd name="connsiteX3" fmla="*/ 0 w 3531960"/>
              <a:gd name="connsiteY3" fmla="*/ 5386 h 514134"/>
              <a:gd name="connsiteX4" fmla="*/ 142609 w 3531960"/>
              <a:gd name="connsiteY4" fmla="*/ 0 h 51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960" h="514134">
                <a:moveTo>
                  <a:pt x="142609" y="0"/>
                </a:moveTo>
                <a:lnTo>
                  <a:pt x="3531960" y="506606"/>
                </a:lnTo>
                <a:lnTo>
                  <a:pt x="2519650" y="514134"/>
                </a:lnTo>
                <a:lnTo>
                  <a:pt x="0" y="5386"/>
                </a:lnTo>
                <a:lnTo>
                  <a:pt x="14260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C48B2-02E9-4FDF-8B79-807E0B6E5F25}"/>
              </a:ext>
            </a:extLst>
          </p:cNvPr>
          <p:cNvSpPr/>
          <p:nvPr/>
        </p:nvSpPr>
        <p:spPr>
          <a:xfrm>
            <a:off x="6467627" y="2350261"/>
            <a:ext cx="4754407" cy="3248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95E1E875-94A2-461E-918A-8479336A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854" y="235451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79F3E-DF24-4C6E-967B-3F32D4317836}"/>
              </a:ext>
            </a:extLst>
          </p:cNvPr>
          <p:cNvSpPr/>
          <p:nvPr/>
        </p:nvSpPr>
        <p:spPr>
          <a:xfrm>
            <a:off x="6225432" y="3311537"/>
            <a:ext cx="5026768" cy="3248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C84A1F1D-2BB4-463D-9E16-6C067D87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50" y="3324308"/>
            <a:ext cx="12539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5A277-2576-4D86-B127-4584218B101F}"/>
              </a:ext>
            </a:extLst>
          </p:cNvPr>
          <p:cNvSpPr/>
          <p:nvPr/>
        </p:nvSpPr>
        <p:spPr>
          <a:xfrm>
            <a:off x="964041" y="1869623"/>
            <a:ext cx="4763372" cy="3248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F6155480-23A5-44F1-A1C1-4F9DD513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00" y="1869622"/>
            <a:ext cx="12539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2668D-8E4C-4124-9761-234AC796D197}"/>
              </a:ext>
            </a:extLst>
          </p:cNvPr>
          <p:cNvSpPr/>
          <p:nvPr/>
        </p:nvSpPr>
        <p:spPr>
          <a:xfrm>
            <a:off x="964040" y="2830899"/>
            <a:ext cx="4972416" cy="324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직사각형 113">
            <a:extLst>
              <a:ext uri="{FF2B5EF4-FFF2-40B4-BE49-F238E27FC236}">
                <a16:creationId xmlns:a16="http://schemas.microsoft.com/office/drawing/2014/main" id="{4B9BF8B4-3737-40FD-B0C3-1E930D49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11" y="2839412"/>
            <a:ext cx="132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0E5126-299F-4B00-87BD-7BFF860B0212}"/>
              </a:ext>
            </a:extLst>
          </p:cNvPr>
          <p:cNvSpPr/>
          <p:nvPr/>
        </p:nvSpPr>
        <p:spPr>
          <a:xfrm>
            <a:off x="964041" y="3792175"/>
            <a:ext cx="5148047" cy="3248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B4F2B2B8-D683-4BCD-A60A-09D8503D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11" y="3809200"/>
            <a:ext cx="132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F2A30-C990-4017-9F08-18DFE779758E}"/>
              </a:ext>
            </a:extLst>
          </p:cNvPr>
          <p:cNvSpPr txBox="1"/>
          <p:nvPr/>
        </p:nvSpPr>
        <p:spPr>
          <a:xfrm>
            <a:off x="6744073" y="2694206"/>
            <a:ext cx="44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6FE27-6363-4653-A782-0E1DD8273761}"/>
              </a:ext>
            </a:extLst>
          </p:cNvPr>
          <p:cNvSpPr txBox="1"/>
          <p:nvPr/>
        </p:nvSpPr>
        <p:spPr>
          <a:xfrm>
            <a:off x="6744073" y="3662040"/>
            <a:ext cx="44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E160C-1A50-4D7E-9775-0787F78D7BD9}"/>
              </a:ext>
            </a:extLst>
          </p:cNvPr>
          <p:cNvSpPr txBox="1"/>
          <p:nvPr/>
        </p:nvSpPr>
        <p:spPr>
          <a:xfrm>
            <a:off x="1149148" y="2210290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F82601-3F8D-4675-8A2D-517B4A9BEA29}"/>
              </a:ext>
            </a:extLst>
          </p:cNvPr>
          <p:cNvSpPr txBox="1"/>
          <p:nvPr/>
        </p:nvSpPr>
        <p:spPr>
          <a:xfrm>
            <a:off x="1149148" y="3178124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D4E84E-5764-46A7-97AE-5CFE3AD25DDF}"/>
              </a:ext>
            </a:extLst>
          </p:cNvPr>
          <p:cNvSpPr txBox="1"/>
          <p:nvPr/>
        </p:nvSpPr>
        <p:spPr>
          <a:xfrm>
            <a:off x="1149148" y="4145958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F95A3-D001-4C68-A538-5573B149A6EF}"/>
              </a:ext>
            </a:extLst>
          </p:cNvPr>
          <p:cNvSpPr/>
          <p:nvPr/>
        </p:nvSpPr>
        <p:spPr>
          <a:xfrm>
            <a:off x="964040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30C1E-B41C-4511-B4F3-87D26F3B6B6E}"/>
              </a:ext>
            </a:extLst>
          </p:cNvPr>
          <p:cNvSpPr/>
          <p:nvPr/>
        </p:nvSpPr>
        <p:spPr>
          <a:xfrm>
            <a:off x="7677336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D0737-44F2-469C-B548-B4E80ED0EF01}"/>
              </a:ext>
            </a:extLst>
          </p:cNvPr>
          <p:cNvSpPr/>
          <p:nvPr/>
        </p:nvSpPr>
        <p:spPr>
          <a:xfrm>
            <a:off x="3201805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D77C4-AE7E-4B03-A59D-E2CA2B915770}"/>
              </a:ext>
            </a:extLst>
          </p:cNvPr>
          <p:cNvSpPr/>
          <p:nvPr/>
        </p:nvSpPr>
        <p:spPr>
          <a:xfrm>
            <a:off x="5439570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2EBE7B-AAA8-45AC-9409-326F3C85E1AA}"/>
              </a:ext>
            </a:extLst>
          </p:cNvPr>
          <p:cNvSpPr/>
          <p:nvPr/>
        </p:nvSpPr>
        <p:spPr>
          <a:xfrm>
            <a:off x="9915102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75486D33-C691-45AD-947D-51917C189647}"/>
              </a:ext>
            </a:extLst>
          </p:cNvPr>
          <p:cNvSpPr/>
          <p:nvPr/>
        </p:nvSpPr>
        <p:spPr>
          <a:xfrm>
            <a:off x="1450986" y="546104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BE1AE873-CC4F-458F-BA7B-F9B48E2E403B}"/>
              </a:ext>
            </a:extLst>
          </p:cNvPr>
          <p:cNvSpPr/>
          <p:nvPr/>
        </p:nvSpPr>
        <p:spPr>
          <a:xfrm flipH="1">
            <a:off x="3659430" y="542160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D38381DD-00BC-45EA-BC71-DD71F2016F76}"/>
              </a:ext>
            </a:extLst>
          </p:cNvPr>
          <p:cNvSpPr/>
          <p:nvPr/>
        </p:nvSpPr>
        <p:spPr>
          <a:xfrm>
            <a:off x="5901316" y="541923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D86B4D9F-4B47-4377-8EB2-B029DC65A703}"/>
              </a:ext>
            </a:extLst>
          </p:cNvPr>
          <p:cNvSpPr/>
          <p:nvPr/>
        </p:nvSpPr>
        <p:spPr>
          <a:xfrm>
            <a:off x="8154714" y="540134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id="{7CE9C921-2E73-4196-82FD-90EED0EC0EA6}"/>
              </a:ext>
            </a:extLst>
          </p:cNvPr>
          <p:cNvSpPr/>
          <p:nvPr/>
        </p:nvSpPr>
        <p:spPr>
          <a:xfrm>
            <a:off x="10413801" y="5389520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7E806-1393-41BF-B2B6-D1C1F6CFA17F}"/>
              </a:ext>
            </a:extLst>
          </p:cNvPr>
          <p:cNvGrpSpPr/>
          <p:nvPr/>
        </p:nvGrpSpPr>
        <p:grpSpPr>
          <a:xfrm rot="5400000"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51A2659-8E50-4B53-912C-6C4223B70C54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1CE19D8C-F09B-4412-8147-1E9855C7FD13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2507E9B0-42AB-469F-9BB8-0C159611FE00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7D295D7-89E5-48C8-A6B9-F77856B7A3E7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BB0AD06-4AE4-49A1-B290-12C4E774867A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5B3785E-D986-4B2D-8384-A3281CBE0594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146ECD-8422-45EC-B2C7-ABBEC501F170}"/>
              </a:ext>
            </a:extLst>
          </p:cNvPr>
          <p:cNvGrpSpPr/>
          <p:nvPr/>
        </p:nvGrpSpPr>
        <p:grpSpPr>
          <a:xfrm>
            <a:off x="1560601" y="1730951"/>
            <a:ext cx="3852000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990B7A-F6F9-4EF1-8A5D-7B1EF1AB4273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556EB-FB79-4A89-926D-55553C572DFC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0037E8-2415-4CD3-B262-1C36B040D2F1}"/>
              </a:ext>
            </a:extLst>
          </p:cNvPr>
          <p:cNvGrpSpPr/>
          <p:nvPr/>
        </p:nvGrpSpPr>
        <p:grpSpPr>
          <a:xfrm>
            <a:off x="791304" y="2893963"/>
            <a:ext cx="3852000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F4DA6D-790A-4716-BBB6-9B6649728DD8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53D968-8895-4B54-9736-3266E7AEE6C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F8FB14-66A3-4D55-8C89-CE0F792DF1F0}"/>
              </a:ext>
            </a:extLst>
          </p:cNvPr>
          <p:cNvGrpSpPr/>
          <p:nvPr/>
        </p:nvGrpSpPr>
        <p:grpSpPr>
          <a:xfrm>
            <a:off x="791304" y="4127581"/>
            <a:ext cx="3852000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7B7EDE-7CA1-4C78-B281-0BF957DDBC50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06DDC4-B629-4D2A-B5EA-54A198E6E39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D78DC9-7B6F-4404-B51D-30EF63A1CB8B}"/>
              </a:ext>
            </a:extLst>
          </p:cNvPr>
          <p:cNvGrpSpPr/>
          <p:nvPr/>
        </p:nvGrpSpPr>
        <p:grpSpPr>
          <a:xfrm>
            <a:off x="7517879" y="2893963"/>
            <a:ext cx="3852000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C311F4-CE59-49AA-891B-4C5F2A683E2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9B3945-5B0F-46BF-ABD6-F2EA6669B452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8F3226-42B0-4B95-B9C4-6895176F3EA9}"/>
              </a:ext>
            </a:extLst>
          </p:cNvPr>
          <p:cNvGrpSpPr/>
          <p:nvPr/>
        </p:nvGrpSpPr>
        <p:grpSpPr>
          <a:xfrm>
            <a:off x="7517879" y="4127581"/>
            <a:ext cx="3852000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39B36B-9AFE-4E2F-86C8-8AB36B94FD8E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3EA0FD-9DB3-49CC-8440-EF573769206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123535-F0C3-436E-8724-D3B1447A0BE2}"/>
              </a:ext>
            </a:extLst>
          </p:cNvPr>
          <p:cNvGrpSpPr/>
          <p:nvPr/>
        </p:nvGrpSpPr>
        <p:grpSpPr>
          <a:xfrm>
            <a:off x="6742400" y="5264483"/>
            <a:ext cx="3852000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36EAE-3AC7-459F-AE34-0239D685427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8BD440-6F6E-4053-8C63-D88D99D43AA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00EA6ED2-175E-47E9-811F-F24FAA7F9E20}"/>
              </a:ext>
            </a:extLst>
          </p:cNvPr>
          <p:cNvSpPr/>
          <p:nvPr/>
        </p:nvSpPr>
        <p:spPr>
          <a:xfrm flipH="1">
            <a:off x="5229209" y="438973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D10947E9-8AE0-4F70-85CB-CB556C9125D6}"/>
              </a:ext>
            </a:extLst>
          </p:cNvPr>
          <p:cNvSpPr/>
          <p:nvPr/>
        </p:nvSpPr>
        <p:spPr>
          <a:xfrm>
            <a:off x="6650024" y="438973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F7205628-14D1-451E-8BEC-EB658F9CC53A}"/>
              </a:ext>
            </a:extLst>
          </p:cNvPr>
          <p:cNvSpPr/>
          <p:nvPr/>
        </p:nvSpPr>
        <p:spPr>
          <a:xfrm>
            <a:off x="5272408" y="31349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95230606-7512-4F39-AFA8-56153FC5DD26}"/>
              </a:ext>
            </a:extLst>
          </p:cNvPr>
          <p:cNvSpPr/>
          <p:nvPr/>
        </p:nvSpPr>
        <p:spPr>
          <a:xfrm>
            <a:off x="5918448" y="2482026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507A740-1962-4A05-A86D-DD1C1098D225}"/>
              </a:ext>
            </a:extLst>
          </p:cNvPr>
          <p:cNvSpPr/>
          <p:nvPr/>
        </p:nvSpPr>
        <p:spPr>
          <a:xfrm rot="2700000">
            <a:off x="6646445" y="30748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rapezoid 22">
            <a:extLst>
              <a:ext uri="{FF2B5EF4-FFF2-40B4-BE49-F238E27FC236}">
                <a16:creationId xmlns:a16="http://schemas.microsoft.com/office/drawing/2014/main" id="{057DB511-FC25-4263-ADD8-3AFF76C3A730}"/>
              </a:ext>
            </a:extLst>
          </p:cNvPr>
          <p:cNvSpPr>
            <a:spLocks noChangeAspect="1"/>
          </p:cNvSpPr>
          <p:nvPr/>
        </p:nvSpPr>
        <p:spPr>
          <a:xfrm>
            <a:off x="5918448" y="509335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2">
            <a:extLst>
              <a:ext uri="{FF2B5EF4-FFF2-40B4-BE49-F238E27FC236}">
                <a16:creationId xmlns:a16="http://schemas.microsoft.com/office/drawing/2014/main" id="{21B1B923-BDB8-4BFC-AA4C-96EDC5C1079B}"/>
              </a:ext>
            </a:extLst>
          </p:cNvPr>
          <p:cNvSpPr/>
          <p:nvPr/>
        </p:nvSpPr>
        <p:spPr>
          <a:xfrm>
            <a:off x="726229" y="1815149"/>
            <a:ext cx="2702277" cy="2124000"/>
          </a:xfrm>
          <a:custGeom>
            <a:avLst/>
            <a:gdLst>
              <a:gd name="connsiteX0" fmla="*/ 0 w 2702277"/>
              <a:gd name="connsiteY0" fmla="*/ 0 h 2124000"/>
              <a:gd name="connsiteX1" fmla="*/ 2340000 w 2702277"/>
              <a:gd name="connsiteY1" fmla="*/ 0 h 2124000"/>
              <a:gd name="connsiteX2" fmla="*/ 2340000 w 2702277"/>
              <a:gd name="connsiteY2" fmla="*/ 851880 h 2124000"/>
              <a:gd name="connsiteX3" fmla="*/ 2702277 w 2702277"/>
              <a:gd name="connsiteY3" fmla="*/ 1062001 h 2124000"/>
              <a:gd name="connsiteX4" fmla="*/ 2340000 w 2702277"/>
              <a:gd name="connsiteY4" fmla="*/ 1272121 h 2124000"/>
              <a:gd name="connsiteX5" fmla="*/ 2340000 w 2702277"/>
              <a:gd name="connsiteY5" fmla="*/ 2124000 h 2124000"/>
              <a:gd name="connsiteX6" fmla="*/ 0 w 2702277"/>
              <a:gd name="connsiteY6" fmla="*/ 2124000 h 21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2277" h="2124000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자유형: 도형 23">
            <a:extLst>
              <a:ext uri="{FF2B5EF4-FFF2-40B4-BE49-F238E27FC236}">
                <a16:creationId xmlns:a16="http://schemas.microsoft.com/office/drawing/2014/main" id="{DD43C1CE-C457-4EA0-BAFF-3851834E9389}"/>
              </a:ext>
            </a:extLst>
          </p:cNvPr>
          <p:cNvSpPr/>
          <p:nvPr/>
        </p:nvSpPr>
        <p:spPr>
          <a:xfrm>
            <a:off x="726229" y="3939481"/>
            <a:ext cx="2702277" cy="2124000"/>
          </a:xfrm>
          <a:custGeom>
            <a:avLst/>
            <a:gdLst>
              <a:gd name="connsiteX0" fmla="*/ 0 w 2702277"/>
              <a:gd name="connsiteY0" fmla="*/ 0 h 2124000"/>
              <a:gd name="connsiteX1" fmla="*/ 2340000 w 2702277"/>
              <a:gd name="connsiteY1" fmla="*/ 0 h 2124000"/>
              <a:gd name="connsiteX2" fmla="*/ 2340000 w 2702277"/>
              <a:gd name="connsiteY2" fmla="*/ 851880 h 2124000"/>
              <a:gd name="connsiteX3" fmla="*/ 2702277 w 2702277"/>
              <a:gd name="connsiteY3" fmla="*/ 1062001 h 2124000"/>
              <a:gd name="connsiteX4" fmla="*/ 2340000 w 2702277"/>
              <a:gd name="connsiteY4" fmla="*/ 1272121 h 2124000"/>
              <a:gd name="connsiteX5" fmla="*/ 2340000 w 2702277"/>
              <a:gd name="connsiteY5" fmla="*/ 2124000 h 2124000"/>
              <a:gd name="connsiteX6" fmla="*/ 0 w 2702277"/>
              <a:gd name="connsiteY6" fmla="*/ 2124000 h 21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2277" h="2124000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6A1711-DD6C-460D-8F93-47135FE12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56833A7-283F-4D12-BED0-6C31FA04CFCD}"/>
              </a:ext>
            </a:extLst>
          </p:cNvPr>
          <p:cNvSpPr txBox="1">
            <a:spLocks/>
          </p:cNvSpPr>
          <p:nvPr/>
        </p:nvSpPr>
        <p:spPr>
          <a:xfrm>
            <a:off x="872763" y="3237977"/>
            <a:ext cx="1997521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Content 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7D1A598-3FDA-4B66-99F6-71E0D2E1107E}"/>
              </a:ext>
            </a:extLst>
          </p:cNvPr>
          <p:cNvSpPr txBox="1">
            <a:spLocks/>
          </p:cNvSpPr>
          <p:nvPr/>
        </p:nvSpPr>
        <p:spPr>
          <a:xfrm>
            <a:off x="873110" y="5326209"/>
            <a:ext cx="1997521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Content  Here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28">
            <a:extLst>
              <a:ext uri="{FF2B5EF4-FFF2-40B4-BE49-F238E27FC236}">
                <a16:creationId xmlns:a16="http://schemas.microsoft.com/office/drawing/2014/main" id="{04443921-DB18-4D9A-81C7-AD1F213B4AD9}"/>
              </a:ext>
            </a:extLst>
          </p:cNvPr>
          <p:cNvGrpSpPr/>
          <p:nvPr/>
        </p:nvGrpSpPr>
        <p:grpSpPr>
          <a:xfrm>
            <a:off x="3740450" y="4361295"/>
            <a:ext cx="2959290" cy="1306720"/>
            <a:chOff x="6189555" y="4650111"/>
            <a:chExt cx="2551344" cy="1306720"/>
          </a:xfrm>
        </p:grpSpPr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1668063E-2F15-473C-B3E1-5DE596C822FF}"/>
                </a:ext>
              </a:extLst>
            </p:cNvPr>
            <p:cNvSpPr/>
            <p:nvPr/>
          </p:nvSpPr>
          <p:spPr>
            <a:xfrm>
              <a:off x="6189557" y="4941168"/>
              <a:ext cx="25513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95D6625-809A-40B5-B613-AE909196F9CC}"/>
                </a:ext>
              </a:extLst>
            </p:cNvPr>
            <p:cNvSpPr txBox="1">
              <a:spLocks/>
            </p:cNvSpPr>
            <p:nvPr/>
          </p:nvSpPr>
          <p:spPr>
            <a:xfrm>
              <a:off x="6189555" y="4650111"/>
              <a:ext cx="2551342" cy="36665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Title Here</a:t>
              </a:r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636195BB-AB24-4702-9F8E-1C5EA08B1E91}"/>
              </a:ext>
            </a:extLst>
          </p:cNvPr>
          <p:cNvGrpSpPr/>
          <p:nvPr/>
        </p:nvGrpSpPr>
        <p:grpSpPr>
          <a:xfrm>
            <a:off x="3740450" y="2192532"/>
            <a:ext cx="2959290" cy="1306720"/>
            <a:chOff x="6189555" y="4650111"/>
            <a:chExt cx="2551344" cy="1306720"/>
          </a:xfrm>
        </p:grpSpPr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id="{EE497B77-2B98-4DC7-B00B-BA3E02ADDC24}"/>
                </a:ext>
              </a:extLst>
            </p:cNvPr>
            <p:cNvSpPr/>
            <p:nvPr/>
          </p:nvSpPr>
          <p:spPr>
            <a:xfrm>
              <a:off x="6189557" y="4941168"/>
              <a:ext cx="25513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29847172-FA2B-4281-8C94-A0A9B9242AD1}"/>
                </a:ext>
              </a:extLst>
            </p:cNvPr>
            <p:cNvSpPr txBox="1">
              <a:spLocks/>
            </p:cNvSpPr>
            <p:nvPr/>
          </p:nvSpPr>
          <p:spPr>
            <a:xfrm>
              <a:off x="6189555" y="4650111"/>
              <a:ext cx="2551342" cy="36665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Title Here</a:t>
              </a:r>
            </a:p>
          </p:txBody>
        </p:sp>
      </p:grpSp>
      <p:sp>
        <p:nvSpPr>
          <p:cNvPr id="25" name="Donut 22">
            <a:extLst>
              <a:ext uri="{FF2B5EF4-FFF2-40B4-BE49-F238E27FC236}">
                <a16:creationId xmlns:a16="http://schemas.microsoft.com/office/drawing/2014/main" id="{43C4F8D9-83F6-4AA1-8FE4-47A5F38E4CAC}"/>
              </a:ext>
            </a:extLst>
          </p:cNvPr>
          <p:cNvSpPr>
            <a:spLocks noChangeAspect="1"/>
          </p:cNvSpPr>
          <p:nvPr/>
        </p:nvSpPr>
        <p:spPr>
          <a:xfrm>
            <a:off x="1580558" y="2625821"/>
            <a:ext cx="636142" cy="32583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Graphic 56">
            <a:extLst>
              <a:ext uri="{FF2B5EF4-FFF2-40B4-BE49-F238E27FC236}">
                <a16:creationId xmlns:a16="http://schemas.microsoft.com/office/drawing/2014/main" id="{A07CA259-DC15-4AE3-8D98-431F7232CBF1}"/>
              </a:ext>
            </a:extLst>
          </p:cNvPr>
          <p:cNvSpPr/>
          <p:nvPr/>
        </p:nvSpPr>
        <p:spPr>
          <a:xfrm>
            <a:off x="1660198" y="4567776"/>
            <a:ext cx="476863" cy="618385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solidFill>
            <a:schemeClr val="bg1"/>
          </a:solidFill>
          <a:ln w="40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71D71A-678B-4A5E-840E-E42643AE82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0D2921C-17BB-4410-8B9E-FADFC6986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gular Pentagon 7">
            <a:extLst>
              <a:ext uri="{FF2B5EF4-FFF2-40B4-BE49-F238E27FC236}">
                <a16:creationId xmlns:a16="http://schemas.microsoft.com/office/drawing/2014/main" id="{0CCFF86A-FBFB-44F2-B475-BD702FD6746F}"/>
              </a:ext>
            </a:extLst>
          </p:cNvPr>
          <p:cNvSpPr/>
          <p:nvPr/>
        </p:nvSpPr>
        <p:spPr>
          <a:xfrm>
            <a:off x="5375984" y="2634865"/>
            <a:ext cx="1440030" cy="1371457"/>
          </a:xfrm>
          <a:prstGeom prst="pentagon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Down Arrow 2">
            <a:extLst>
              <a:ext uri="{FF2B5EF4-FFF2-40B4-BE49-F238E27FC236}">
                <a16:creationId xmlns:a16="http://schemas.microsoft.com/office/drawing/2014/main" id="{06A5217B-B8F3-4916-A61A-04BF3A220DAA}"/>
              </a:ext>
            </a:extLst>
          </p:cNvPr>
          <p:cNvSpPr/>
          <p:nvPr/>
        </p:nvSpPr>
        <p:spPr>
          <a:xfrm rot="10800000">
            <a:off x="4471176" y="4225736"/>
            <a:ext cx="3231250" cy="1728049"/>
          </a:xfrm>
          <a:custGeom>
            <a:avLst/>
            <a:gdLst/>
            <a:ahLst/>
            <a:cxnLst/>
            <a:rect l="l" t="t" r="r" b="b"/>
            <a:pathLst>
              <a:path w="3231250" h="1728049">
                <a:moveTo>
                  <a:pt x="1603656" y="1728049"/>
                </a:moveTo>
                <a:lnTo>
                  <a:pt x="1361340" y="1485733"/>
                </a:lnTo>
                <a:lnTo>
                  <a:pt x="1482498" y="1485733"/>
                </a:lnTo>
                <a:lnTo>
                  <a:pt x="1482498" y="1238845"/>
                </a:lnTo>
                <a:lnTo>
                  <a:pt x="1519544" y="1238845"/>
                </a:lnTo>
                <a:cubicBezTo>
                  <a:pt x="1344853" y="1227816"/>
                  <a:pt x="1172648" y="1177063"/>
                  <a:pt x="1015740" y="1087892"/>
                </a:cubicBezTo>
                <a:lnTo>
                  <a:pt x="817941" y="1309456"/>
                </a:lnTo>
                <a:lnTo>
                  <a:pt x="908322" y="1390143"/>
                </a:lnTo>
                <a:lnTo>
                  <a:pt x="566184" y="1409531"/>
                </a:lnTo>
                <a:lnTo>
                  <a:pt x="546797" y="1067393"/>
                </a:lnTo>
                <a:lnTo>
                  <a:pt x="637178" y="1148080"/>
                </a:lnTo>
                <a:lnTo>
                  <a:pt x="815894" y="947893"/>
                </a:lnTo>
                <a:cubicBezTo>
                  <a:pt x="680789" y="835606"/>
                  <a:pt x="574092" y="695026"/>
                  <a:pt x="502445" y="537233"/>
                </a:cubicBezTo>
                <a:lnTo>
                  <a:pt x="503893" y="542638"/>
                </a:lnTo>
                <a:lnTo>
                  <a:pt x="265418" y="606537"/>
                </a:lnTo>
                <a:lnTo>
                  <a:pt x="296776" y="723567"/>
                </a:lnTo>
                <a:lnTo>
                  <a:pt x="0" y="552223"/>
                </a:lnTo>
                <a:lnTo>
                  <a:pt x="171344" y="255448"/>
                </a:lnTo>
                <a:lnTo>
                  <a:pt x="202702" y="372478"/>
                </a:lnTo>
                <a:lnTo>
                  <a:pt x="420370" y="314153"/>
                </a:lnTo>
                <a:cubicBezTo>
                  <a:pt x="394191" y="212871"/>
                  <a:pt x="381279" y="107363"/>
                  <a:pt x="382349" y="0"/>
                </a:cubicBezTo>
                <a:lnTo>
                  <a:pt x="668774" y="2854"/>
                </a:lnTo>
                <a:cubicBezTo>
                  <a:pt x="665395" y="342077"/>
                  <a:pt x="843838" y="657162"/>
                  <a:pt x="1136496" y="828730"/>
                </a:cubicBezTo>
                <a:cubicBezTo>
                  <a:pt x="1429154" y="1000297"/>
                  <a:pt x="1791255" y="1002101"/>
                  <a:pt x="2085607" y="833457"/>
                </a:cubicBezTo>
                <a:cubicBezTo>
                  <a:pt x="2379959" y="664813"/>
                  <a:pt x="2561533" y="351521"/>
                  <a:pt x="2561533" y="12281"/>
                </a:cubicBezTo>
                <a:lnTo>
                  <a:pt x="2847972" y="12281"/>
                </a:lnTo>
                <a:cubicBezTo>
                  <a:pt x="2847972" y="115358"/>
                  <a:pt x="2835103" y="216597"/>
                  <a:pt x="2809305" y="313731"/>
                </a:cubicBezTo>
                <a:lnTo>
                  <a:pt x="3028549" y="372478"/>
                </a:lnTo>
                <a:lnTo>
                  <a:pt x="3059907" y="255448"/>
                </a:lnTo>
                <a:lnTo>
                  <a:pt x="3231250" y="552223"/>
                </a:lnTo>
                <a:lnTo>
                  <a:pt x="2934475" y="723567"/>
                </a:lnTo>
                <a:lnTo>
                  <a:pt x="2965833" y="606537"/>
                </a:lnTo>
                <a:lnTo>
                  <a:pt x="2727358" y="542638"/>
                </a:lnTo>
                <a:lnTo>
                  <a:pt x="2729738" y="533756"/>
                </a:lnTo>
                <a:cubicBezTo>
                  <a:pt x="2653953" y="701088"/>
                  <a:pt x="2539292" y="849337"/>
                  <a:pt x="2393713" y="965698"/>
                </a:cubicBezTo>
                <a:lnTo>
                  <a:pt x="2549092" y="1121077"/>
                </a:lnTo>
                <a:lnTo>
                  <a:pt x="2634763" y="1035405"/>
                </a:lnTo>
                <a:lnTo>
                  <a:pt x="2634763" y="1378092"/>
                </a:lnTo>
                <a:lnTo>
                  <a:pt x="2292077" y="1378092"/>
                </a:lnTo>
                <a:lnTo>
                  <a:pt x="2377748" y="1292420"/>
                </a:lnTo>
                <a:lnTo>
                  <a:pt x="2187215" y="1101886"/>
                </a:lnTo>
                <a:cubicBezTo>
                  <a:pt x="2038736" y="1182335"/>
                  <a:pt x="1877130" y="1228109"/>
                  <a:pt x="1713346" y="1238845"/>
                </a:cubicBezTo>
                <a:lnTo>
                  <a:pt x="1724814" y="1238845"/>
                </a:lnTo>
                <a:lnTo>
                  <a:pt x="1724814" y="1485733"/>
                </a:lnTo>
                <a:lnTo>
                  <a:pt x="1845972" y="14857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gular Pentagon 9">
            <a:extLst>
              <a:ext uri="{FF2B5EF4-FFF2-40B4-BE49-F238E27FC236}">
                <a16:creationId xmlns:a16="http://schemas.microsoft.com/office/drawing/2014/main" id="{CE0ECA2F-8FD6-4F39-BFFB-BBE7C31274D6}"/>
              </a:ext>
            </a:extLst>
          </p:cNvPr>
          <p:cNvSpPr/>
          <p:nvPr/>
        </p:nvSpPr>
        <p:spPr>
          <a:xfrm rot="2400500">
            <a:off x="7047930" y="3194697"/>
            <a:ext cx="1440030" cy="1371457"/>
          </a:xfrm>
          <a:prstGeom prst="pentagon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gular Pentagon 10">
            <a:extLst>
              <a:ext uri="{FF2B5EF4-FFF2-40B4-BE49-F238E27FC236}">
                <a16:creationId xmlns:a16="http://schemas.microsoft.com/office/drawing/2014/main" id="{39F5D8AF-B67C-4C44-B00A-3C9C86872DAB}"/>
              </a:ext>
            </a:extLst>
          </p:cNvPr>
          <p:cNvSpPr/>
          <p:nvPr/>
        </p:nvSpPr>
        <p:spPr>
          <a:xfrm rot="4800000">
            <a:off x="7960020" y="4618894"/>
            <a:ext cx="1440030" cy="1371457"/>
          </a:xfrm>
          <a:prstGeom prst="pentagon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gular Pentagon 11">
            <a:extLst>
              <a:ext uri="{FF2B5EF4-FFF2-40B4-BE49-F238E27FC236}">
                <a16:creationId xmlns:a16="http://schemas.microsoft.com/office/drawing/2014/main" id="{9C8AA14D-221E-47FE-9C18-FCF5D9B1B7D5}"/>
              </a:ext>
            </a:extLst>
          </p:cNvPr>
          <p:cNvSpPr/>
          <p:nvPr/>
        </p:nvSpPr>
        <p:spPr>
          <a:xfrm rot="19199500" flipH="1">
            <a:off x="3704040" y="3194697"/>
            <a:ext cx="1440030" cy="1371457"/>
          </a:xfrm>
          <a:prstGeom prst="pentagon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gular Pentagon 12">
            <a:extLst>
              <a:ext uri="{FF2B5EF4-FFF2-40B4-BE49-F238E27FC236}">
                <a16:creationId xmlns:a16="http://schemas.microsoft.com/office/drawing/2014/main" id="{0A7255D5-CA14-4851-B67D-82DEB02AE202}"/>
              </a:ext>
            </a:extLst>
          </p:cNvPr>
          <p:cNvSpPr/>
          <p:nvPr/>
        </p:nvSpPr>
        <p:spPr>
          <a:xfrm rot="16800000" flipH="1">
            <a:off x="2791950" y="4618894"/>
            <a:ext cx="1440030" cy="1371457"/>
          </a:xfrm>
          <a:prstGeom prst="pentagon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AE6A73-0CBC-4BBB-9338-EE26C1E3CB86}"/>
              </a:ext>
            </a:extLst>
          </p:cNvPr>
          <p:cNvGrpSpPr/>
          <p:nvPr/>
        </p:nvGrpSpPr>
        <p:grpSpPr>
          <a:xfrm>
            <a:off x="1772574" y="2604260"/>
            <a:ext cx="2021542" cy="877176"/>
            <a:chOff x="2079598" y="4270877"/>
            <a:chExt cx="2053645" cy="8771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FA4DBD-A150-4965-A9D2-CAFF9FE37A23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77C69C-9DE2-4ED1-A00E-DB7959E7CCA2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6416C-3168-4812-9737-D54AD6B1565D}"/>
              </a:ext>
            </a:extLst>
          </p:cNvPr>
          <p:cNvGrpSpPr/>
          <p:nvPr/>
        </p:nvGrpSpPr>
        <p:grpSpPr>
          <a:xfrm>
            <a:off x="710124" y="4742456"/>
            <a:ext cx="2021542" cy="877176"/>
            <a:chOff x="2079598" y="4270877"/>
            <a:chExt cx="2053645" cy="877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9747F2-9508-4BF5-BEDB-F68B9E93F955}"/>
                </a:ext>
              </a:extLst>
            </p:cNvPr>
            <p:cNvSpPr txBox="1"/>
            <p:nvPr/>
          </p:nvSpPr>
          <p:spPr>
            <a:xfrm>
              <a:off x="2098434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248A3A-A8C7-4C6B-B99D-ED4C438B57EF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3E3A36-7694-48AE-870E-6A094BEEB636}"/>
              </a:ext>
            </a:extLst>
          </p:cNvPr>
          <p:cNvGrpSpPr/>
          <p:nvPr/>
        </p:nvGrpSpPr>
        <p:grpSpPr>
          <a:xfrm>
            <a:off x="8415534" y="2604260"/>
            <a:ext cx="2018302" cy="877176"/>
            <a:chOff x="2079598" y="4270877"/>
            <a:chExt cx="2053645" cy="877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2D6AFF-A15F-49FF-8BCD-2466608189B6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04AB29-2CE0-44AA-976D-B4488F168BA3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807D90-CB07-498B-BA1E-00DDF22A3123}"/>
              </a:ext>
            </a:extLst>
          </p:cNvPr>
          <p:cNvGrpSpPr/>
          <p:nvPr/>
        </p:nvGrpSpPr>
        <p:grpSpPr>
          <a:xfrm>
            <a:off x="9470062" y="4742456"/>
            <a:ext cx="2018302" cy="877176"/>
            <a:chOff x="2079598" y="4270877"/>
            <a:chExt cx="2053645" cy="8771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AAED02-351F-4770-A648-CED3148099A1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9E329B-8E54-4581-9165-FD01211C88EF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86097-CD87-4DE5-AEF0-22006B981298}"/>
              </a:ext>
            </a:extLst>
          </p:cNvPr>
          <p:cNvGrpSpPr/>
          <p:nvPr/>
        </p:nvGrpSpPr>
        <p:grpSpPr>
          <a:xfrm>
            <a:off x="4541468" y="1880271"/>
            <a:ext cx="3114439" cy="687214"/>
            <a:chOff x="-537128" y="1114177"/>
            <a:chExt cx="3722722" cy="6872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56A459-4BEF-411A-979D-D564EFE92EC1}"/>
                </a:ext>
              </a:extLst>
            </p:cNvPr>
            <p:cNvSpPr txBox="1"/>
            <p:nvPr/>
          </p:nvSpPr>
          <p:spPr>
            <a:xfrm>
              <a:off x="-537128" y="1114177"/>
              <a:ext cx="372125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11CCE-95C9-4C39-9B20-AE271C33F140}"/>
                </a:ext>
              </a:extLst>
            </p:cNvPr>
            <p:cNvSpPr txBox="1"/>
            <p:nvPr/>
          </p:nvSpPr>
          <p:spPr>
            <a:xfrm>
              <a:off x="-522129" y="1339726"/>
              <a:ext cx="3707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2DC5B0-323A-486F-9EEB-A15E96369B72}"/>
              </a:ext>
            </a:extLst>
          </p:cNvPr>
          <p:cNvGrpSpPr/>
          <p:nvPr/>
        </p:nvGrpSpPr>
        <p:grpSpPr>
          <a:xfrm>
            <a:off x="5489734" y="2962412"/>
            <a:ext cx="1217907" cy="929304"/>
            <a:chOff x="3233964" y="1888430"/>
            <a:chExt cx="1544813" cy="929304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B75E25-2CDF-4A47-958F-2DFAEEB55A39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BEACFA-99E9-4AF9-80FD-F5DC78892694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B745A0-2CFA-4450-AB4F-F9E9493E57B4}"/>
              </a:ext>
            </a:extLst>
          </p:cNvPr>
          <p:cNvGrpSpPr/>
          <p:nvPr/>
        </p:nvGrpSpPr>
        <p:grpSpPr>
          <a:xfrm>
            <a:off x="3848852" y="3441622"/>
            <a:ext cx="1217907" cy="929304"/>
            <a:chOff x="3233964" y="1888430"/>
            <a:chExt cx="1544813" cy="929304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4C81D1-83D3-42C2-A852-083679FE370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CD12DD-390F-4B49-9A2F-6F799FD10BF6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A8DA85-E454-4396-A5E3-5F59C72383F0}"/>
              </a:ext>
            </a:extLst>
          </p:cNvPr>
          <p:cNvGrpSpPr/>
          <p:nvPr/>
        </p:nvGrpSpPr>
        <p:grpSpPr>
          <a:xfrm>
            <a:off x="2987856" y="4850156"/>
            <a:ext cx="1217907" cy="929304"/>
            <a:chOff x="3233964" y="1888430"/>
            <a:chExt cx="1544813" cy="929304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390D35-0ABC-4553-8E4B-713D2A412B7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F330C5-9EF9-49C3-B3C8-5FE2609BB97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501DA7-B657-48DB-A485-DC516FB44341}"/>
              </a:ext>
            </a:extLst>
          </p:cNvPr>
          <p:cNvGrpSpPr/>
          <p:nvPr/>
        </p:nvGrpSpPr>
        <p:grpSpPr>
          <a:xfrm>
            <a:off x="7120527" y="3441622"/>
            <a:ext cx="1217907" cy="929304"/>
            <a:chOff x="3233964" y="1888430"/>
            <a:chExt cx="1544813" cy="929304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E724D0-566C-4ADF-AF9F-294DFCA371F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0C9D42-23B9-4A6A-B74D-3A42587B44E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81ADE0-4927-4944-AFA2-837DB0F00083}"/>
              </a:ext>
            </a:extLst>
          </p:cNvPr>
          <p:cNvGrpSpPr/>
          <p:nvPr/>
        </p:nvGrpSpPr>
        <p:grpSpPr>
          <a:xfrm>
            <a:off x="7970623" y="4850156"/>
            <a:ext cx="1217907" cy="929304"/>
            <a:chOff x="3233964" y="1888430"/>
            <a:chExt cx="1544813" cy="929304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6DFDEC-DCCF-4E3B-A67B-4E36577F9499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2A1624-C310-4F29-80C1-F44C1B171F9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2CDF9992-0111-4BA9-9918-808FBE444DAA}"/>
              </a:ext>
            </a:extLst>
          </p:cNvPr>
          <p:cNvSpPr/>
          <p:nvPr/>
        </p:nvSpPr>
        <p:spPr>
          <a:xfrm flipH="1">
            <a:off x="5758322" y="5456295"/>
            <a:ext cx="656954" cy="5419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8C7337-6E1B-4A30-985C-3176D819B05D}"/>
              </a:ext>
            </a:extLst>
          </p:cNvPr>
          <p:cNvGrpSpPr/>
          <p:nvPr/>
        </p:nvGrpSpPr>
        <p:grpSpPr>
          <a:xfrm>
            <a:off x="2366328" y="5812668"/>
            <a:ext cx="3585656" cy="246221"/>
            <a:chOff x="3635896" y="1559998"/>
            <a:chExt cx="3585656" cy="2462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7C9A08-3307-4046-B0C9-4E5A9E84BE88}"/>
                </a:ext>
              </a:extLst>
            </p:cNvPr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56760C-7DD8-4D08-9515-212F5FF1B7A8}"/>
                  </a:ext>
                </a:extLst>
              </p:cNvPr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997026-41F4-4D6F-85D5-EF3659738A3D}"/>
                  </a:ext>
                </a:extLst>
              </p:cNvPr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5F2CDE-910F-491C-BEF1-B31FCBC4F1CC}"/>
                </a:ext>
              </a:extLst>
            </p:cNvPr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9FF388-B275-4CC0-BE3B-BABA594E5CF6}"/>
                  </a:ext>
                </a:extLst>
              </p:cNvPr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0CAFAC-A581-4066-A517-6016AF64AF88}"/>
                  </a:ext>
                </a:extLst>
              </p:cNvPr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4A32FF-7C60-4331-A212-266D334178B7}"/>
                </a:ext>
              </a:extLst>
            </p:cNvPr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BA8FC7-A245-4050-8757-9F2DFE80E183}"/>
                  </a:ext>
                </a:extLst>
              </p:cNvPr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E7389-D881-4B19-BDC0-276A43799914}"/>
                  </a:ext>
                </a:extLst>
              </p:cNvPr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9E85BA-2281-461B-98D7-E925B648B66D}"/>
                  </a:ext>
                </a:extLst>
              </p:cNvPr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17CD0-940F-4422-86F0-8CF4BC423ACD}"/>
                  </a:ext>
                </a:extLst>
              </p:cNvPr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E4C3A0-B7EE-463E-9E79-C2D823CB01E4}"/>
              </a:ext>
            </a:extLst>
          </p:cNvPr>
          <p:cNvGrpSpPr/>
          <p:nvPr/>
        </p:nvGrpSpPr>
        <p:grpSpPr>
          <a:xfrm>
            <a:off x="6291931" y="1760933"/>
            <a:ext cx="2396917" cy="1925602"/>
            <a:chOff x="4571999" y="1748658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47AFDD-A756-4201-ABF9-BE48746B19F9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82BC2F-1D67-4985-89EA-13E11F5A367D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D8AAC2-78AC-48E8-B963-2CE715F3FECC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A921B-FAE8-4949-A58A-915281DF19AF}"/>
              </a:ext>
            </a:extLst>
          </p:cNvPr>
          <p:cNvGrpSpPr/>
          <p:nvPr/>
        </p:nvGrpSpPr>
        <p:grpSpPr>
          <a:xfrm>
            <a:off x="9013204" y="1760933"/>
            <a:ext cx="2396917" cy="1925602"/>
            <a:chOff x="6726597" y="1811150"/>
            <a:chExt cx="1662229" cy="19256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2CF057-F4E6-4FD9-BCEE-701C60A7DBB9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FB9B1B-C28E-4779-9CEB-5A57E6FAAEC2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BF6DE3-7D1D-4964-9717-3F910E11FB2B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50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E9310C-8C70-4FB5-8329-9ECAECD898FA}"/>
              </a:ext>
            </a:extLst>
          </p:cNvPr>
          <p:cNvGrpSpPr/>
          <p:nvPr/>
        </p:nvGrpSpPr>
        <p:grpSpPr>
          <a:xfrm>
            <a:off x="6291931" y="4137197"/>
            <a:ext cx="2396917" cy="1925602"/>
            <a:chOff x="4595936" y="3789040"/>
            <a:chExt cx="1662229" cy="1925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8BFFF0-CF17-428F-9DE0-B75436B1D195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70F167-F96D-42C9-84A6-A3596EBC0A3F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2B7726-40A4-4F15-8F87-63BED48B831A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35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D119B1-A475-4140-81FA-0BBF438E2B7C}"/>
              </a:ext>
            </a:extLst>
          </p:cNvPr>
          <p:cNvGrpSpPr/>
          <p:nvPr/>
        </p:nvGrpSpPr>
        <p:grpSpPr>
          <a:xfrm>
            <a:off x="9013204" y="4137197"/>
            <a:ext cx="2396917" cy="1925602"/>
            <a:chOff x="6719040" y="3789363"/>
            <a:chExt cx="1662229" cy="19256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C129E-5898-4295-BDFD-A938D9A9BB78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58EF4C-AB6F-4272-BD22-494C2332C886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15CBB-8A4E-4495-BF1E-9843BDDEE08E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차트 10">
            <a:extLst>
              <a:ext uri="{FF2B5EF4-FFF2-40B4-BE49-F238E27FC236}">
                <a16:creationId xmlns:a16="http://schemas.microsoft.com/office/drawing/2014/main" id="{C580607F-384C-4062-8AEB-B97CBE150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73871"/>
              </p:ext>
            </p:extLst>
          </p:nvPr>
        </p:nvGraphicFramePr>
        <p:xfrm>
          <a:off x="906450" y="1767393"/>
          <a:ext cx="5189550" cy="394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35312-794E-459F-A655-4093DA276018}"/>
              </a:ext>
            </a:extLst>
          </p:cNvPr>
          <p:cNvSpPr/>
          <p:nvPr/>
        </p:nvSpPr>
        <p:spPr>
          <a:xfrm>
            <a:off x="1" y="4774799"/>
            <a:ext cx="4944081" cy="2083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13529-02AA-4AE0-AC48-A3885EA58355}"/>
              </a:ext>
            </a:extLst>
          </p:cNvPr>
          <p:cNvSpPr/>
          <p:nvPr/>
        </p:nvSpPr>
        <p:spPr>
          <a:xfrm>
            <a:off x="7239781" y="4774799"/>
            <a:ext cx="4952219" cy="2083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17751-BF08-49C0-8D64-12619E082C2C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2CC06-0781-4332-BF03-E891DC4723DD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0985A022-655D-4DC1-A08B-76F4A498FE3F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B87FDB5-1D29-4848-A30E-68B3AAFF8367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38054E12-F961-4D76-A908-F451E61986AA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D586D14-002E-4C19-AD46-F5C212573A70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D57E28-5939-42EC-9B7A-538B973A44ED}"/>
              </a:ext>
            </a:extLst>
          </p:cNvPr>
          <p:cNvGrpSpPr/>
          <p:nvPr/>
        </p:nvGrpSpPr>
        <p:grpSpPr>
          <a:xfrm>
            <a:off x="5218050" y="2556396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5E6B0-FB0A-4CFB-A4AC-7E2E8D6FDE5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FE804-39CA-4AC7-9BDD-29087DB50CAE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B6D783-CAFD-4C16-9832-272DCABE0B07}"/>
              </a:ext>
            </a:extLst>
          </p:cNvPr>
          <p:cNvGrpSpPr/>
          <p:nvPr/>
        </p:nvGrpSpPr>
        <p:grpSpPr>
          <a:xfrm>
            <a:off x="5218050" y="3553317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598F0-21B0-4870-A9EF-89A433D40B2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B1CBF3-B003-45F0-A8F9-54724175494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819F4-2F40-4BB9-BC63-0E0806A9E17B}"/>
              </a:ext>
            </a:extLst>
          </p:cNvPr>
          <p:cNvGrpSpPr/>
          <p:nvPr/>
        </p:nvGrpSpPr>
        <p:grpSpPr>
          <a:xfrm>
            <a:off x="5231904" y="4743375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20A24C-489B-4C7C-B4F0-2AF00B70120D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13A7B7-C75B-4A00-9C16-BE4ABCFB6FD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A0D7C2-5C2B-43E9-B781-025FB8392521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568FD0-AFDC-44B8-BDF3-F83C28D310E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091910-E9C1-455D-AE00-F562522F927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0B6FAC-1CF6-404D-BB10-9ABA7596948B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EF4EA3-251E-4DCC-934A-5E8D979910A8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8CFB4-87A7-487E-BC38-B012B49E5DE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A4A050-02D9-47E3-9422-B349622C1C31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712545-DCC9-4CE6-9871-F011925BC60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E231E3-CAF3-40A1-8882-B75285CAA79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C43E88-BD2C-42E1-9390-F1C69392F790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276B0B-2DEF-4EAF-8285-2F76E631FDE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687DBC-7375-4CDF-AFB2-ADF5CBC11CC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E8B434-9E89-4869-ACFE-F6F39A1B4999}"/>
              </a:ext>
            </a:extLst>
          </p:cNvPr>
          <p:cNvGrpSpPr/>
          <p:nvPr/>
        </p:nvGrpSpPr>
        <p:grpSpPr>
          <a:xfrm>
            <a:off x="7595336" y="5041613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9AE13-E312-4B1C-8DCD-60F90BB7A5C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3DFF7B-81D9-4F69-88FD-D53958066B8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55FE22-CA2E-4F03-8DCC-07A2235828BB}"/>
              </a:ext>
            </a:extLst>
          </p:cNvPr>
          <p:cNvGrpSpPr/>
          <p:nvPr/>
        </p:nvGrpSpPr>
        <p:grpSpPr>
          <a:xfrm>
            <a:off x="886692" y="5041613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53BFBF-2846-446D-9103-3F08E3762F3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AD286A-4D0D-4BA2-A770-B7077B1AB5A0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C46BF33-5732-4D30-B33B-C71940268FEE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3688B-9592-46A8-998D-14742EB2DD64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852DAD-B2B9-4224-BB63-B5FDFDA2ACFC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F9085F-3A34-439A-A154-4BC24A35CE1C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3C0F6A-8667-406E-B9D8-55AA255B7C10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0FA2F1-7CD2-427C-8515-7192BD4EB7CD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37701B-161C-4FC8-9838-80F85F15208A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ADF35F-A6FF-4258-A60A-C96DA3F31CFA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634441-98FD-4330-A8C8-1DAEEE6AC78D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6D01D-C708-415D-BFEB-B68ACB41E58D}"/>
              </a:ext>
            </a:extLst>
          </p:cNvPr>
          <p:cNvGrpSpPr/>
          <p:nvPr/>
        </p:nvGrpSpPr>
        <p:grpSpPr>
          <a:xfrm>
            <a:off x="1464414" y="3408009"/>
            <a:ext cx="1512168" cy="1512169"/>
            <a:chOff x="1109790" y="3082676"/>
            <a:chExt cx="1512168" cy="15121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591F4C44-F46B-48F6-AE7B-7FD1F73CFF5B}"/>
                </a:ext>
              </a:extLst>
            </p:cNvPr>
            <p:cNvSpPr/>
            <p:nvPr/>
          </p:nvSpPr>
          <p:spPr>
            <a:xfrm>
              <a:off x="1217874" y="3190760"/>
              <a:ext cx="1296000" cy="1296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EC1065F0-5D1C-407E-B635-C4E3D40AD3DC}"/>
                </a:ext>
              </a:extLst>
            </p:cNvPr>
            <p:cNvSpPr/>
            <p:nvPr/>
          </p:nvSpPr>
          <p:spPr>
            <a:xfrm>
              <a:off x="11097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E046F-D4DC-4EF6-BC21-B6EF0536953F}"/>
              </a:ext>
            </a:extLst>
          </p:cNvPr>
          <p:cNvGrpSpPr/>
          <p:nvPr/>
        </p:nvGrpSpPr>
        <p:grpSpPr>
          <a:xfrm>
            <a:off x="5345428" y="3408009"/>
            <a:ext cx="1512168" cy="1512169"/>
            <a:chOff x="3808240" y="3082676"/>
            <a:chExt cx="1512168" cy="151216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3B9ECB1-1D10-44EC-82D1-A573FABF3074}"/>
                </a:ext>
              </a:extLst>
            </p:cNvPr>
            <p:cNvSpPr/>
            <p:nvPr/>
          </p:nvSpPr>
          <p:spPr>
            <a:xfrm>
              <a:off x="3916324" y="3190760"/>
              <a:ext cx="1296000" cy="12960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CEB4A85-DFAB-4C88-A600-3BF94B330102}"/>
                </a:ext>
              </a:extLst>
            </p:cNvPr>
            <p:cNvSpPr/>
            <p:nvPr/>
          </p:nvSpPr>
          <p:spPr>
            <a:xfrm>
              <a:off x="380824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28EEF-01E2-41AF-8ED1-ECE252529678}"/>
              </a:ext>
            </a:extLst>
          </p:cNvPr>
          <p:cNvGrpSpPr/>
          <p:nvPr/>
        </p:nvGrpSpPr>
        <p:grpSpPr>
          <a:xfrm>
            <a:off x="9226441" y="3408009"/>
            <a:ext cx="1512168" cy="1512169"/>
            <a:chOff x="6506690" y="3082676"/>
            <a:chExt cx="1512168" cy="15121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9FDAB01-F8D3-4A47-AE7A-D39B8A9407B5}"/>
                </a:ext>
              </a:extLst>
            </p:cNvPr>
            <p:cNvSpPr/>
            <p:nvPr/>
          </p:nvSpPr>
          <p:spPr>
            <a:xfrm>
              <a:off x="6614774" y="3190760"/>
              <a:ext cx="1296000" cy="1296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A7789A2A-2A41-428F-8E17-975ECD41588D}"/>
                </a:ext>
              </a:extLst>
            </p:cNvPr>
            <p:cNvSpPr/>
            <p:nvPr/>
          </p:nvSpPr>
          <p:spPr>
            <a:xfrm>
              <a:off x="65066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20B8D-9930-4F54-BFE4-69ACD796CCFF}"/>
              </a:ext>
            </a:extLst>
          </p:cNvPr>
          <p:cNvGrpSpPr/>
          <p:nvPr/>
        </p:nvGrpSpPr>
        <p:grpSpPr>
          <a:xfrm>
            <a:off x="7285935" y="2988585"/>
            <a:ext cx="1512168" cy="1512169"/>
            <a:chOff x="5157465" y="2663252"/>
            <a:chExt cx="1512168" cy="1512169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45E0EB67-DC47-4425-B7F7-59C49CF542A9}"/>
                </a:ext>
              </a:extLst>
            </p:cNvPr>
            <p:cNvSpPr/>
            <p:nvPr/>
          </p:nvSpPr>
          <p:spPr>
            <a:xfrm>
              <a:off x="5265549" y="2771336"/>
              <a:ext cx="1296000" cy="1296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1648B2A8-D565-4DA9-AF3F-FB611580431B}"/>
                </a:ext>
              </a:extLst>
            </p:cNvPr>
            <p:cNvSpPr/>
            <p:nvPr/>
          </p:nvSpPr>
          <p:spPr>
            <a:xfrm>
              <a:off x="515746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6D0783-EC10-4C5E-80AC-8732A5756588}"/>
              </a:ext>
            </a:extLst>
          </p:cNvPr>
          <p:cNvGrpSpPr/>
          <p:nvPr/>
        </p:nvGrpSpPr>
        <p:grpSpPr>
          <a:xfrm>
            <a:off x="3404921" y="2988585"/>
            <a:ext cx="1512168" cy="1512169"/>
            <a:chOff x="2459015" y="2663252"/>
            <a:chExt cx="1512168" cy="15121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7F69DA3-269B-4DD5-A654-CAB67B3D54E5}"/>
                </a:ext>
              </a:extLst>
            </p:cNvPr>
            <p:cNvSpPr/>
            <p:nvPr/>
          </p:nvSpPr>
          <p:spPr>
            <a:xfrm>
              <a:off x="2567099" y="2771336"/>
              <a:ext cx="1296000" cy="1296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585E5BA2-F3DB-452A-B2D1-DAB4D0DCF8CF}"/>
                </a:ext>
              </a:extLst>
            </p:cNvPr>
            <p:cNvSpPr/>
            <p:nvPr/>
          </p:nvSpPr>
          <p:spPr>
            <a:xfrm>
              <a:off x="245901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7620A9-1D74-4CE3-817A-62C6D8432C78}"/>
              </a:ext>
            </a:extLst>
          </p:cNvPr>
          <p:cNvGrpSpPr/>
          <p:nvPr/>
        </p:nvGrpSpPr>
        <p:grpSpPr>
          <a:xfrm>
            <a:off x="2779708" y="4839202"/>
            <a:ext cx="2762596" cy="1292662"/>
            <a:chOff x="5889060" y="3872747"/>
            <a:chExt cx="252767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BAE67-8F8F-4A77-A8B3-A96B9099068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FA521F-5059-4F34-8196-8920A20661B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5E1E65-67F1-430F-A681-383CC37D7E61}"/>
              </a:ext>
            </a:extLst>
          </p:cNvPr>
          <p:cNvGrpSpPr/>
          <p:nvPr/>
        </p:nvGrpSpPr>
        <p:grpSpPr>
          <a:xfrm>
            <a:off x="6660721" y="4839202"/>
            <a:ext cx="2762596" cy="1292662"/>
            <a:chOff x="5889060" y="3872747"/>
            <a:chExt cx="252767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B2FB86-B421-4412-97A9-A12AA3DE5E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ED820-BE67-4F6A-A46A-552069FDD9B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9BCCC9-7C97-4485-A91B-78288444036C}"/>
              </a:ext>
            </a:extLst>
          </p:cNvPr>
          <p:cNvGrpSpPr/>
          <p:nvPr/>
        </p:nvGrpSpPr>
        <p:grpSpPr>
          <a:xfrm>
            <a:off x="839202" y="1738107"/>
            <a:ext cx="2762596" cy="1292662"/>
            <a:chOff x="5889060" y="3872747"/>
            <a:chExt cx="252767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E2869E-1754-4CC3-B264-FFB736C560D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E2B4C6-5D7B-4700-91C8-CFC3B07A17B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B472C-4037-432E-865F-E3A1D09E0447}"/>
              </a:ext>
            </a:extLst>
          </p:cNvPr>
          <p:cNvGrpSpPr/>
          <p:nvPr/>
        </p:nvGrpSpPr>
        <p:grpSpPr>
          <a:xfrm>
            <a:off x="4720214" y="1738107"/>
            <a:ext cx="2762596" cy="1292662"/>
            <a:chOff x="5889060" y="3872747"/>
            <a:chExt cx="2527679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011C3A-BDE5-44A3-AA65-C21B873A16C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0BA268-8AE0-4615-A418-DD12803CC77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803BB-10E0-4C42-8916-B815700ABD6A}"/>
              </a:ext>
            </a:extLst>
          </p:cNvPr>
          <p:cNvGrpSpPr/>
          <p:nvPr/>
        </p:nvGrpSpPr>
        <p:grpSpPr>
          <a:xfrm>
            <a:off x="8601228" y="1738107"/>
            <a:ext cx="2762596" cy="1292662"/>
            <a:chOff x="5889060" y="3872747"/>
            <a:chExt cx="2527679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1D5031-2160-490A-8672-38655B25A37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2A5D1F-AFE5-41DF-906E-0B58345D76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D075B28B-6DD0-47E3-830D-57650663BD51}"/>
              </a:ext>
            </a:extLst>
          </p:cNvPr>
          <p:cNvSpPr/>
          <p:nvPr/>
        </p:nvSpPr>
        <p:spPr>
          <a:xfrm>
            <a:off x="2048590" y="401121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9A838959-D469-4F41-A134-A69A5849B96B}"/>
              </a:ext>
            </a:extLst>
          </p:cNvPr>
          <p:cNvSpPr/>
          <p:nvPr/>
        </p:nvSpPr>
        <p:spPr>
          <a:xfrm flipH="1">
            <a:off x="9751728" y="401206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357B6F58-C0CA-4E27-BD53-7626C9A09A35}"/>
              </a:ext>
            </a:extLst>
          </p:cNvPr>
          <p:cNvSpPr>
            <a:spLocks noChangeAspect="1"/>
          </p:cNvSpPr>
          <p:nvPr/>
        </p:nvSpPr>
        <p:spPr>
          <a:xfrm rot="9900000">
            <a:off x="7837967" y="359759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277281F-79DB-4886-8C59-E360168759A4}"/>
              </a:ext>
            </a:extLst>
          </p:cNvPr>
          <p:cNvSpPr/>
          <p:nvPr/>
        </p:nvSpPr>
        <p:spPr>
          <a:xfrm>
            <a:off x="3983240" y="365618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49F60B32-7CA0-4F3B-A4FD-7B25BCC120A3}"/>
              </a:ext>
            </a:extLst>
          </p:cNvPr>
          <p:cNvSpPr/>
          <p:nvPr/>
        </p:nvSpPr>
        <p:spPr>
          <a:xfrm>
            <a:off x="5853931" y="40175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3F7317-775E-4E96-A469-5F13F666C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25851"/>
              </p:ext>
            </p:extLst>
          </p:nvPr>
        </p:nvGraphicFramePr>
        <p:xfrm>
          <a:off x="910583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F31CB2-911F-483F-9C4F-F0665CE6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45295"/>
              </p:ext>
            </p:extLst>
          </p:nvPr>
        </p:nvGraphicFramePr>
        <p:xfrm>
          <a:off x="3593005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795767-9581-403E-9C11-A164BFA2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5416"/>
              </p:ext>
            </p:extLst>
          </p:nvPr>
        </p:nvGraphicFramePr>
        <p:xfrm>
          <a:off x="6275427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71AC8-DA7C-4380-B64F-ED0051BFF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27017"/>
              </p:ext>
            </p:extLst>
          </p:nvPr>
        </p:nvGraphicFramePr>
        <p:xfrm>
          <a:off x="8957849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951648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22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3001616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91" y="398127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5051584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60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9151522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396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63C8CF-0DB8-4DD8-88A8-C6244D71648B}"/>
              </a:ext>
            </a:extLst>
          </p:cNvPr>
          <p:cNvGrpSpPr/>
          <p:nvPr/>
        </p:nvGrpSpPr>
        <p:grpSpPr>
          <a:xfrm>
            <a:off x="1454576" y="2079495"/>
            <a:ext cx="1411829" cy="1292663"/>
            <a:chOff x="6210997" y="1433695"/>
            <a:chExt cx="1457348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B3E53-3C4E-4A46-B11B-5383A186E927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6BCA95-CF96-414B-9847-0939F212D1E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4458C7-6D80-43F3-9980-1BCAAFF05500}"/>
              </a:ext>
            </a:extLst>
          </p:cNvPr>
          <p:cNvGrpSpPr/>
          <p:nvPr/>
        </p:nvGrpSpPr>
        <p:grpSpPr>
          <a:xfrm>
            <a:off x="5563580" y="2079495"/>
            <a:ext cx="1411829" cy="1292663"/>
            <a:chOff x="6210997" y="1433695"/>
            <a:chExt cx="1457348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10DC22-3E39-493C-9652-00EE4A35D7D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597103-E47E-4DC2-B1EA-FE6592D5E457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FDD505-C507-4E23-BC95-715F67AAF073}"/>
              </a:ext>
            </a:extLst>
          </p:cNvPr>
          <p:cNvGrpSpPr/>
          <p:nvPr/>
        </p:nvGrpSpPr>
        <p:grpSpPr>
          <a:xfrm>
            <a:off x="9672585" y="2079495"/>
            <a:ext cx="1411829" cy="1292663"/>
            <a:chOff x="6210997" y="1433695"/>
            <a:chExt cx="1457348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793340-9740-451F-A704-2CDE882C52E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D6133B-BC66-48F2-9A8B-367C85318EC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F95423-BB6D-46E8-91F3-F7F199966BCB}"/>
              </a:ext>
            </a:extLst>
          </p:cNvPr>
          <p:cNvGrpSpPr/>
          <p:nvPr/>
        </p:nvGrpSpPr>
        <p:grpSpPr>
          <a:xfrm>
            <a:off x="3509078" y="4699909"/>
            <a:ext cx="1411829" cy="1292663"/>
            <a:chOff x="6210997" y="1433695"/>
            <a:chExt cx="1457348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8F5FA6-0AEC-4C0F-B664-A5F013827B9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317F54-9F33-4CBC-B121-19FF70804FB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C90DB4-0BBC-450A-96F6-C4EC719AE248}"/>
              </a:ext>
            </a:extLst>
          </p:cNvPr>
          <p:cNvGrpSpPr/>
          <p:nvPr/>
        </p:nvGrpSpPr>
        <p:grpSpPr>
          <a:xfrm>
            <a:off x="7618082" y="4699909"/>
            <a:ext cx="1411829" cy="1292663"/>
            <a:chOff x="6210997" y="1433695"/>
            <a:chExt cx="1457348" cy="919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FADA99-2C53-4328-8FF9-8F3FA9E371F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4A66AD-A009-400E-8BB7-BC17EE9115F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988922" y="2001969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993952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67345" y="2001969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72374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9145768" y="2001969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9150798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028133" y="4609912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033162" y="464713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7106557" y="4609912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7111586" y="464713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7101552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429" y="398127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0B902-804A-480D-A9E8-3FE3A1D22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E4C2F-B54F-47C9-80F5-FB0768F9E11D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253F4-D4F3-4DED-8E3F-4419F35BD1E4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8" name="자유형 8">
            <a:extLst>
              <a:ext uri="{FF2B5EF4-FFF2-40B4-BE49-F238E27FC236}">
                <a16:creationId xmlns:a16="http://schemas.microsoft.com/office/drawing/2014/main" id="{3C57665C-3544-4BA5-A55A-F83D374B8BB1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6471-42A4-4E20-8288-446793AB31C1}"/>
              </a:ext>
            </a:extLst>
          </p:cNvPr>
          <p:cNvSpPr txBox="1"/>
          <p:nvPr/>
        </p:nvSpPr>
        <p:spPr>
          <a:xfrm>
            <a:off x="6525626" y="3091999"/>
            <a:ext cx="2154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29">
            <a:extLst>
              <a:ext uri="{FF2B5EF4-FFF2-40B4-BE49-F238E27FC236}">
                <a16:creationId xmlns:a16="http://schemas.microsoft.com/office/drawing/2014/main" id="{B0F833F9-1F2C-429D-822E-D8948E956745}"/>
              </a:ext>
            </a:extLst>
          </p:cNvPr>
          <p:cNvGrpSpPr/>
          <p:nvPr/>
        </p:nvGrpSpPr>
        <p:grpSpPr>
          <a:xfrm>
            <a:off x="5704445" y="4476635"/>
            <a:ext cx="1775516" cy="1694684"/>
            <a:chOff x="3736410" y="4379961"/>
            <a:chExt cx="1454320" cy="16946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F1DCD-D5CA-4413-B372-1DE066AC1C9E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9387F8-AC8B-4E72-9C54-20E96F3640C6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A66CBE91-D415-49E3-85DE-228E93D6245C}"/>
              </a:ext>
            </a:extLst>
          </p:cNvPr>
          <p:cNvGrpSpPr/>
          <p:nvPr/>
        </p:nvGrpSpPr>
        <p:grpSpPr>
          <a:xfrm>
            <a:off x="7714220" y="4476635"/>
            <a:ext cx="1775516" cy="1694684"/>
            <a:chOff x="3736410" y="4379961"/>
            <a:chExt cx="1454320" cy="16946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493406-502A-40BF-AA0B-15E5AEA897A5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85B083-5CC7-43F6-BB1C-13C2373DA453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A1B212F4-ECCF-4E28-A6CC-2DC08AAB24BB}"/>
              </a:ext>
            </a:extLst>
          </p:cNvPr>
          <p:cNvGrpSpPr/>
          <p:nvPr/>
        </p:nvGrpSpPr>
        <p:grpSpPr>
          <a:xfrm>
            <a:off x="9723995" y="4476635"/>
            <a:ext cx="1775516" cy="1694684"/>
            <a:chOff x="3736410" y="4379961"/>
            <a:chExt cx="1454320" cy="16946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53CB29-6FC8-41FB-9DEA-A2A9F2FCEF5F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CE7688-177C-4449-BE65-2E77315730E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425C70E8-2453-4661-B402-18B5A648B84E}"/>
              </a:ext>
            </a:extLst>
          </p:cNvPr>
          <p:cNvGrpSpPr/>
          <p:nvPr/>
        </p:nvGrpSpPr>
        <p:grpSpPr>
          <a:xfrm>
            <a:off x="3694670" y="4476635"/>
            <a:ext cx="1775516" cy="1694684"/>
            <a:chOff x="3736410" y="4379961"/>
            <a:chExt cx="1454320" cy="16946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E1045D-3DE0-4AC0-A989-07A030E6E8EC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F0826E-4F55-43C8-B047-CDB01208566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12">
            <a:extLst>
              <a:ext uri="{FF2B5EF4-FFF2-40B4-BE49-F238E27FC236}">
                <a16:creationId xmlns:a16="http://schemas.microsoft.com/office/drawing/2014/main" id="{16531912-B13F-4145-902E-0F177C98797E}"/>
              </a:ext>
            </a:extLst>
          </p:cNvPr>
          <p:cNvSpPr/>
          <p:nvPr/>
        </p:nvSpPr>
        <p:spPr>
          <a:xfrm>
            <a:off x="4265514" y="3685540"/>
            <a:ext cx="633828" cy="63382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EAB9587C-EF2A-4655-97B2-150116580EC5}"/>
              </a:ext>
            </a:extLst>
          </p:cNvPr>
          <p:cNvSpPr/>
          <p:nvPr/>
        </p:nvSpPr>
        <p:spPr>
          <a:xfrm>
            <a:off x="6275289" y="3685540"/>
            <a:ext cx="633828" cy="63382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27B9AF6E-7620-40D7-BEF4-6A6050BA1AE2}"/>
              </a:ext>
            </a:extLst>
          </p:cNvPr>
          <p:cNvSpPr/>
          <p:nvPr/>
        </p:nvSpPr>
        <p:spPr>
          <a:xfrm>
            <a:off x="8285064" y="3685540"/>
            <a:ext cx="633828" cy="633828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624D4218-2998-4954-BB11-C3DFE7AEF408}"/>
              </a:ext>
            </a:extLst>
          </p:cNvPr>
          <p:cNvSpPr/>
          <p:nvPr/>
        </p:nvSpPr>
        <p:spPr>
          <a:xfrm>
            <a:off x="10294839" y="3685540"/>
            <a:ext cx="633828" cy="633828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50F74AFD-6936-40DE-A459-17B83398637E}"/>
              </a:ext>
            </a:extLst>
          </p:cNvPr>
          <p:cNvSpPr>
            <a:spLocks noEditPoints="1"/>
          </p:cNvSpPr>
          <p:nvPr/>
        </p:nvSpPr>
        <p:spPr bwMode="auto">
          <a:xfrm>
            <a:off x="6415592" y="3871902"/>
            <a:ext cx="353222" cy="261108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509D2FB1-154A-4278-B195-8BCAE63C078B}"/>
              </a:ext>
            </a:extLst>
          </p:cNvPr>
          <p:cNvSpPr>
            <a:spLocks noEditPoints="1"/>
          </p:cNvSpPr>
          <p:nvPr/>
        </p:nvSpPr>
        <p:spPr bwMode="auto">
          <a:xfrm>
            <a:off x="10502894" y="3849308"/>
            <a:ext cx="217718" cy="30629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D2FE7CF0-2A65-43CE-883F-DE09671FF05C}"/>
              </a:ext>
            </a:extLst>
          </p:cNvPr>
          <p:cNvSpPr>
            <a:spLocks noEditPoints="1"/>
          </p:cNvSpPr>
          <p:nvPr/>
        </p:nvSpPr>
        <p:spPr bwMode="auto">
          <a:xfrm>
            <a:off x="4408697" y="3876344"/>
            <a:ext cx="347462" cy="252220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11F9F413-77D1-45FE-B92B-98783252E138}"/>
              </a:ext>
            </a:extLst>
          </p:cNvPr>
          <p:cNvSpPr>
            <a:spLocks/>
          </p:cNvSpPr>
          <p:nvPr/>
        </p:nvSpPr>
        <p:spPr bwMode="auto">
          <a:xfrm>
            <a:off x="8444446" y="3841134"/>
            <a:ext cx="315064" cy="32264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CB19FA-8750-4F60-9B02-E1FB2437035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E2F466-2870-48BB-BCBC-BD5C2BFF53D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000291" y="3923741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23B941-6F9C-4213-A7B7-A379ABBE83AF}"/>
              </a:ext>
            </a:extLst>
          </p:cNvPr>
          <p:cNvSpPr txBox="1"/>
          <p:nvPr/>
        </p:nvSpPr>
        <p:spPr>
          <a:xfrm>
            <a:off x="719226" y="3692908"/>
            <a:ext cx="1728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사용자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B21531-9758-4F77-BC44-848C4BB8D1E9}"/>
              </a:ext>
            </a:extLst>
          </p:cNvPr>
          <p:cNvSpPr txBox="1"/>
          <p:nvPr/>
        </p:nvSpPr>
        <p:spPr>
          <a:xfrm flipH="1">
            <a:off x="2821329" y="3692906"/>
            <a:ext cx="1728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Form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F930F7-BF83-4780-AA71-8DDA82E18694}"/>
              </a:ext>
            </a:extLst>
          </p:cNvPr>
          <p:cNvSpPr txBox="1"/>
          <p:nvPr/>
        </p:nvSpPr>
        <p:spPr>
          <a:xfrm flipH="1">
            <a:off x="9632822" y="3692907"/>
            <a:ext cx="172800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DB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F8D70E-7CF2-402E-BEA7-BD992DB162D7}"/>
              </a:ext>
            </a:extLst>
          </p:cNvPr>
          <p:cNvSpPr txBox="1"/>
          <p:nvPr/>
        </p:nvSpPr>
        <p:spPr>
          <a:xfrm flipH="1">
            <a:off x="4895930" y="3707849"/>
            <a:ext cx="223424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DataManager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A0BA96-17D5-4C14-8950-4B4659DB8F7A}"/>
              </a:ext>
            </a:extLst>
          </p:cNvPr>
          <p:cNvSpPr txBox="1"/>
          <p:nvPr/>
        </p:nvSpPr>
        <p:spPr>
          <a:xfrm flipH="1">
            <a:off x="7504275" y="3692906"/>
            <a:ext cx="17280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DBHelper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6510" y="28925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131214" y="460274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719226" y="3323432"/>
            <a:ext cx="1728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9727474" y="4563322"/>
            <a:ext cx="16333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1">
            <a:extLst>
              <a:ext uri="{FF2B5EF4-FFF2-40B4-BE49-F238E27FC236}">
                <a16:creationId xmlns:a16="http://schemas.microsoft.com/office/drawing/2014/main" id="{96F98E22-9D26-49EC-8DA6-94267207D28C}"/>
              </a:ext>
            </a:extLst>
          </p:cNvPr>
          <p:cNvGrpSpPr/>
          <p:nvPr/>
        </p:nvGrpSpPr>
        <p:grpSpPr>
          <a:xfrm>
            <a:off x="719226" y="1063756"/>
            <a:ext cx="1814046" cy="676920"/>
            <a:chOff x="5121774" y="1719733"/>
            <a:chExt cx="1814046" cy="676920"/>
          </a:xfrm>
        </p:grpSpPr>
        <p:sp>
          <p:nvSpPr>
            <p:cNvPr id="61" name="Freeform: Shape 52">
              <a:extLst>
                <a:ext uri="{FF2B5EF4-FFF2-40B4-BE49-F238E27FC236}">
                  <a16:creationId xmlns:a16="http://schemas.microsoft.com/office/drawing/2014/main" id="{91DA0524-8482-4BF5-A5DC-451E4274F77D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6F82D4-EBD3-499B-A62C-785201AEC0A3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60795-B504-4C65-9D6D-F74B5EE5CC1F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실행 흐름</a:t>
              </a:r>
            </a:p>
          </p:txBody>
        </p: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D2DE6BAA-C9F3-0CA1-BD99-E32C189949A4}"/>
              </a:ext>
            </a:extLst>
          </p:cNvPr>
          <p:cNvSpPr/>
          <p:nvPr/>
        </p:nvSpPr>
        <p:spPr>
          <a:xfrm rot="18900000">
            <a:off x="11101776" y="48357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42421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10A6E37B-1064-4E57-8D16-2A31F6F5BE17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F1319F2B-1142-42C5-AAB5-0E656BE92795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3CD097B2-071A-40F4-B58E-52C7EBA6AEA5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4645F59-D4F8-4F1C-B23D-2099317366E9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44DDD5-A431-4905-8AA8-89C86212DFDF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EBD763C-6C5A-4E58-9926-2C597A94309A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8BFA18-6C8F-40E3-86FC-BBC9853C10DA}"/>
              </a:ext>
            </a:extLst>
          </p:cNvPr>
          <p:cNvGrpSpPr/>
          <p:nvPr/>
        </p:nvGrpSpPr>
        <p:grpSpPr>
          <a:xfrm>
            <a:off x="1157722" y="2219331"/>
            <a:ext cx="2021348" cy="788120"/>
            <a:chOff x="5210294" y="818614"/>
            <a:chExt cx="1750034" cy="7881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7CCD68-DF0C-4F1D-A259-A029E4EB90B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65713-9B63-4EBA-9C4D-34577896D96E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598401-C871-4F10-B8B4-FE1EFDCC9AC9}"/>
              </a:ext>
            </a:extLst>
          </p:cNvPr>
          <p:cNvGrpSpPr/>
          <p:nvPr/>
        </p:nvGrpSpPr>
        <p:grpSpPr>
          <a:xfrm>
            <a:off x="2705448" y="4979185"/>
            <a:ext cx="2021348" cy="788120"/>
            <a:chOff x="5210294" y="818614"/>
            <a:chExt cx="1750034" cy="788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67F17-53EF-4E63-B939-96185397514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927CF8-A5D4-44E3-BE6D-A83A6411D4C4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DA0121-4092-4288-938A-89DB8CFC24F7}"/>
              </a:ext>
            </a:extLst>
          </p:cNvPr>
          <p:cNvGrpSpPr/>
          <p:nvPr/>
        </p:nvGrpSpPr>
        <p:grpSpPr>
          <a:xfrm>
            <a:off x="4253174" y="2219331"/>
            <a:ext cx="2021348" cy="788120"/>
            <a:chOff x="5210294" y="818614"/>
            <a:chExt cx="1750034" cy="788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2213DC-5CF9-48D8-ACDB-D1A1F0145BDF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C5E637-1F6B-4346-87CC-EB4022D7F9DE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96642C-F9E7-414D-85EA-F1011672313A}"/>
              </a:ext>
            </a:extLst>
          </p:cNvPr>
          <p:cNvGrpSpPr/>
          <p:nvPr/>
        </p:nvGrpSpPr>
        <p:grpSpPr>
          <a:xfrm>
            <a:off x="7348626" y="2219331"/>
            <a:ext cx="2021348" cy="788120"/>
            <a:chOff x="5210294" y="818614"/>
            <a:chExt cx="1750034" cy="7881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A33475-1B46-493B-8321-C59C04B40995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2C9B57-52BC-4736-B8C5-7D0238A14F6D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4BC8A-7C2D-4690-9EAA-095C3809CBA1}"/>
              </a:ext>
            </a:extLst>
          </p:cNvPr>
          <p:cNvGrpSpPr/>
          <p:nvPr/>
        </p:nvGrpSpPr>
        <p:grpSpPr>
          <a:xfrm>
            <a:off x="5800900" y="4979185"/>
            <a:ext cx="2021348" cy="788120"/>
            <a:chOff x="5210294" y="818614"/>
            <a:chExt cx="1750034" cy="7881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4F817B-414A-4D65-A570-92EBFE8A6E32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0985B0-2D63-41FF-A523-0844BFCE2CA2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F50C31-9E76-4091-ADE4-FD213C41E570}"/>
              </a:ext>
            </a:extLst>
          </p:cNvPr>
          <p:cNvGrpSpPr/>
          <p:nvPr/>
        </p:nvGrpSpPr>
        <p:grpSpPr>
          <a:xfrm>
            <a:off x="8896351" y="4979185"/>
            <a:ext cx="2021348" cy="788120"/>
            <a:chOff x="5210294" y="818614"/>
            <a:chExt cx="1750034" cy="7881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CA6E23-0A18-44CC-997E-36642E0BD59C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C01392-16E6-4C7B-9EDD-DE8B5255CF4F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33E455B-D5A7-412A-A148-AB9F2667708B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E779C-F03B-4DFB-9C1A-6E60C64DBFBD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76C4E3-7BB4-4437-90F1-1B39639DB34F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AB6AA-4ED0-40CB-B50C-C762120A272E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059292-4AB8-4A12-B22F-634F000D31B2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C7B5B6-43DB-4103-B403-58A19D557A80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058A0E-47B0-4ADA-BD29-068667426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25912"/>
              </p:ext>
            </p:extLst>
          </p:nvPr>
        </p:nvGraphicFramePr>
        <p:xfrm>
          <a:off x="920218" y="1784840"/>
          <a:ext cx="10369694" cy="4301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5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8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190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1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$29.99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$14.99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6">
            <a:extLst>
              <a:ext uri="{FF2B5EF4-FFF2-40B4-BE49-F238E27FC236}">
                <a16:creationId xmlns:a16="http://schemas.microsoft.com/office/drawing/2014/main" id="{37D8E55C-D1C5-4CB5-84C9-3CA1592E5501}"/>
              </a:ext>
            </a:extLst>
          </p:cNvPr>
          <p:cNvSpPr/>
          <p:nvPr/>
        </p:nvSpPr>
        <p:spPr>
          <a:xfrm rot="2700000">
            <a:off x="4690888" y="1961142"/>
            <a:ext cx="347668" cy="6233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554407A-2F99-434A-8F8B-821F8DE38F17}"/>
              </a:ext>
            </a:extLst>
          </p:cNvPr>
          <p:cNvSpPr/>
          <p:nvPr/>
        </p:nvSpPr>
        <p:spPr>
          <a:xfrm>
            <a:off x="1970912" y="2071184"/>
            <a:ext cx="430745" cy="4032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3DA1603C-322C-4036-BCB8-5D9FD88E3405}"/>
              </a:ext>
            </a:extLst>
          </p:cNvPr>
          <p:cNvSpPr/>
          <p:nvPr/>
        </p:nvSpPr>
        <p:spPr>
          <a:xfrm>
            <a:off x="7135405" y="2036624"/>
            <a:ext cx="472339" cy="47233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BBF7AF12-6697-4143-8E1F-4DD81E214D90}"/>
              </a:ext>
            </a:extLst>
          </p:cNvPr>
          <p:cNvSpPr/>
          <p:nvPr/>
        </p:nvSpPr>
        <p:spPr>
          <a:xfrm>
            <a:off x="9768203" y="2098854"/>
            <a:ext cx="452887" cy="3478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ame 115">
            <a:extLst>
              <a:ext uri="{FF2B5EF4-FFF2-40B4-BE49-F238E27FC236}">
                <a16:creationId xmlns:a16="http://schemas.microsoft.com/office/drawing/2014/main" id="{B8A794B9-2AD2-4FD9-B4A2-85EDF384C27F}"/>
              </a:ext>
            </a:extLst>
          </p:cNvPr>
          <p:cNvSpPr/>
          <p:nvPr/>
        </p:nvSpPr>
        <p:spPr>
          <a:xfrm>
            <a:off x="259556" y="266700"/>
            <a:ext cx="11672888" cy="6324600"/>
          </a:xfrm>
          <a:prstGeom prst="frame">
            <a:avLst>
              <a:gd name="adj1" fmla="val 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C1DE289-C385-4A2A-8B00-99E26490646B}"/>
              </a:ext>
            </a:extLst>
          </p:cNvPr>
          <p:cNvGrpSpPr/>
          <p:nvPr/>
        </p:nvGrpSpPr>
        <p:grpSpPr>
          <a:xfrm flipV="1">
            <a:off x="-169708" y="-3634"/>
            <a:ext cx="2470259" cy="2388108"/>
            <a:chOff x="-214779" y="3818987"/>
            <a:chExt cx="3158686" cy="305364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0BFC25C-6725-4931-9168-F136E8D8FEC4}"/>
                </a:ext>
              </a:extLst>
            </p:cNvPr>
            <p:cNvGrpSpPr/>
            <p:nvPr/>
          </p:nvGrpSpPr>
          <p:grpSpPr>
            <a:xfrm rot="1587316">
              <a:off x="909065" y="3818987"/>
              <a:ext cx="1555538" cy="2302642"/>
              <a:chOff x="6477000" y="3016250"/>
              <a:chExt cx="1328738" cy="1966913"/>
            </a:xfrm>
          </p:grpSpPr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E5BA3D2B-D97C-4F87-AAE5-75AF546B0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00" y="3162300"/>
                <a:ext cx="1328738" cy="1820863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22">
                <a:extLst>
                  <a:ext uri="{FF2B5EF4-FFF2-40B4-BE49-F238E27FC236}">
                    <a16:creationId xmlns:a16="http://schemas.microsoft.com/office/drawing/2014/main" id="{215C6FC2-D018-41B9-834F-F3CA740D8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7650" y="3302000"/>
                <a:ext cx="1087438" cy="1504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A70F7A8D-3694-4A29-AFFE-767E2E184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3294062"/>
                <a:ext cx="1101725" cy="1520825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12A85A04-CE70-4116-ACD9-D8BC58F94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609975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25">
                <a:extLst>
                  <a:ext uri="{FF2B5EF4-FFF2-40B4-BE49-F238E27FC236}">
                    <a16:creationId xmlns:a16="http://schemas.microsoft.com/office/drawing/2014/main" id="{41785840-8D44-4077-831E-153F1D76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609975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6">
                <a:extLst>
                  <a:ext uri="{FF2B5EF4-FFF2-40B4-BE49-F238E27FC236}">
                    <a16:creationId xmlns:a16="http://schemas.microsoft.com/office/drawing/2014/main" id="{E1A24A4E-BB99-4397-BF2E-F8D044D22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3586163"/>
                <a:ext cx="755650" cy="46038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2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7">
                <a:extLst>
                  <a:ext uri="{FF2B5EF4-FFF2-40B4-BE49-F238E27FC236}">
                    <a16:creationId xmlns:a16="http://schemas.microsoft.com/office/drawing/2014/main" id="{E91D921A-A670-4292-98AB-E2C384C7E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3759200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8">
                <a:extLst>
                  <a:ext uri="{FF2B5EF4-FFF2-40B4-BE49-F238E27FC236}">
                    <a16:creationId xmlns:a16="http://schemas.microsoft.com/office/drawing/2014/main" id="{21464287-F2FE-4D25-922D-98818A9B4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3759200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7BCCB9AE-55D9-4213-8DE1-8462B6094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3736975"/>
                <a:ext cx="884238" cy="44450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10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DB2012FC-981D-4451-A4E5-4D21F3F17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913188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1">
                <a:extLst>
                  <a:ext uri="{FF2B5EF4-FFF2-40B4-BE49-F238E27FC236}">
                    <a16:creationId xmlns:a16="http://schemas.microsoft.com/office/drawing/2014/main" id="{37C74E93-0D96-41E8-9F5A-358ED5428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913188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BF2CE6A9-D824-443A-A863-7FD669426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3890963"/>
                <a:ext cx="755650" cy="44450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10"/>
                      <a:pt x="201" y="6"/>
                    </a:cubicBezTo>
                    <a:cubicBezTo>
                      <a:pt x="201" y="3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88A5161-D289-4DBF-96FE-3F3C78B07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0671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34">
                <a:extLst>
                  <a:ext uri="{FF2B5EF4-FFF2-40B4-BE49-F238E27FC236}">
                    <a16:creationId xmlns:a16="http://schemas.microsoft.com/office/drawing/2014/main" id="{52BF82CB-B0CB-46F0-A628-237729FE4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4067175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16EB9CCE-12A7-44B3-AB40-05B7E151D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4044950"/>
                <a:ext cx="884238" cy="44450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9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A80FF2C3-E087-4DBF-83F6-ACCD57792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2211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6CC5CFB9-582C-433F-9840-C996CC799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4221163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A507EE3D-7DDA-4C2E-AF39-65A91EE9B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4198938"/>
                <a:ext cx="755650" cy="44450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2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8C42F7D6-DF42-480A-9BD1-7ECB2B5F8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5259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0">
                <a:extLst>
                  <a:ext uri="{FF2B5EF4-FFF2-40B4-BE49-F238E27FC236}">
                    <a16:creationId xmlns:a16="http://schemas.microsoft.com/office/drawing/2014/main" id="{FC433506-FE8B-4929-A663-CF3E37798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4525963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D125A822-1118-4A3E-ADF5-2C9DB99E1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4502150"/>
                <a:ext cx="755650" cy="46038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3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75378A98-907E-438B-A3D2-8C231E692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3719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43">
                <a:extLst>
                  <a:ext uri="{FF2B5EF4-FFF2-40B4-BE49-F238E27FC236}">
                    <a16:creationId xmlns:a16="http://schemas.microsoft.com/office/drawing/2014/main" id="{37E35055-C75F-4817-AEFC-D44B99D34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4371975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086D9471-E4BF-42A1-B94A-FA4BCEE8D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4348163"/>
                <a:ext cx="884238" cy="46038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10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29647D32-D334-4C66-86A4-B730A4B25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0" y="3200400"/>
                <a:ext cx="604838" cy="184150"/>
              </a:xfrm>
              <a:custGeom>
                <a:avLst/>
                <a:gdLst>
                  <a:gd name="T0" fmla="*/ 161 w 161"/>
                  <a:gd name="T1" fmla="*/ 36 h 49"/>
                  <a:gd name="T2" fmla="*/ 126 w 161"/>
                  <a:gd name="T3" fmla="*/ 0 h 49"/>
                  <a:gd name="T4" fmla="*/ 36 w 161"/>
                  <a:gd name="T5" fmla="*/ 0 h 49"/>
                  <a:gd name="T6" fmla="*/ 0 w 161"/>
                  <a:gd name="T7" fmla="*/ 36 h 49"/>
                  <a:gd name="T8" fmla="*/ 0 w 161"/>
                  <a:gd name="T9" fmla="*/ 36 h 49"/>
                  <a:gd name="T10" fmla="*/ 13 w 161"/>
                  <a:gd name="T11" fmla="*/ 49 h 49"/>
                  <a:gd name="T12" fmla="*/ 148 w 161"/>
                  <a:gd name="T13" fmla="*/ 49 h 49"/>
                  <a:gd name="T14" fmla="*/ 161 w 161"/>
                  <a:gd name="T15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49">
                    <a:moveTo>
                      <a:pt x="161" y="36"/>
                    </a:moveTo>
                    <a:cubicBezTo>
                      <a:pt x="161" y="16"/>
                      <a:pt x="146" y="0"/>
                      <a:pt x="12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3"/>
                      <a:pt x="6" y="49"/>
                      <a:pt x="13" y="49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55" y="49"/>
                      <a:pt x="161" y="43"/>
                      <a:pt x="161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BB067C31-47DF-4186-8C54-02AC33EB3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63" y="3016250"/>
                <a:ext cx="304800" cy="303213"/>
              </a:xfrm>
              <a:custGeom>
                <a:avLst/>
                <a:gdLst>
                  <a:gd name="T0" fmla="*/ 41 w 81"/>
                  <a:gd name="T1" fmla="*/ 0 h 81"/>
                  <a:gd name="T2" fmla="*/ 0 w 81"/>
                  <a:gd name="T3" fmla="*/ 40 h 81"/>
                  <a:gd name="T4" fmla="*/ 41 w 81"/>
                  <a:gd name="T5" fmla="*/ 81 h 81"/>
                  <a:gd name="T6" fmla="*/ 81 w 81"/>
                  <a:gd name="T7" fmla="*/ 40 h 81"/>
                  <a:gd name="T8" fmla="*/ 41 w 81"/>
                  <a:gd name="T9" fmla="*/ 0 h 81"/>
                  <a:gd name="T10" fmla="*/ 41 w 81"/>
                  <a:gd name="T11" fmla="*/ 69 h 81"/>
                  <a:gd name="T12" fmla="*/ 12 w 81"/>
                  <a:gd name="T13" fmla="*/ 40 h 81"/>
                  <a:gd name="T14" fmla="*/ 41 w 81"/>
                  <a:gd name="T15" fmla="*/ 12 h 81"/>
                  <a:gd name="T16" fmla="*/ 69 w 81"/>
                  <a:gd name="T17" fmla="*/ 40 h 81"/>
                  <a:gd name="T18" fmla="*/ 41 w 81"/>
                  <a:gd name="T19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81">
                    <a:moveTo>
                      <a:pt x="41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3"/>
                      <a:pt x="18" y="81"/>
                      <a:pt x="41" y="81"/>
                    </a:cubicBezTo>
                    <a:cubicBezTo>
                      <a:pt x="63" y="81"/>
                      <a:pt x="81" y="63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lose/>
                    <a:moveTo>
                      <a:pt x="41" y="69"/>
                    </a:moveTo>
                    <a:cubicBezTo>
                      <a:pt x="25" y="69"/>
                      <a:pt x="12" y="56"/>
                      <a:pt x="12" y="40"/>
                    </a:cubicBezTo>
                    <a:cubicBezTo>
                      <a:pt x="12" y="24"/>
                      <a:pt x="25" y="12"/>
                      <a:pt x="41" y="12"/>
                    </a:cubicBezTo>
                    <a:cubicBezTo>
                      <a:pt x="56" y="12"/>
                      <a:pt x="69" y="24"/>
                      <a:pt x="69" y="40"/>
                    </a:cubicBezTo>
                    <a:cubicBezTo>
                      <a:pt x="69" y="56"/>
                      <a:pt x="56" y="69"/>
                      <a:pt x="41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98954-F763-4B68-9FA7-CDC13E476626}"/>
                </a:ext>
              </a:extLst>
            </p:cNvPr>
            <p:cNvSpPr/>
            <p:nvPr/>
          </p:nvSpPr>
          <p:spPr>
            <a:xfrm rot="2717603">
              <a:off x="-173015" y="4960000"/>
              <a:ext cx="751360" cy="834887"/>
            </a:xfrm>
            <a:custGeom>
              <a:avLst/>
              <a:gdLst>
                <a:gd name="connsiteX0" fmla="*/ 184970 w 751360"/>
                <a:gd name="connsiteY0" fmla="*/ 3969 h 834887"/>
                <a:gd name="connsiteX1" fmla="*/ 218776 w 751360"/>
                <a:gd name="connsiteY1" fmla="*/ 9240 h 834887"/>
                <a:gd name="connsiteX2" fmla="*/ 474653 w 751360"/>
                <a:gd name="connsiteY2" fmla="*/ 128216 h 834887"/>
                <a:gd name="connsiteX3" fmla="*/ 680823 w 751360"/>
                <a:gd name="connsiteY3" fmla="*/ 223558 h 834887"/>
                <a:gd name="connsiteX4" fmla="*/ 701195 w 751360"/>
                <a:gd name="connsiteY4" fmla="*/ 239449 h 834887"/>
                <a:gd name="connsiteX5" fmla="*/ 737865 w 751360"/>
                <a:gd name="connsiteY5" fmla="*/ 255339 h 834887"/>
                <a:gd name="connsiteX6" fmla="*/ 746829 w 751360"/>
                <a:gd name="connsiteY6" fmla="*/ 282230 h 834887"/>
                <a:gd name="connsiteX7" fmla="*/ 562663 w 751360"/>
                <a:gd name="connsiteY7" fmla="*/ 670937 h 834887"/>
                <a:gd name="connsiteX8" fmla="*/ 485328 w 751360"/>
                <a:gd name="connsiteY8" fmla="*/ 834887 h 834887"/>
                <a:gd name="connsiteX9" fmla="*/ 0 w 751360"/>
                <a:gd name="connsiteY9" fmla="*/ 354504 h 834887"/>
                <a:gd name="connsiteX10" fmla="*/ 101839 w 751360"/>
                <a:gd name="connsiteY10" fmla="*/ 158774 h 834887"/>
                <a:gd name="connsiteX11" fmla="*/ 176401 w 751360"/>
                <a:gd name="connsiteY11" fmla="*/ 14130 h 834887"/>
                <a:gd name="connsiteX12" fmla="*/ 184970 w 751360"/>
                <a:gd name="connsiteY12" fmla="*/ 3969 h 83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1360" h="834887">
                  <a:moveTo>
                    <a:pt x="184970" y="3969"/>
                  </a:moveTo>
                  <a:cubicBezTo>
                    <a:pt x="192343" y="-2983"/>
                    <a:pt x="197996" y="-539"/>
                    <a:pt x="218776" y="9240"/>
                  </a:cubicBezTo>
                  <a:lnTo>
                    <a:pt x="474653" y="128216"/>
                  </a:lnTo>
                  <a:lnTo>
                    <a:pt x="680823" y="223558"/>
                  </a:lnTo>
                  <a:cubicBezTo>
                    <a:pt x="689379" y="227225"/>
                    <a:pt x="698343" y="229670"/>
                    <a:pt x="701195" y="239449"/>
                  </a:cubicBezTo>
                  <a:cubicBezTo>
                    <a:pt x="713419" y="244745"/>
                    <a:pt x="725234" y="251265"/>
                    <a:pt x="737865" y="255339"/>
                  </a:cubicBezTo>
                  <a:cubicBezTo>
                    <a:pt x="754163" y="260636"/>
                    <a:pt x="753756" y="268377"/>
                    <a:pt x="746829" y="282230"/>
                  </a:cubicBezTo>
                  <a:cubicBezTo>
                    <a:pt x="684896" y="411799"/>
                    <a:pt x="623780" y="541368"/>
                    <a:pt x="562663" y="670937"/>
                  </a:cubicBezTo>
                  <a:lnTo>
                    <a:pt x="485328" y="834887"/>
                  </a:lnTo>
                  <a:lnTo>
                    <a:pt x="0" y="354504"/>
                  </a:lnTo>
                  <a:lnTo>
                    <a:pt x="101839" y="158774"/>
                  </a:lnTo>
                  <a:cubicBezTo>
                    <a:pt x="127100" y="110694"/>
                    <a:pt x="152361" y="62616"/>
                    <a:pt x="176401" y="14130"/>
                  </a:cubicBezTo>
                  <a:cubicBezTo>
                    <a:pt x="179864" y="9648"/>
                    <a:pt x="182513" y="6286"/>
                    <a:pt x="184970" y="3969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6CDF88B-0092-435E-B024-60DECFF955B6}"/>
                </a:ext>
              </a:extLst>
            </p:cNvPr>
            <p:cNvSpPr/>
            <p:nvPr/>
          </p:nvSpPr>
          <p:spPr>
            <a:xfrm rot="578905">
              <a:off x="1255322" y="5572258"/>
              <a:ext cx="1098009" cy="279768"/>
            </a:xfrm>
            <a:custGeom>
              <a:avLst/>
              <a:gdLst>
                <a:gd name="connsiteX0" fmla="*/ 58249 w 1098009"/>
                <a:gd name="connsiteY0" fmla="*/ 232663 h 279768"/>
                <a:gd name="connsiteX1" fmla="*/ 125616 w 1098009"/>
                <a:gd name="connsiteY1" fmla="*/ 279768 h 279768"/>
                <a:gd name="connsiteX2" fmla="*/ 0 w 1098009"/>
                <a:gd name="connsiteY2" fmla="*/ 268625 h 279768"/>
                <a:gd name="connsiteX3" fmla="*/ 58249 w 1098009"/>
                <a:gd name="connsiteY3" fmla="*/ 232663 h 279768"/>
                <a:gd name="connsiteX4" fmla="*/ 1066212 w 1098009"/>
                <a:gd name="connsiteY4" fmla="*/ 1186 h 279768"/>
                <a:gd name="connsiteX5" fmla="*/ 1083940 w 1098009"/>
                <a:gd name="connsiteY5" fmla="*/ 11822 h 279768"/>
                <a:gd name="connsiteX6" fmla="*/ 1097110 w 1098009"/>
                <a:gd name="connsiteY6" fmla="*/ 72604 h 279768"/>
                <a:gd name="connsiteX7" fmla="*/ 1087992 w 1098009"/>
                <a:gd name="connsiteY7" fmla="*/ 86280 h 279768"/>
                <a:gd name="connsiteX8" fmla="*/ 348989 w 1098009"/>
                <a:gd name="connsiteY8" fmla="*/ 236208 h 279768"/>
                <a:gd name="connsiteX9" fmla="*/ 317079 w 1098009"/>
                <a:gd name="connsiteY9" fmla="*/ 228104 h 279768"/>
                <a:gd name="connsiteX10" fmla="*/ 248699 w 1098009"/>
                <a:gd name="connsiteY10" fmla="*/ 165296 h 279768"/>
                <a:gd name="connsiteX11" fmla="*/ 1066212 w 1098009"/>
                <a:gd name="connsiteY11" fmla="*/ 1186 h 27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009" h="279768">
                  <a:moveTo>
                    <a:pt x="58249" y="232663"/>
                  </a:moveTo>
                  <a:cubicBezTo>
                    <a:pt x="82562" y="245832"/>
                    <a:pt x="103836" y="263560"/>
                    <a:pt x="125616" y="279768"/>
                  </a:cubicBezTo>
                  <a:cubicBezTo>
                    <a:pt x="85094" y="276223"/>
                    <a:pt x="44573" y="272677"/>
                    <a:pt x="0" y="268625"/>
                  </a:cubicBezTo>
                  <a:cubicBezTo>
                    <a:pt x="20767" y="255456"/>
                    <a:pt x="39508" y="243806"/>
                    <a:pt x="58249" y="232663"/>
                  </a:cubicBezTo>
                  <a:close/>
                  <a:moveTo>
                    <a:pt x="1066212" y="1186"/>
                  </a:moveTo>
                  <a:cubicBezTo>
                    <a:pt x="1075836" y="-841"/>
                    <a:pt x="1081914" y="-1854"/>
                    <a:pt x="1083940" y="11822"/>
                  </a:cubicBezTo>
                  <a:cubicBezTo>
                    <a:pt x="1086473" y="32083"/>
                    <a:pt x="1091538" y="52850"/>
                    <a:pt x="1097110" y="72604"/>
                  </a:cubicBezTo>
                  <a:cubicBezTo>
                    <a:pt x="1100149" y="83241"/>
                    <a:pt x="1095084" y="84760"/>
                    <a:pt x="1087992" y="86280"/>
                  </a:cubicBezTo>
                  <a:cubicBezTo>
                    <a:pt x="1075836" y="88812"/>
                    <a:pt x="381406" y="229117"/>
                    <a:pt x="348989" y="236208"/>
                  </a:cubicBezTo>
                  <a:cubicBezTo>
                    <a:pt x="336832" y="238740"/>
                    <a:pt x="327208" y="238234"/>
                    <a:pt x="317079" y="228104"/>
                  </a:cubicBezTo>
                  <a:cubicBezTo>
                    <a:pt x="296311" y="206830"/>
                    <a:pt x="273518" y="187583"/>
                    <a:pt x="248699" y="165296"/>
                  </a:cubicBezTo>
                  <a:cubicBezTo>
                    <a:pt x="278583" y="159724"/>
                    <a:pt x="1046458" y="5238"/>
                    <a:pt x="1066212" y="11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E5D637D-C457-40C2-A139-88A223098DBE}"/>
                </a:ext>
              </a:extLst>
            </p:cNvPr>
            <p:cNvSpPr/>
            <p:nvPr/>
          </p:nvSpPr>
          <p:spPr>
            <a:xfrm rot="578905">
              <a:off x="327149" y="4514057"/>
              <a:ext cx="2328005" cy="1837744"/>
            </a:xfrm>
            <a:custGeom>
              <a:avLst/>
              <a:gdLst>
                <a:gd name="connsiteX0" fmla="*/ 1352938 w 2328005"/>
                <a:gd name="connsiteY0" fmla="*/ 868370 h 1837744"/>
                <a:gd name="connsiteX1" fmla="*/ 1475452 w 2328005"/>
                <a:gd name="connsiteY1" fmla="*/ 875207 h 1837744"/>
                <a:gd name="connsiteX2" fmla="*/ 1492673 w 2328005"/>
                <a:gd name="connsiteY2" fmla="*/ 879766 h 1837744"/>
                <a:gd name="connsiteX3" fmla="*/ 1564091 w 2328005"/>
                <a:gd name="connsiteY3" fmla="*/ 901040 h 1837744"/>
                <a:gd name="connsiteX4" fmla="*/ 1586885 w 2328005"/>
                <a:gd name="connsiteY4" fmla="*/ 904078 h 1837744"/>
                <a:gd name="connsiteX5" fmla="*/ 1724656 w 2328005"/>
                <a:gd name="connsiteY5" fmla="*/ 886857 h 1837744"/>
                <a:gd name="connsiteX6" fmla="*/ 1822413 w 2328005"/>
                <a:gd name="connsiteY6" fmla="*/ 889389 h 1837744"/>
                <a:gd name="connsiteX7" fmla="*/ 1886234 w 2328005"/>
                <a:gd name="connsiteY7" fmla="*/ 930924 h 1837744"/>
                <a:gd name="connsiteX8" fmla="*/ 1917132 w 2328005"/>
                <a:gd name="connsiteY8" fmla="*/ 951691 h 1837744"/>
                <a:gd name="connsiteX9" fmla="*/ 1962718 w 2328005"/>
                <a:gd name="connsiteY9" fmla="*/ 983601 h 1837744"/>
                <a:gd name="connsiteX10" fmla="*/ 1987537 w 2328005"/>
                <a:gd name="connsiteY10" fmla="*/ 1011459 h 1837744"/>
                <a:gd name="connsiteX11" fmla="*/ 1251066 w 2328005"/>
                <a:gd name="connsiteY11" fmla="*/ 1165945 h 1837744"/>
                <a:gd name="connsiteX12" fmla="*/ 1248027 w 2328005"/>
                <a:gd name="connsiteY12" fmla="*/ 1175569 h 1837744"/>
                <a:gd name="connsiteX13" fmla="*/ 1308302 w 2328005"/>
                <a:gd name="connsiteY13" fmla="*/ 1228753 h 1837744"/>
                <a:gd name="connsiteX14" fmla="*/ 1334134 w 2328005"/>
                <a:gd name="connsiteY14" fmla="*/ 1229260 h 1837744"/>
                <a:gd name="connsiteX15" fmla="*/ 2030591 w 2328005"/>
                <a:gd name="connsiteY15" fmla="*/ 1090982 h 1837744"/>
                <a:gd name="connsiteX16" fmla="*/ 2054903 w 2328005"/>
                <a:gd name="connsiteY16" fmla="*/ 1123398 h 1837744"/>
                <a:gd name="connsiteX17" fmla="*/ 2328005 w 2328005"/>
                <a:gd name="connsiteY17" fmla="*/ 1509212 h 1837744"/>
                <a:gd name="connsiteX18" fmla="*/ 1890846 w 2328005"/>
                <a:gd name="connsiteY18" fmla="*/ 1837539 h 1837744"/>
                <a:gd name="connsiteX19" fmla="*/ 1695475 w 2328005"/>
                <a:gd name="connsiteY19" fmla="*/ 1616268 h 1837744"/>
                <a:gd name="connsiteX20" fmla="*/ 1461234 w 2328005"/>
                <a:gd name="connsiteY20" fmla="*/ 1539142 h 1837744"/>
                <a:gd name="connsiteX21" fmla="*/ 1230805 w 2328005"/>
                <a:gd name="connsiteY21" fmla="*/ 1421228 h 1837744"/>
                <a:gd name="connsiteX22" fmla="*/ 1137607 w 2328005"/>
                <a:gd name="connsiteY22" fmla="*/ 1336641 h 1837744"/>
                <a:gd name="connsiteX23" fmla="*/ 1105190 w 2328005"/>
                <a:gd name="connsiteY23" fmla="*/ 1279912 h 1837744"/>
                <a:gd name="connsiteX24" fmla="*/ 1037823 w 2328005"/>
                <a:gd name="connsiteY24" fmla="*/ 1232806 h 1837744"/>
                <a:gd name="connsiteX25" fmla="*/ 1012498 w 2328005"/>
                <a:gd name="connsiteY25" fmla="*/ 1191271 h 1837744"/>
                <a:gd name="connsiteX26" fmla="*/ 1075812 w 2328005"/>
                <a:gd name="connsiteY26" fmla="*/ 1123398 h 1837744"/>
                <a:gd name="connsiteX27" fmla="*/ 1122917 w 2328005"/>
                <a:gd name="connsiteY27" fmla="*/ 1098073 h 1837744"/>
                <a:gd name="connsiteX28" fmla="*/ 1244988 w 2328005"/>
                <a:gd name="connsiteY28" fmla="*/ 938521 h 1837744"/>
                <a:gd name="connsiteX29" fmla="*/ 1313367 w 2328005"/>
                <a:gd name="connsiteY29" fmla="*/ 884831 h 1837744"/>
                <a:gd name="connsiteX30" fmla="*/ 1352938 w 2328005"/>
                <a:gd name="connsiteY30" fmla="*/ 868370 h 1837744"/>
                <a:gd name="connsiteX31" fmla="*/ 624850 w 2328005"/>
                <a:gd name="connsiteY31" fmla="*/ 11 h 1837744"/>
                <a:gd name="connsiteX32" fmla="*/ 651531 w 2328005"/>
                <a:gd name="connsiteY32" fmla="*/ 10872 h 1837744"/>
                <a:gd name="connsiteX33" fmla="*/ 653875 w 2328005"/>
                <a:gd name="connsiteY33" fmla="*/ 74725 h 1837744"/>
                <a:gd name="connsiteX34" fmla="*/ 608687 w 2328005"/>
                <a:gd name="connsiteY34" fmla="*/ 126552 h 1837744"/>
                <a:gd name="connsiteX35" fmla="*/ 694621 w 2328005"/>
                <a:gd name="connsiteY35" fmla="*/ 93416 h 1837744"/>
                <a:gd name="connsiteX36" fmla="*/ 815750 w 2328005"/>
                <a:gd name="connsiteY36" fmla="*/ 59445 h 1837744"/>
                <a:gd name="connsiteX37" fmla="*/ 866339 w 2328005"/>
                <a:gd name="connsiteY37" fmla="*/ 58118 h 1837744"/>
                <a:gd name="connsiteX38" fmla="*/ 895795 w 2328005"/>
                <a:gd name="connsiteY38" fmla="*/ 135900 h 1837744"/>
                <a:gd name="connsiteX39" fmla="*/ 972751 w 2328005"/>
                <a:gd name="connsiteY39" fmla="*/ 117382 h 1837744"/>
                <a:gd name="connsiteX40" fmla="*/ 1013012 w 2328005"/>
                <a:gd name="connsiteY40" fmla="*/ 117174 h 1837744"/>
                <a:gd name="connsiteX41" fmla="*/ 1045375 w 2328005"/>
                <a:gd name="connsiteY41" fmla="*/ 186008 h 1837744"/>
                <a:gd name="connsiteX42" fmla="*/ 994321 w 2328005"/>
                <a:gd name="connsiteY42" fmla="*/ 234130 h 1837744"/>
                <a:gd name="connsiteX43" fmla="*/ 850090 w 2328005"/>
                <a:gd name="connsiteY43" fmla="*/ 312201 h 1837744"/>
                <a:gd name="connsiteX44" fmla="*/ 675866 w 2328005"/>
                <a:gd name="connsiteY44" fmla="*/ 497120 h 1837744"/>
                <a:gd name="connsiteX45" fmla="*/ 655208 w 2328005"/>
                <a:gd name="connsiteY45" fmla="*/ 525927 h 1837744"/>
                <a:gd name="connsiteX46" fmla="*/ 865231 w 2328005"/>
                <a:gd name="connsiteY46" fmla="*/ 421832 h 1837744"/>
                <a:gd name="connsiteX47" fmla="*/ 1021286 w 2328005"/>
                <a:gd name="connsiteY47" fmla="*/ 302101 h 1837744"/>
                <a:gd name="connsiteX48" fmla="*/ 1077606 w 2328005"/>
                <a:gd name="connsiteY48" fmla="*/ 275304 h 1837744"/>
                <a:gd name="connsiteX49" fmla="*/ 1135640 w 2328005"/>
                <a:gd name="connsiteY49" fmla="*/ 294358 h 1837744"/>
                <a:gd name="connsiteX50" fmla="*/ 1128862 w 2328005"/>
                <a:gd name="connsiteY50" fmla="*/ 347158 h 1837744"/>
                <a:gd name="connsiteX51" fmla="*/ 1028813 w 2328005"/>
                <a:gd name="connsiteY51" fmla="*/ 455910 h 1837744"/>
                <a:gd name="connsiteX52" fmla="*/ 800327 w 2328005"/>
                <a:gd name="connsiteY52" fmla="*/ 657068 h 1837744"/>
                <a:gd name="connsiteX53" fmla="*/ 576118 w 2328005"/>
                <a:gd name="connsiteY53" fmla="*/ 875332 h 1837744"/>
                <a:gd name="connsiteX54" fmla="*/ 571369 w 2328005"/>
                <a:gd name="connsiteY54" fmla="*/ 881954 h 1837744"/>
                <a:gd name="connsiteX55" fmla="*/ 583741 w 2328005"/>
                <a:gd name="connsiteY55" fmla="*/ 877289 h 1837744"/>
                <a:gd name="connsiteX56" fmla="*/ 826112 w 2328005"/>
                <a:gd name="connsiteY56" fmla="*/ 723190 h 1837744"/>
                <a:gd name="connsiteX57" fmla="*/ 977646 w 2328005"/>
                <a:gd name="connsiteY57" fmla="*/ 716038 h 1837744"/>
                <a:gd name="connsiteX58" fmla="*/ 1017891 w 2328005"/>
                <a:gd name="connsiteY58" fmla="*/ 749411 h 1837744"/>
                <a:gd name="connsiteX59" fmla="*/ 1013203 w 2328005"/>
                <a:gd name="connsiteY59" fmla="*/ 774126 h 1837744"/>
                <a:gd name="connsiteX60" fmla="*/ 737147 w 2328005"/>
                <a:gd name="connsiteY60" fmla="*/ 957718 h 1837744"/>
                <a:gd name="connsiteX61" fmla="*/ 480939 w 2328005"/>
                <a:gd name="connsiteY61" fmla="*/ 1089859 h 1837744"/>
                <a:gd name="connsiteX62" fmla="*/ 396830 w 2328005"/>
                <a:gd name="connsiteY62" fmla="*/ 1109264 h 1837744"/>
                <a:gd name="connsiteX63" fmla="*/ 287055 w 2328005"/>
                <a:gd name="connsiteY63" fmla="*/ 1125305 h 1837744"/>
                <a:gd name="connsiteX64" fmla="*/ 261671 w 2328005"/>
                <a:gd name="connsiteY64" fmla="*/ 1123646 h 1837744"/>
                <a:gd name="connsiteX65" fmla="*/ 10194 w 2328005"/>
                <a:gd name="connsiteY65" fmla="*/ 676571 h 1837744"/>
                <a:gd name="connsiteX66" fmla="*/ 0 w 2328005"/>
                <a:gd name="connsiteY66" fmla="*/ 657227 h 1837744"/>
                <a:gd name="connsiteX67" fmla="*/ 241867 w 2328005"/>
                <a:gd name="connsiteY67" fmla="*/ 342324 h 1837744"/>
                <a:gd name="connsiteX68" fmla="*/ 494032 w 2328005"/>
                <a:gd name="connsiteY68" fmla="*/ 66894 h 1837744"/>
                <a:gd name="connsiteX69" fmla="*/ 596077 w 2328005"/>
                <a:gd name="connsiteY69" fmla="*/ 5700 h 1837744"/>
                <a:gd name="connsiteX70" fmla="*/ 624850 w 2328005"/>
                <a:gd name="connsiteY70" fmla="*/ 11 h 18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328005" h="1837744">
                  <a:moveTo>
                    <a:pt x="1352938" y="868370"/>
                  </a:moveTo>
                  <a:cubicBezTo>
                    <a:pt x="1392921" y="857827"/>
                    <a:pt x="1434044" y="863810"/>
                    <a:pt x="1475452" y="875207"/>
                  </a:cubicBezTo>
                  <a:lnTo>
                    <a:pt x="1492673" y="879766"/>
                  </a:lnTo>
                  <a:cubicBezTo>
                    <a:pt x="1517492" y="882805"/>
                    <a:pt x="1541298" y="890909"/>
                    <a:pt x="1564091" y="901040"/>
                  </a:cubicBezTo>
                  <a:cubicBezTo>
                    <a:pt x="1571689" y="904079"/>
                    <a:pt x="1578780" y="905092"/>
                    <a:pt x="1586885" y="904078"/>
                  </a:cubicBezTo>
                  <a:cubicBezTo>
                    <a:pt x="1632470" y="896987"/>
                    <a:pt x="1678563" y="890402"/>
                    <a:pt x="1724656" y="886857"/>
                  </a:cubicBezTo>
                  <a:cubicBezTo>
                    <a:pt x="1757580" y="884324"/>
                    <a:pt x="1789997" y="882805"/>
                    <a:pt x="1822413" y="889389"/>
                  </a:cubicBezTo>
                  <a:cubicBezTo>
                    <a:pt x="1848752" y="894961"/>
                    <a:pt x="1871545" y="907118"/>
                    <a:pt x="1886234" y="930924"/>
                  </a:cubicBezTo>
                  <a:cubicBezTo>
                    <a:pt x="1893325" y="942573"/>
                    <a:pt x="1901936" y="949664"/>
                    <a:pt x="1917132" y="951691"/>
                  </a:cubicBezTo>
                  <a:cubicBezTo>
                    <a:pt x="1936886" y="953717"/>
                    <a:pt x="1950561" y="968912"/>
                    <a:pt x="1962718" y="983601"/>
                  </a:cubicBezTo>
                  <a:cubicBezTo>
                    <a:pt x="1970315" y="993225"/>
                    <a:pt x="1978420" y="1002849"/>
                    <a:pt x="1987537" y="1011459"/>
                  </a:cubicBezTo>
                  <a:cubicBezTo>
                    <a:pt x="1982979" y="1023109"/>
                    <a:pt x="1255624" y="1164426"/>
                    <a:pt x="1251066" y="1165945"/>
                  </a:cubicBezTo>
                  <a:cubicBezTo>
                    <a:pt x="1244988" y="1167466"/>
                    <a:pt x="1241948" y="1171011"/>
                    <a:pt x="1248027" y="1175569"/>
                  </a:cubicBezTo>
                  <a:cubicBezTo>
                    <a:pt x="1268793" y="1192284"/>
                    <a:pt x="1286015" y="1213558"/>
                    <a:pt x="1308302" y="1228753"/>
                  </a:cubicBezTo>
                  <a:cubicBezTo>
                    <a:pt x="1316406" y="1234325"/>
                    <a:pt x="1325524" y="1231286"/>
                    <a:pt x="1334134" y="1229260"/>
                  </a:cubicBezTo>
                  <a:lnTo>
                    <a:pt x="2030591" y="1090982"/>
                  </a:lnTo>
                  <a:cubicBezTo>
                    <a:pt x="2043253" y="1098073"/>
                    <a:pt x="2047812" y="1112255"/>
                    <a:pt x="2054903" y="1123398"/>
                  </a:cubicBezTo>
                  <a:cubicBezTo>
                    <a:pt x="2059462" y="1137074"/>
                    <a:pt x="2267775" y="1373801"/>
                    <a:pt x="2328005" y="1509212"/>
                  </a:cubicBezTo>
                  <a:cubicBezTo>
                    <a:pt x="2203872" y="1632333"/>
                    <a:pt x="2050398" y="1700274"/>
                    <a:pt x="1890846" y="1837539"/>
                  </a:cubicBezTo>
                  <a:cubicBezTo>
                    <a:pt x="1882742" y="1844630"/>
                    <a:pt x="1767078" y="1666001"/>
                    <a:pt x="1695475" y="1616268"/>
                  </a:cubicBezTo>
                  <a:cubicBezTo>
                    <a:pt x="1623873" y="1566536"/>
                    <a:pt x="1538679" y="1571649"/>
                    <a:pt x="1461234" y="1539142"/>
                  </a:cubicBezTo>
                  <a:cubicBezTo>
                    <a:pt x="1383789" y="1506636"/>
                    <a:pt x="1284743" y="1454979"/>
                    <a:pt x="1230805" y="1421228"/>
                  </a:cubicBezTo>
                  <a:cubicBezTo>
                    <a:pt x="1176868" y="1387478"/>
                    <a:pt x="1160400" y="1373616"/>
                    <a:pt x="1137607" y="1336641"/>
                  </a:cubicBezTo>
                  <a:cubicBezTo>
                    <a:pt x="1126463" y="1317899"/>
                    <a:pt x="1116333" y="1298652"/>
                    <a:pt x="1105190" y="1279912"/>
                  </a:cubicBezTo>
                  <a:cubicBezTo>
                    <a:pt x="1079864" y="1268261"/>
                    <a:pt x="1057578" y="1252560"/>
                    <a:pt x="1037823" y="1232806"/>
                  </a:cubicBezTo>
                  <a:cubicBezTo>
                    <a:pt x="1026680" y="1220649"/>
                    <a:pt x="1013511" y="1209506"/>
                    <a:pt x="1012498" y="1191271"/>
                  </a:cubicBezTo>
                  <a:cubicBezTo>
                    <a:pt x="1009965" y="1153789"/>
                    <a:pt x="1037823" y="1122386"/>
                    <a:pt x="1075812" y="1123398"/>
                  </a:cubicBezTo>
                  <a:cubicBezTo>
                    <a:pt x="1098099" y="1123905"/>
                    <a:pt x="1110761" y="1117320"/>
                    <a:pt x="1122917" y="1098073"/>
                  </a:cubicBezTo>
                  <a:cubicBezTo>
                    <a:pt x="1158880" y="1041343"/>
                    <a:pt x="1198388" y="987653"/>
                    <a:pt x="1244988" y="938521"/>
                  </a:cubicBezTo>
                  <a:cubicBezTo>
                    <a:pt x="1265248" y="917248"/>
                    <a:pt x="1287028" y="898000"/>
                    <a:pt x="1313367" y="884831"/>
                  </a:cubicBezTo>
                  <a:cubicBezTo>
                    <a:pt x="1326410" y="877234"/>
                    <a:pt x="1339611" y="871884"/>
                    <a:pt x="1352938" y="868370"/>
                  </a:cubicBezTo>
                  <a:close/>
                  <a:moveTo>
                    <a:pt x="624850" y="11"/>
                  </a:moveTo>
                  <a:cubicBezTo>
                    <a:pt x="634228" y="218"/>
                    <a:pt x="643257" y="3184"/>
                    <a:pt x="651531" y="10872"/>
                  </a:cubicBezTo>
                  <a:cubicBezTo>
                    <a:pt x="663589" y="22026"/>
                    <a:pt x="664048" y="54945"/>
                    <a:pt x="653875" y="74725"/>
                  </a:cubicBezTo>
                  <a:cubicBezTo>
                    <a:pt x="642989" y="95498"/>
                    <a:pt x="626288" y="111096"/>
                    <a:pt x="608687" y="126552"/>
                  </a:cubicBezTo>
                  <a:cubicBezTo>
                    <a:pt x="637221" y="115427"/>
                    <a:pt x="665993" y="103972"/>
                    <a:pt x="694621" y="93416"/>
                  </a:cubicBezTo>
                  <a:cubicBezTo>
                    <a:pt x="734246" y="78712"/>
                    <a:pt x="773914" y="66045"/>
                    <a:pt x="815750" y="59445"/>
                  </a:cubicBezTo>
                  <a:cubicBezTo>
                    <a:pt x="832806" y="56635"/>
                    <a:pt x="849670" y="56192"/>
                    <a:pt x="866339" y="58118"/>
                  </a:cubicBezTo>
                  <a:cubicBezTo>
                    <a:pt x="910235" y="64027"/>
                    <a:pt x="924189" y="99103"/>
                    <a:pt x="895795" y="135900"/>
                  </a:cubicBezTo>
                  <a:cubicBezTo>
                    <a:pt x="922805" y="129699"/>
                    <a:pt x="946979" y="120460"/>
                    <a:pt x="972751" y="117382"/>
                  </a:cubicBezTo>
                  <a:cubicBezTo>
                    <a:pt x="986252" y="116033"/>
                    <a:pt x="999754" y="114685"/>
                    <a:pt x="1013012" y="117174"/>
                  </a:cubicBezTo>
                  <a:cubicBezTo>
                    <a:pt x="1048854" y="123824"/>
                    <a:pt x="1062866" y="153927"/>
                    <a:pt x="1045375" y="186008"/>
                  </a:cubicBezTo>
                  <a:cubicBezTo>
                    <a:pt x="1033446" y="207536"/>
                    <a:pt x="1015183" y="222517"/>
                    <a:pt x="994321" y="234130"/>
                  </a:cubicBezTo>
                  <a:cubicBezTo>
                    <a:pt x="946386" y="260422"/>
                    <a:pt x="897270" y="284866"/>
                    <a:pt x="850090" y="312201"/>
                  </a:cubicBezTo>
                  <a:cubicBezTo>
                    <a:pt x="774506" y="356773"/>
                    <a:pt x="724312" y="426068"/>
                    <a:pt x="675866" y="497120"/>
                  </a:cubicBezTo>
                  <a:cubicBezTo>
                    <a:pt x="670499" y="505304"/>
                    <a:pt x="664231" y="513344"/>
                    <a:pt x="655208" y="525927"/>
                  </a:cubicBezTo>
                  <a:cubicBezTo>
                    <a:pt x="733364" y="498743"/>
                    <a:pt x="803380" y="468229"/>
                    <a:pt x="865231" y="421832"/>
                  </a:cubicBezTo>
                  <a:cubicBezTo>
                    <a:pt x="917691" y="382239"/>
                    <a:pt x="969158" y="341933"/>
                    <a:pt x="1021286" y="302101"/>
                  </a:cubicBezTo>
                  <a:cubicBezTo>
                    <a:pt x="1037888" y="289439"/>
                    <a:pt x="1056332" y="279101"/>
                    <a:pt x="1077606" y="275304"/>
                  </a:cubicBezTo>
                  <a:cubicBezTo>
                    <a:pt x="1100254" y="270989"/>
                    <a:pt x="1121515" y="274202"/>
                    <a:pt x="1135640" y="294358"/>
                  </a:cubicBezTo>
                  <a:cubicBezTo>
                    <a:pt x="1148677" y="313235"/>
                    <a:pt x="1138792" y="331215"/>
                    <a:pt x="1128862" y="347158"/>
                  </a:cubicBezTo>
                  <a:cubicBezTo>
                    <a:pt x="1102874" y="389690"/>
                    <a:pt x="1065772" y="423250"/>
                    <a:pt x="1028813" y="455910"/>
                  </a:cubicBezTo>
                  <a:cubicBezTo>
                    <a:pt x="952903" y="523310"/>
                    <a:pt x="875150" y="588387"/>
                    <a:pt x="800327" y="657068"/>
                  </a:cubicBezTo>
                  <a:cubicBezTo>
                    <a:pt x="723748" y="727499"/>
                    <a:pt x="649105" y="800822"/>
                    <a:pt x="576118" y="875332"/>
                  </a:cubicBezTo>
                  <a:cubicBezTo>
                    <a:pt x="574363" y="877082"/>
                    <a:pt x="573031" y="879636"/>
                    <a:pt x="571369" y="881954"/>
                  </a:cubicBezTo>
                  <a:cubicBezTo>
                    <a:pt x="577380" y="884760"/>
                    <a:pt x="580135" y="880218"/>
                    <a:pt x="583741" y="877289"/>
                  </a:cubicBezTo>
                  <a:cubicBezTo>
                    <a:pt x="661855" y="821496"/>
                    <a:pt x="737608" y="762006"/>
                    <a:pt x="826112" y="723190"/>
                  </a:cubicBezTo>
                  <a:cubicBezTo>
                    <a:pt x="875127" y="701683"/>
                    <a:pt x="925635" y="692779"/>
                    <a:pt x="977646" y="716038"/>
                  </a:cubicBezTo>
                  <a:cubicBezTo>
                    <a:pt x="994351" y="723505"/>
                    <a:pt x="1007402" y="735371"/>
                    <a:pt x="1017891" y="749411"/>
                  </a:cubicBezTo>
                  <a:cubicBezTo>
                    <a:pt x="1024269" y="757996"/>
                    <a:pt x="1027330" y="767711"/>
                    <a:pt x="1013203" y="774126"/>
                  </a:cubicBezTo>
                  <a:cubicBezTo>
                    <a:pt x="910242" y="819120"/>
                    <a:pt x="827071" y="893848"/>
                    <a:pt x="737147" y="957718"/>
                  </a:cubicBezTo>
                  <a:cubicBezTo>
                    <a:pt x="657989" y="1014265"/>
                    <a:pt x="575670" y="1064033"/>
                    <a:pt x="480939" y="1089859"/>
                  </a:cubicBezTo>
                  <a:cubicBezTo>
                    <a:pt x="452792" y="1096249"/>
                    <a:pt x="424977" y="1102874"/>
                    <a:pt x="396830" y="1109264"/>
                  </a:cubicBezTo>
                  <a:cubicBezTo>
                    <a:pt x="360349" y="1114689"/>
                    <a:pt x="323300" y="1120209"/>
                    <a:pt x="287055" y="1125305"/>
                  </a:cubicBezTo>
                  <a:cubicBezTo>
                    <a:pt x="278527" y="1126710"/>
                    <a:pt x="269618" y="1129345"/>
                    <a:pt x="261671" y="1123646"/>
                  </a:cubicBezTo>
                  <a:cubicBezTo>
                    <a:pt x="177876" y="974811"/>
                    <a:pt x="93751" y="825738"/>
                    <a:pt x="10194" y="676571"/>
                  </a:cubicBezTo>
                  <a:cubicBezTo>
                    <a:pt x="7127" y="670360"/>
                    <a:pt x="3398" y="663675"/>
                    <a:pt x="0" y="657227"/>
                  </a:cubicBezTo>
                  <a:cubicBezTo>
                    <a:pt x="79818" y="551515"/>
                    <a:pt x="158074" y="445186"/>
                    <a:pt x="241867" y="342324"/>
                  </a:cubicBezTo>
                  <a:cubicBezTo>
                    <a:pt x="320578" y="245846"/>
                    <a:pt x="397778" y="147282"/>
                    <a:pt x="494032" y="66894"/>
                  </a:cubicBezTo>
                  <a:cubicBezTo>
                    <a:pt x="524537" y="41137"/>
                    <a:pt x="557640" y="18749"/>
                    <a:pt x="596077" y="5700"/>
                  </a:cubicBezTo>
                  <a:cubicBezTo>
                    <a:pt x="605745" y="2355"/>
                    <a:pt x="615472" y="-196"/>
                    <a:pt x="624850" y="11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0BF08CA-7A73-4604-A8D8-B2008F10DA28}"/>
                </a:ext>
              </a:extLst>
            </p:cNvPr>
            <p:cNvSpPr/>
            <p:nvPr/>
          </p:nvSpPr>
          <p:spPr>
            <a:xfrm rot="21479217" flipH="1">
              <a:off x="1937072" y="6023955"/>
              <a:ext cx="1006835" cy="848673"/>
            </a:xfrm>
            <a:custGeom>
              <a:avLst/>
              <a:gdLst>
                <a:gd name="connsiteX0" fmla="*/ 447868 w 1006835"/>
                <a:gd name="connsiteY0" fmla="*/ 72 h 848673"/>
                <a:gd name="connsiteX1" fmla="*/ 431875 w 1006835"/>
                <a:gd name="connsiteY1" fmla="*/ 14129 h 848673"/>
                <a:gd name="connsiteX2" fmla="*/ 357313 w 1006835"/>
                <a:gd name="connsiteY2" fmla="*/ 158774 h 848673"/>
                <a:gd name="connsiteX3" fmla="*/ 216335 w 1006835"/>
                <a:gd name="connsiteY3" fmla="*/ 429727 h 848673"/>
                <a:gd name="connsiteX4" fmla="*/ 58246 w 1006835"/>
                <a:gd name="connsiteY4" fmla="*/ 736943 h 848673"/>
                <a:gd name="connsiteX5" fmla="*/ 0 w 1006835"/>
                <a:gd name="connsiteY5" fmla="*/ 848673 h 848673"/>
                <a:gd name="connsiteX6" fmla="*/ 746679 w 1006835"/>
                <a:gd name="connsiteY6" fmla="*/ 822428 h 848673"/>
                <a:gd name="connsiteX7" fmla="*/ 818137 w 1006835"/>
                <a:gd name="connsiteY7" fmla="*/ 670937 h 848673"/>
                <a:gd name="connsiteX8" fmla="*/ 1002304 w 1006835"/>
                <a:gd name="connsiteY8" fmla="*/ 282230 h 848673"/>
                <a:gd name="connsiteX9" fmla="*/ 993340 w 1006835"/>
                <a:gd name="connsiteY9" fmla="*/ 255339 h 848673"/>
                <a:gd name="connsiteX10" fmla="*/ 474251 w 1006835"/>
                <a:gd name="connsiteY10" fmla="*/ 9240 h 848673"/>
                <a:gd name="connsiteX11" fmla="*/ 447868 w 1006835"/>
                <a:gd name="connsiteY11" fmla="*/ 72 h 8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6835" h="848673">
                  <a:moveTo>
                    <a:pt x="447868" y="72"/>
                  </a:moveTo>
                  <a:cubicBezTo>
                    <a:pt x="442470" y="683"/>
                    <a:pt x="438803" y="5165"/>
                    <a:pt x="431875" y="14129"/>
                  </a:cubicBezTo>
                  <a:cubicBezTo>
                    <a:pt x="407836" y="62616"/>
                    <a:pt x="382575" y="110695"/>
                    <a:pt x="357313" y="158774"/>
                  </a:cubicBezTo>
                  <a:cubicBezTo>
                    <a:pt x="310050" y="248820"/>
                    <a:pt x="261970" y="338866"/>
                    <a:pt x="216335" y="429727"/>
                  </a:cubicBezTo>
                  <a:cubicBezTo>
                    <a:pt x="164590" y="532812"/>
                    <a:pt x="108362" y="633043"/>
                    <a:pt x="58246" y="736943"/>
                  </a:cubicBezTo>
                  <a:lnTo>
                    <a:pt x="0" y="848673"/>
                  </a:lnTo>
                  <a:lnTo>
                    <a:pt x="746679" y="822428"/>
                  </a:lnTo>
                  <a:lnTo>
                    <a:pt x="818137" y="670937"/>
                  </a:lnTo>
                  <a:cubicBezTo>
                    <a:pt x="879254" y="541368"/>
                    <a:pt x="940372" y="411799"/>
                    <a:pt x="1002304" y="282230"/>
                  </a:cubicBezTo>
                  <a:cubicBezTo>
                    <a:pt x="1009231" y="268377"/>
                    <a:pt x="1009638" y="260636"/>
                    <a:pt x="993340" y="255339"/>
                  </a:cubicBezTo>
                  <a:lnTo>
                    <a:pt x="474251" y="9240"/>
                  </a:lnTo>
                  <a:cubicBezTo>
                    <a:pt x="460397" y="2721"/>
                    <a:pt x="453267" y="-539"/>
                    <a:pt x="447868" y="72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A673CF-2EDB-422F-9ABB-DFBEB7C1B56D}"/>
              </a:ext>
            </a:extLst>
          </p:cNvPr>
          <p:cNvGrpSpPr/>
          <p:nvPr/>
        </p:nvGrpSpPr>
        <p:grpSpPr>
          <a:xfrm flipV="1">
            <a:off x="10020730" y="-169310"/>
            <a:ext cx="2171270" cy="2406184"/>
            <a:chOff x="9423207" y="3983156"/>
            <a:chExt cx="2776373" cy="30767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E06FA9F-FCAF-4367-8429-4401940420D6}"/>
                </a:ext>
              </a:extLst>
            </p:cNvPr>
            <p:cNvGrpSpPr/>
            <p:nvPr/>
          </p:nvGrpSpPr>
          <p:grpSpPr>
            <a:xfrm>
              <a:off x="9423207" y="3983156"/>
              <a:ext cx="2119814" cy="1895900"/>
              <a:chOff x="9423207" y="3983156"/>
              <a:chExt cx="2119814" cy="189590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90B5BE7-4FCA-4CD7-9285-C11CE3FC32FE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8FC0160-2002-4793-BCEA-24E60BE6C05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CA5556-DBC9-4F45-BB9C-A567E4DB1411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4A606DBE-3B48-446A-B8AB-DA94DCAF261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BE13E38-B75E-41F4-BF2E-3332BBD6A1D0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A5ADD7F-8BC1-4FE4-B93B-6AA924C7433E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3A27E45-28A4-4E09-8485-EE8FFBFC932E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A99D0027-11E7-449D-99C8-116D41781CEA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FCC378A-72ED-4AC2-B45C-C15CD53FA003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8016264-4655-4800-A5D9-9AABAEB0DB40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>
                  <a:gradFill>
                    <a:gsLst>
                      <a:gs pos="23000">
                        <a:schemeClr val="accent3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6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A73E794-662C-45F5-901D-801670B9C2D3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ross 73">
                  <a:extLst>
                    <a:ext uri="{FF2B5EF4-FFF2-40B4-BE49-F238E27FC236}">
                      <a16:creationId xmlns:a16="http://schemas.microsoft.com/office/drawing/2014/main" id="{B15D7426-FE3F-43BC-B023-64A03CDA862D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D931C35-5B7B-4548-8249-D20ED3399D85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AE723DE-C782-46AF-942A-E8E32E262E61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8432868-5E32-490E-B4F9-CE432A68F52E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1FDA6D1-2214-483A-A3AA-2E6B1D3C2787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888D8DE8-86B6-459C-85AC-9E8AA149D2B3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A8A9A24-E9C4-4636-B506-A5FA78235FBB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26E46E4-9883-4F74-BA0B-6EF4D93AF8C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chemeClr val="accent1">
                  <a:alpha val="40000"/>
                </a:schemeClr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A7A88F0-A88C-4EC3-A9F1-A7CC6C76A178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AAE1AE-EBAA-4E87-8F00-62CA9CB638E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2F9DDC1-B0B5-4ADE-A04B-E10B8E9070AE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AB8C61F-BA07-4A5C-A402-81C15098F91A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9BF8C9C-1A0E-4ACE-9124-B6335581F445}"/>
                </a:ext>
              </a:extLst>
            </p:cNvPr>
            <p:cNvSpPr/>
            <p:nvPr/>
          </p:nvSpPr>
          <p:spPr>
            <a:xfrm rot="19146890">
              <a:off x="9497118" y="4865112"/>
              <a:ext cx="2647906" cy="2053702"/>
            </a:xfrm>
            <a:custGeom>
              <a:avLst/>
              <a:gdLst>
                <a:gd name="connsiteX0" fmla="*/ 802501 w 2647906"/>
                <a:gd name="connsiteY0" fmla="*/ 64780 h 2053702"/>
                <a:gd name="connsiteX1" fmla="*/ 824412 w 2647906"/>
                <a:gd name="connsiteY1" fmla="*/ 137612 h 2053702"/>
                <a:gd name="connsiteX2" fmla="*/ 735907 w 2647906"/>
                <a:gd name="connsiteY2" fmla="*/ 300638 h 2053702"/>
                <a:gd name="connsiteX3" fmla="*/ 672970 w 2647906"/>
                <a:gd name="connsiteY3" fmla="*/ 375812 h 2053702"/>
                <a:gd name="connsiteX4" fmla="*/ 644123 w 2647906"/>
                <a:gd name="connsiteY4" fmla="*/ 429134 h 2053702"/>
                <a:gd name="connsiteX5" fmla="*/ 630356 w 2647906"/>
                <a:gd name="connsiteY5" fmla="*/ 546704 h 2053702"/>
                <a:gd name="connsiteX6" fmla="*/ 618992 w 2647906"/>
                <a:gd name="connsiteY6" fmla="*/ 620349 h 2053702"/>
                <a:gd name="connsiteX7" fmla="*/ 576379 w 2647906"/>
                <a:gd name="connsiteY7" fmla="*/ 714318 h 2053702"/>
                <a:gd name="connsiteX8" fmla="*/ 559114 w 2647906"/>
                <a:gd name="connsiteY8" fmla="*/ 771355 h 2053702"/>
                <a:gd name="connsiteX9" fmla="*/ 507760 w 2647906"/>
                <a:gd name="connsiteY9" fmla="*/ 891329 h 2053702"/>
                <a:gd name="connsiteX10" fmla="*/ 462960 w 2647906"/>
                <a:gd name="connsiteY10" fmla="*/ 948802 h 2053702"/>
                <a:gd name="connsiteX11" fmla="*/ 412480 w 2647906"/>
                <a:gd name="connsiteY11" fmla="*/ 1078829 h 2053702"/>
                <a:gd name="connsiteX12" fmla="*/ 403301 w 2647906"/>
                <a:gd name="connsiteY12" fmla="*/ 1333200 h 2053702"/>
                <a:gd name="connsiteX13" fmla="*/ 421058 w 2647906"/>
                <a:gd name="connsiteY13" fmla="*/ 1503955 h 2053702"/>
                <a:gd name="connsiteX14" fmla="*/ 425443 w 2647906"/>
                <a:gd name="connsiteY14" fmla="*/ 1540797 h 2053702"/>
                <a:gd name="connsiteX15" fmla="*/ 0 w 2647906"/>
                <a:gd name="connsiteY15" fmla="*/ 1172459 h 2053702"/>
                <a:gd name="connsiteX16" fmla="*/ 16659 w 2647906"/>
                <a:gd name="connsiteY16" fmla="*/ 1116181 h 2053702"/>
                <a:gd name="connsiteX17" fmla="*/ 118337 w 2647906"/>
                <a:gd name="connsiteY17" fmla="*/ 780533 h 2053702"/>
                <a:gd name="connsiteX18" fmla="*/ 209683 w 2647906"/>
                <a:gd name="connsiteY18" fmla="*/ 463662 h 2053702"/>
                <a:gd name="connsiteX19" fmla="*/ 259071 w 2647906"/>
                <a:gd name="connsiteY19" fmla="*/ 293425 h 2053702"/>
                <a:gd name="connsiteX20" fmla="*/ 276772 w 2647906"/>
                <a:gd name="connsiteY20" fmla="*/ 205139 h 2053702"/>
                <a:gd name="connsiteX21" fmla="*/ 329219 w 2647906"/>
                <a:gd name="connsiteY21" fmla="*/ 137394 h 2053702"/>
                <a:gd name="connsiteX22" fmla="*/ 512349 w 2647906"/>
                <a:gd name="connsiteY22" fmla="*/ 41458 h 2053702"/>
                <a:gd name="connsiteX23" fmla="*/ 578564 w 2647906"/>
                <a:gd name="connsiteY23" fmla="*/ 3434 h 2053702"/>
                <a:gd name="connsiteX24" fmla="*/ 598232 w 2647906"/>
                <a:gd name="connsiteY24" fmla="*/ 2123 h 2053702"/>
                <a:gd name="connsiteX25" fmla="*/ 603914 w 2647906"/>
                <a:gd name="connsiteY25" fmla="*/ 16546 h 2053702"/>
                <a:gd name="connsiteX26" fmla="*/ 614402 w 2647906"/>
                <a:gd name="connsiteY26" fmla="*/ 153128 h 2053702"/>
                <a:gd name="connsiteX27" fmla="*/ 624237 w 2647906"/>
                <a:gd name="connsiteY27" fmla="*/ 147446 h 2053702"/>
                <a:gd name="connsiteX28" fmla="*/ 710120 w 2647906"/>
                <a:gd name="connsiteY28" fmla="*/ 63749 h 2053702"/>
                <a:gd name="connsiteX29" fmla="*/ 779832 w 2647906"/>
                <a:gd name="connsiteY29" fmla="*/ 50418 h 2053702"/>
                <a:gd name="connsiteX30" fmla="*/ 802501 w 2647906"/>
                <a:gd name="connsiteY30" fmla="*/ 64780 h 2053702"/>
                <a:gd name="connsiteX31" fmla="*/ 2419034 w 2647906"/>
                <a:gd name="connsiteY31" fmla="*/ 721093 h 2053702"/>
                <a:gd name="connsiteX32" fmla="*/ 2504043 w 2647906"/>
                <a:gd name="connsiteY32" fmla="*/ 904441 h 2053702"/>
                <a:gd name="connsiteX33" fmla="*/ 2545782 w 2647906"/>
                <a:gd name="connsiteY33" fmla="*/ 1068995 h 2053702"/>
                <a:gd name="connsiteX34" fmla="*/ 2540975 w 2647906"/>
                <a:gd name="connsiteY34" fmla="*/ 1200552 h 2053702"/>
                <a:gd name="connsiteX35" fmla="*/ 2527207 w 2647906"/>
                <a:gd name="connsiteY35" fmla="*/ 1309818 h 2053702"/>
                <a:gd name="connsiteX36" fmla="*/ 2533108 w 2647906"/>
                <a:gd name="connsiteY36" fmla="*/ 1417991 h 2053702"/>
                <a:gd name="connsiteX37" fmla="*/ 2647906 w 2647906"/>
                <a:gd name="connsiteY37" fmla="*/ 1623311 h 2053702"/>
                <a:gd name="connsiteX38" fmla="*/ 2238821 w 2647906"/>
                <a:gd name="connsiteY38" fmla="*/ 2053445 h 2053702"/>
                <a:gd name="connsiteX39" fmla="*/ 2107487 w 2647906"/>
                <a:gd name="connsiteY39" fmla="*/ 1625728 h 2053702"/>
                <a:gd name="connsiteX40" fmla="*/ 1832058 w 2647906"/>
                <a:gd name="connsiteY40" fmla="*/ 1241636 h 2053702"/>
                <a:gd name="connsiteX41" fmla="*/ 1746394 w 2647906"/>
                <a:gd name="connsiteY41" fmla="*/ 1095656 h 2053702"/>
                <a:gd name="connsiteX42" fmla="*/ 1701159 w 2647906"/>
                <a:gd name="connsiteY42" fmla="*/ 1015237 h 2053702"/>
                <a:gd name="connsiteX43" fmla="*/ 1666849 w 2647906"/>
                <a:gd name="connsiteY43" fmla="*/ 935910 h 2053702"/>
                <a:gd name="connsiteX44" fmla="*/ 1618990 w 2647906"/>
                <a:gd name="connsiteY44" fmla="*/ 854398 h 2053702"/>
                <a:gd name="connsiteX45" fmla="*/ 1588178 w 2647906"/>
                <a:gd name="connsiteY45" fmla="*/ 825770 h 2053702"/>
                <a:gd name="connsiteX46" fmla="*/ 1612435 w 2647906"/>
                <a:gd name="connsiteY46" fmla="*/ 764145 h 2053702"/>
                <a:gd name="connsiteX47" fmla="*/ 1642592 w 2647906"/>
                <a:gd name="connsiteY47" fmla="*/ 763488 h 2053702"/>
                <a:gd name="connsiteX48" fmla="*/ 1691106 w 2647906"/>
                <a:gd name="connsiteY48" fmla="*/ 775726 h 2053702"/>
                <a:gd name="connsiteX49" fmla="*/ 1749017 w 2647906"/>
                <a:gd name="connsiteY49" fmla="*/ 812658 h 2053702"/>
                <a:gd name="connsiteX50" fmla="*/ 1751420 w 2647906"/>
                <a:gd name="connsiteY50" fmla="*/ 814843 h 2053702"/>
                <a:gd name="connsiteX51" fmla="*/ 1755354 w 2647906"/>
                <a:gd name="connsiteY51" fmla="*/ 815280 h 2053702"/>
                <a:gd name="connsiteX52" fmla="*/ 1638003 w 2647906"/>
                <a:gd name="connsiteY52" fmla="*/ 354397 h 2053702"/>
                <a:gd name="connsiteX53" fmla="*/ 1635598 w 2647906"/>
                <a:gd name="connsiteY53" fmla="*/ 303261 h 2053702"/>
                <a:gd name="connsiteX54" fmla="*/ 1657234 w 2647906"/>
                <a:gd name="connsiteY54" fmla="*/ 263925 h 2053702"/>
                <a:gd name="connsiteX55" fmla="*/ 1707714 w 2647906"/>
                <a:gd name="connsiteY55" fmla="*/ 258243 h 2053702"/>
                <a:gd name="connsiteX56" fmla="*/ 1784419 w 2647906"/>
                <a:gd name="connsiteY56" fmla="*/ 306538 h 2053702"/>
                <a:gd name="connsiteX57" fmla="*/ 1823973 w 2647906"/>
                <a:gd name="connsiteY57" fmla="*/ 408592 h 2053702"/>
                <a:gd name="connsiteX58" fmla="*/ 1907234 w 2647906"/>
                <a:gd name="connsiteY58" fmla="*/ 690280 h 2053702"/>
                <a:gd name="connsiteX59" fmla="*/ 1926465 w 2647906"/>
                <a:gd name="connsiteY59" fmla="*/ 698148 h 2053702"/>
                <a:gd name="connsiteX60" fmla="*/ 2046438 w 2647906"/>
                <a:gd name="connsiteY60" fmla="*/ 694651 h 2053702"/>
                <a:gd name="connsiteX61" fmla="*/ 2065013 w 2647906"/>
                <a:gd name="connsiteY61" fmla="*/ 706014 h 2053702"/>
                <a:gd name="connsiteX62" fmla="*/ 2076595 w 2647906"/>
                <a:gd name="connsiteY62" fmla="*/ 703392 h 2053702"/>
                <a:gd name="connsiteX63" fmla="*/ 2142155 w 2647906"/>
                <a:gd name="connsiteY63" fmla="*/ 667553 h 2053702"/>
                <a:gd name="connsiteX64" fmla="*/ 2230442 w 2647906"/>
                <a:gd name="connsiteY64" fmla="*/ 696399 h 2053702"/>
                <a:gd name="connsiteX65" fmla="*/ 2279612 w 2647906"/>
                <a:gd name="connsiteY65" fmla="*/ 706670 h 2053702"/>
                <a:gd name="connsiteX66" fmla="*/ 2328562 w 2647906"/>
                <a:gd name="connsiteY66" fmla="*/ 691592 h 2053702"/>
                <a:gd name="connsiteX67" fmla="*/ 2419034 w 2647906"/>
                <a:gd name="connsiteY67" fmla="*/ 721093 h 20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647906" h="2053702">
                  <a:moveTo>
                    <a:pt x="802501" y="64780"/>
                  </a:moveTo>
                  <a:cubicBezTo>
                    <a:pt x="822159" y="83035"/>
                    <a:pt x="831951" y="111553"/>
                    <a:pt x="824412" y="137612"/>
                  </a:cubicBezTo>
                  <a:cubicBezTo>
                    <a:pt x="813704" y="174981"/>
                    <a:pt x="750767" y="282281"/>
                    <a:pt x="735907" y="300638"/>
                  </a:cubicBezTo>
                  <a:cubicBezTo>
                    <a:pt x="715146" y="325768"/>
                    <a:pt x="691108" y="348277"/>
                    <a:pt x="672970" y="375812"/>
                  </a:cubicBezTo>
                  <a:cubicBezTo>
                    <a:pt x="665758" y="386739"/>
                    <a:pt x="658546" y="395480"/>
                    <a:pt x="644123" y="429134"/>
                  </a:cubicBezTo>
                  <a:cubicBezTo>
                    <a:pt x="629045" y="467158"/>
                    <a:pt x="625330" y="506275"/>
                    <a:pt x="630356" y="546704"/>
                  </a:cubicBezTo>
                  <a:cubicBezTo>
                    <a:pt x="633634" y="572054"/>
                    <a:pt x="626641" y="596310"/>
                    <a:pt x="618992" y="620349"/>
                  </a:cubicBezTo>
                  <a:cubicBezTo>
                    <a:pt x="608285" y="653348"/>
                    <a:pt x="595391" y="685035"/>
                    <a:pt x="576379" y="714318"/>
                  </a:cubicBezTo>
                  <a:cubicBezTo>
                    <a:pt x="565452" y="731363"/>
                    <a:pt x="563704" y="752124"/>
                    <a:pt x="559114" y="771355"/>
                  </a:cubicBezTo>
                  <a:cubicBezTo>
                    <a:pt x="548625" y="814187"/>
                    <a:pt x="536387" y="856145"/>
                    <a:pt x="507760" y="891329"/>
                  </a:cubicBezTo>
                  <a:cubicBezTo>
                    <a:pt x="492462" y="910122"/>
                    <a:pt x="476947" y="929135"/>
                    <a:pt x="462960" y="948802"/>
                  </a:cubicBezTo>
                  <a:cubicBezTo>
                    <a:pt x="435426" y="987919"/>
                    <a:pt x="422751" y="1032937"/>
                    <a:pt x="412480" y="1078829"/>
                  </a:cubicBezTo>
                  <a:cubicBezTo>
                    <a:pt x="404395" y="1115761"/>
                    <a:pt x="399150" y="1285779"/>
                    <a:pt x="403301" y="1333200"/>
                  </a:cubicBezTo>
                  <a:cubicBezTo>
                    <a:pt x="407890" y="1384883"/>
                    <a:pt x="414447" y="1446399"/>
                    <a:pt x="421058" y="1503955"/>
                  </a:cubicBezTo>
                  <a:lnTo>
                    <a:pt x="425443" y="1540797"/>
                  </a:lnTo>
                  <a:lnTo>
                    <a:pt x="0" y="1172459"/>
                  </a:lnTo>
                  <a:lnTo>
                    <a:pt x="16659" y="1116181"/>
                  </a:lnTo>
                  <a:cubicBezTo>
                    <a:pt x="58412" y="975757"/>
                    <a:pt x="97686" y="845601"/>
                    <a:pt x="118337" y="780533"/>
                  </a:cubicBezTo>
                  <a:cubicBezTo>
                    <a:pt x="151553" y="675857"/>
                    <a:pt x="183240" y="570524"/>
                    <a:pt x="209683" y="463662"/>
                  </a:cubicBezTo>
                  <a:cubicBezTo>
                    <a:pt x="223888" y="406188"/>
                    <a:pt x="240714" y="349588"/>
                    <a:pt x="259071" y="293425"/>
                  </a:cubicBezTo>
                  <a:cubicBezTo>
                    <a:pt x="268467" y="264798"/>
                    <a:pt x="273276" y="234859"/>
                    <a:pt x="276772" y="205139"/>
                  </a:cubicBezTo>
                  <a:cubicBezTo>
                    <a:pt x="280924" y="171922"/>
                    <a:pt x="298407" y="147883"/>
                    <a:pt x="329219" y="137394"/>
                  </a:cubicBezTo>
                  <a:cubicBezTo>
                    <a:pt x="395216" y="114667"/>
                    <a:pt x="452472" y="75550"/>
                    <a:pt x="512349" y="41458"/>
                  </a:cubicBezTo>
                  <a:cubicBezTo>
                    <a:pt x="534421" y="28784"/>
                    <a:pt x="556492" y="16109"/>
                    <a:pt x="578564" y="3434"/>
                  </a:cubicBezTo>
                  <a:cubicBezTo>
                    <a:pt x="584901" y="-282"/>
                    <a:pt x="591457" y="-1374"/>
                    <a:pt x="598232" y="2123"/>
                  </a:cubicBezTo>
                  <a:cubicBezTo>
                    <a:pt x="603477" y="5620"/>
                    <a:pt x="603258" y="11082"/>
                    <a:pt x="603914" y="16546"/>
                  </a:cubicBezTo>
                  <a:cubicBezTo>
                    <a:pt x="605880" y="34466"/>
                    <a:pt x="609159" y="149195"/>
                    <a:pt x="614402" y="153128"/>
                  </a:cubicBezTo>
                  <a:cubicBezTo>
                    <a:pt x="618774" y="152910"/>
                    <a:pt x="621177" y="149413"/>
                    <a:pt x="624237" y="147446"/>
                  </a:cubicBezTo>
                  <a:cubicBezTo>
                    <a:pt x="646309" y="129745"/>
                    <a:pt x="701160" y="71616"/>
                    <a:pt x="710120" y="63749"/>
                  </a:cubicBezTo>
                  <a:cubicBezTo>
                    <a:pt x="730881" y="45829"/>
                    <a:pt x="753827" y="40147"/>
                    <a:pt x="779832" y="50418"/>
                  </a:cubicBezTo>
                  <a:cubicBezTo>
                    <a:pt x="788300" y="53751"/>
                    <a:pt x="795948" y="58695"/>
                    <a:pt x="802501" y="64780"/>
                  </a:cubicBezTo>
                  <a:close/>
                  <a:moveTo>
                    <a:pt x="2419034" y="721093"/>
                  </a:moveTo>
                  <a:cubicBezTo>
                    <a:pt x="2425371" y="728523"/>
                    <a:pt x="2486342" y="856583"/>
                    <a:pt x="2504043" y="904441"/>
                  </a:cubicBezTo>
                  <a:cubicBezTo>
                    <a:pt x="2523711" y="957763"/>
                    <a:pt x="2539227" y="1012396"/>
                    <a:pt x="2545782" y="1068995"/>
                  </a:cubicBezTo>
                  <a:cubicBezTo>
                    <a:pt x="2550809" y="1113139"/>
                    <a:pt x="2547749" y="1156846"/>
                    <a:pt x="2540975" y="1200552"/>
                  </a:cubicBezTo>
                  <a:cubicBezTo>
                    <a:pt x="2535512" y="1236828"/>
                    <a:pt x="2528737" y="1273104"/>
                    <a:pt x="2527207" y="1309818"/>
                  </a:cubicBezTo>
                  <a:cubicBezTo>
                    <a:pt x="2525678" y="1346531"/>
                    <a:pt x="2522181" y="1383026"/>
                    <a:pt x="2533108" y="1417991"/>
                  </a:cubicBezTo>
                  <a:cubicBezTo>
                    <a:pt x="2547750" y="1465631"/>
                    <a:pt x="2626271" y="1578730"/>
                    <a:pt x="2647906" y="1623311"/>
                  </a:cubicBezTo>
                  <a:cubicBezTo>
                    <a:pt x="2530422" y="1724748"/>
                    <a:pt x="2319956" y="2043116"/>
                    <a:pt x="2238821" y="2053445"/>
                  </a:cubicBezTo>
                  <a:cubicBezTo>
                    <a:pt x="2157686" y="2063775"/>
                    <a:pt x="2175281" y="1761030"/>
                    <a:pt x="2107487" y="1625728"/>
                  </a:cubicBezTo>
                  <a:cubicBezTo>
                    <a:pt x="2039693" y="1490426"/>
                    <a:pt x="1892241" y="1329981"/>
                    <a:pt x="1832058" y="1241636"/>
                  </a:cubicBezTo>
                  <a:cubicBezTo>
                    <a:pt x="1771877" y="1153291"/>
                    <a:pt x="1768248" y="1148541"/>
                    <a:pt x="1746394" y="1095656"/>
                  </a:cubicBezTo>
                  <a:cubicBezTo>
                    <a:pt x="1734812" y="1067248"/>
                    <a:pt x="1721044" y="1039494"/>
                    <a:pt x="1701159" y="1015237"/>
                  </a:cubicBezTo>
                  <a:cubicBezTo>
                    <a:pt x="1682365" y="992291"/>
                    <a:pt x="1674716" y="964100"/>
                    <a:pt x="1666849" y="935910"/>
                  </a:cubicBezTo>
                  <a:cubicBezTo>
                    <a:pt x="1658108" y="904878"/>
                    <a:pt x="1643904" y="876251"/>
                    <a:pt x="1618990" y="854398"/>
                  </a:cubicBezTo>
                  <a:cubicBezTo>
                    <a:pt x="1611342" y="850027"/>
                    <a:pt x="1591237" y="830578"/>
                    <a:pt x="1588178" y="825770"/>
                  </a:cubicBezTo>
                  <a:cubicBezTo>
                    <a:pt x="1570913" y="800202"/>
                    <a:pt x="1582277" y="771355"/>
                    <a:pt x="1612435" y="764145"/>
                  </a:cubicBezTo>
                  <a:cubicBezTo>
                    <a:pt x="1622487" y="761740"/>
                    <a:pt x="1632321" y="761303"/>
                    <a:pt x="1642592" y="763488"/>
                  </a:cubicBezTo>
                  <a:cubicBezTo>
                    <a:pt x="1658982" y="766985"/>
                    <a:pt x="1675153" y="770481"/>
                    <a:pt x="1691106" y="775726"/>
                  </a:cubicBezTo>
                  <a:cubicBezTo>
                    <a:pt x="1713614" y="783156"/>
                    <a:pt x="1733719" y="793864"/>
                    <a:pt x="1749017" y="812658"/>
                  </a:cubicBezTo>
                  <a:cubicBezTo>
                    <a:pt x="1749672" y="813532"/>
                    <a:pt x="1750546" y="814188"/>
                    <a:pt x="1751420" y="814843"/>
                  </a:cubicBezTo>
                  <a:cubicBezTo>
                    <a:pt x="1752076" y="815281"/>
                    <a:pt x="1752732" y="815499"/>
                    <a:pt x="1755354" y="815280"/>
                  </a:cubicBezTo>
                  <a:cubicBezTo>
                    <a:pt x="1742242" y="765455"/>
                    <a:pt x="1644559" y="387177"/>
                    <a:pt x="1638003" y="354397"/>
                  </a:cubicBezTo>
                  <a:cubicBezTo>
                    <a:pt x="1637129" y="346749"/>
                    <a:pt x="1635162" y="310909"/>
                    <a:pt x="1635598" y="303261"/>
                  </a:cubicBezTo>
                  <a:cubicBezTo>
                    <a:pt x="1636691" y="286652"/>
                    <a:pt x="1642810" y="273103"/>
                    <a:pt x="1657234" y="263925"/>
                  </a:cubicBezTo>
                  <a:cubicBezTo>
                    <a:pt x="1673186" y="255184"/>
                    <a:pt x="1690451" y="255839"/>
                    <a:pt x="1707714" y="258243"/>
                  </a:cubicBezTo>
                  <a:cubicBezTo>
                    <a:pt x="1739401" y="264580"/>
                    <a:pt x="1764314" y="281845"/>
                    <a:pt x="1784419" y="306538"/>
                  </a:cubicBezTo>
                  <a:cubicBezTo>
                    <a:pt x="1802339" y="328610"/>
                    <a:pt x="1813921" y="382369"/>
                    <a:pt x="1823973" y="408592"/>
                  </a:cubicBezTo>
                  <a:cubicBezTo>
                    <a:pt x="1827469" y="417771"/>
                    <a:pt x="1906797" y="688095"/>
                    <a:pt x="1907234" y="690280"/>
                  </a:cubicBezTo>
                  <a:cubicBezTo>
                    <a:pt x="1911386" y="705140"/>
                    <a:pt x="1912915" y="704266"/>
                    <a:pt x="1926465" y="698148"/>
                  </a:cubicBezTo>
                  <a:cubicBezTo>
                    <a:pt x="1965581" y="680010"/>
                    <a:pt x="2005791" y="670613"/>
                    <a:pt x="2046438" y="694651"/>
                  </a:cubicBezTo>
                  <a:cubicBezTo>
                    <a:pt x="2052776" y="698366"/>
                    <a:pt x="2059113" y="702081"/>
                    <a:pt x="2065013" y="706014"/>
                  </a:cubicBezTo>
                  <a:cubicBezTo>
                    <a:pt x="2069820" y="709293"/>
                    <a:pt x="2073536" y="709074"/>
                    <a:pt x="2076595" y="703392"/>
                  </a:cubicBezTo>
                  <a:cubicBezTo>
                    <a:pt x="2090581" y="677168"/>
                    <a:pt x="2114401" y="669082"/>
                    <a:pt x="2142155" y="667553"/>
                  </a:cubicBezTo>
                  <a:cubicBezTo>
                    <a:pt x="2175371" y="665804"/>
                    <a:pt x="2204873" y="675420"/>
                    <a:pt x="2230442" y="696399"/>
                  </a:cubicBezTo>
                  <a:cubicBezTo>
                    <a:pt x="2245302" y="708637"/>
                    <a:pt x="2261255" y="711259"/>
                    <a:pt x="2279612" y="706670"/>
                  </a:cubicBezTo>
                  <a:cubicBezTo>
                    <a:pt x="2296220" y="702518"/>
                    <a:pt x="2312391" y="696399"/>
                    <a:pt x="2328562" y="691592"/>
                  </a:cubicBezTo>
                  <a:cubicBezTo>
                    <a:pt x="2365712" y="680446"/>
                    <a:pt x="2394996" y="692903"/>
                    <a:pt x="2419034" y="721093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19DAE6-2F9D-4073-BC51-3367F6F11A60}"/>
                </a:ext>
              </a:extLst>
            </p:cNvPr>
            <p:cNvSpPr/>
            <p:nvPr/>
          </p:nvSpPr>
          <p:spPr>
            <a:xfrm rot="18494506">
              <a:off x="9879777" y="6410245"/>
              <a:ext cx="627402" cy="671928"/>
            </a:xfrm>
            <a:custGeom>
              <a:avLst/>
              <a:gdLst>
                <a:gd name="connsiteX0" fmla="*/ 627099 w 627402"/>
                <a:gd name="connsiteY0" fmla="*/ 265576 h 671928"/>
                <a:gd name="connsiteX1" fmla="*/ 622871 w 627402"/>
                <a:gd name="connsiteY1" fmla="*/ 282230 h 671928"/>
                <a:gd name="connsiteX2" fmla="*/ 438705 w 627402"/>
                <a:gd name="connsiteY2" fmla="*/ 670937 h 671928"/>
                <a:gd name="connsiteX3" fmla="*/ 438236 w 627402"/>
                <a:gd name="connsiteY3" fmla="*/ 671928 h 671928"/>
                <a:gd name="connsiteX4" fmla="*/ 0 w 627402"/>
                <a:gd name="connsiteY4" fmla="*/ 115864 h 671928"/>
                <a:gd name="connsiteX5" fmla="*/ 52443 w 627402"/>
                <a:gd name="connsiteY5" fmla="*/ 14129 h 671928"/>
                <a:gd name="connsiteX6" fmla="*/ 94818 w 627402"/>
                <a:gd name="connsiteY6" fmla="*/ 9241 h 671928"/>
                <a:gd name="connsiteX7" fmla="*/ 350695 w 627402"/>
                <a:gd name="connsiteY7" fmla="*/ 128216 h 671928"/>
                <a:gd name="connsiteX8" fmla="*/ 556865 w 627402"/>
                <a:gd name="connsiteY8" fmla="*/ 223558 h 671928"/>
                <a:gd name="connsiteX9" fmla="*/ 577237 w 627402"/>
                <a:gd name="connsiteY9" fmla="*/ 239449 h 671928"/>
                <a:gd name="connsiteX10" fmla="*/ 613907 w 627402"/>
                <a:gd name="connsiteY10" fmla="*/ 255339 h 671928"/>
                <a:gd name="connsiteX11" fmla="*/ 627099 w 627402"/>
                <a:gd name="connsiteY11" fmla="*/ 265576 h 67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7402" h="671928">
                  <a:moveTo>
                    <a:pt x="627099" y="265576"/>
                  </a:moveTo>
                  <a:cubicBezTo>
                    <a:pt x="628168" y="269906"/>
                    <a:pt x="626334" y="275304"/>
                    <a:pt x="622871" y="282230"/>
                  </a:cubicBezTo>
                  <a:cubicBezTo>
                    <a:pt x="560938" y="411799"/>
                    <a:pt x="499822" y="541369"/>
                    <a:pt x="438705" y="670937"/>
                  </a:cubicBezTo>
                  <a:lnTo>
                    <a:pt x="438236" y="671928"/>
                  </a:lnTo>
                  <a:lnTo>
                    <a:pt x="0" y="115864"/>
                  </a:lnTo>
                  <a:lnTo>
                    <a:pt x="52443" y="14129"/>
                  </a:lnTo>
                  <a:cubicBezTo>
                    <a:pt x="66297" y="-3798"/>
                    <a:pt x="67111" y="-3798"/>
                    <a:pt x="94818" y="9241"/>
                  </a:cubicBezTo>
                  <a:cubicBezTo>
                    <a:pt x="180382" y="48355"/>
                    <a:pt x="265131" y="89101"/>
                    <a:pt x="350695" y="128216"/>
                  </a:cubicBezTo>
                  <a:cubicBezTo>
                    <a:pt x="419554" y="159589"/>
                    <a:pt x="488006" y="192592"/>
                    <a:pt x="556865" y="223558"/>
                  </a:cubicBezTo>
                  <a:cubicBezTo>
                    <a:pt x="565422" y="227225"/>
                    <a:pt x="574385" y="229670"/>
                    <a:pt x="577237" y="239449"/>
                  </a:cubicBezTo>
                  <a:cubicBezTo>
                    <a:pt x="589461" y="244745"/>
                    <a:pt x="601276" y="251265"/>
                    <a:pt x="613907" y="255339"/>
                  </a:cubicBezTo>
                  <a:cubicBezTo>
                    <a:pt x="622056" y="257988"/>
                    <a:pt x="626029" y="261247"/>
                    <a:pt x="627099" y="26557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4F5FDB2-0698-4F11-8D7D-C3BA054A4279}"/>
                </a:ext>
              </a:extLst>
            </p:cNvPr>
            <p:cNvSpPr/>
            <p:nvPr/>
          </p:nvSpPr>
          <p:spPr>
            <a:xfrm rot="16200000">
              <a:off x="11607898" y="5530783"/>
              <a:ext cx="777883" cy="405480"/>
            </a:xfrm>
            <a:custGeom>
              <a:avLst/>
              <a:gdLst>
                <a:gd name="connsiteX0" fmla="*/ 777580 w 777883"/>
                <a:gd name="connsiteY0" fmla="*/ 265577 h 405480"/>
                <a:gd name="connsiteX1" fmla="*/ 773352 w 777883"/>
                <a:gd name="connsiteY1" fmla="*/ 282231 h 405480"/>
                <a:gd name="connsiteX2" fmla="*/ 714957 w 777883"/>
                <a:gd name="connsiteY2" fmla="*/ 405480 h 405480"/>
                <a:gd name="connsiteX3" fmla="*/ 0 w 777883"/>
                <a:gd name="connsiteY3" fmla="*/ 405480 h 405480"/>
                <a:gd name="connsiteX4" fmla="*/ 128362 w 777883"/>
                <a:gd name="connsiteY4" fmla="*/ 158774 h 405480"/>
                <a:gd name="connsiteX5" fmla="*/ 202924 w 777883"/>
                <a:gd name="connsiteY5" fmla="*/ 14130 h 405480"/>
                <a:gd name="connsiteX6" fmla="*/ 245299 w 777883"/>
                <a:gd name="connsiteY6" fmla="*/ 9241 h 405480"/>
                <a:gd name="connsiteX7" fmla="*/ 501176 w 777883"/>
                <a:gd name="connsiteY7" fmla="*/ 128216 h 405480"/>
                <a:gd name="connsiteX8" fmla="*/ 707346 w 777883"/>
                <a:gd name="connsiteY8" fmla="*/ 223558 h 405480"/>
                <a:gd name="connsiteX9" fmla="*/ 727718 w 777883"/>
                <a:gd name="connsiteY9" fmla="*/ 239449 h 405480"/>
                <a:gd name="connsiteX10" fmla="*/ 764388 w 777883"/>
                <a:gd name="connsiteY10" fmla="*/ 255339 h 405480"/>
                <a:gd name="connsiteX11" fmla="*/ 777580 w 777883"/>
                <a:gd name="connsiteY11" fmla="*/ 265577 h 40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883" h="405480">
                  <a:moveTo>
                    <a:pt x="777580" y="265577"/>
                  </a:moveTo>
                  <a:cubicBezTo>
                    <a:pt x="778649" y="269906"/>
                    <a:pt x="776815" y="275305"/>
                    <a:pt x="773352" y="282231"/>
                  </a:cubicBezTo>
                  <a:lnTo>
                    <a:pt x="714957" y="405480"/>
                  </a:lnTo>
                  <a:lnTo>
                    <a:pt x="0" y="405480"/>
                  </a:lnTo>
                  <a:lnTo>
                    <a:pt x="128362" y="158774"/>
                  </a:lnTo>
                  <a:cubicBezTo>
                    <a:pt x="153623" y="110695"/>
                    <a:pt x="178885" y="62617"/>
                    <a:pt x="202924" y="14130"/>
                  </a:cubicBezTo>
                  <a:cubicBezTo>
                    <a:pt x="216778" y="-3799"/>
                    <a:pt x="217592" y="-3799"/>
                    <a:pt x="245299" y="9241"/>
                  </a:cubicBezTo>
                  <a:cubicBezTo>
                    <a:pt x="330863" y="48356"/>
                    <a:pt x="415612" y="89101"/>
                    <a:pt x="501176" y="128216"/>
                  </a:cubicBezTo>
                  <a:cubicBezTo>
                    <a:pt x="570035" y="159589"/>
                    <a:pt x="638487" y="192593"/>
                    <a:pt x="707346" y="223558"/>
                  </a:cubicBezTo>
                  <a:cubicBezTo>
                    <a:pt x="715902" y="227226"/>
                    <a:pt x="724866" y="229670"/>
                    <a:pt x="727718" y="239449"/>
                  </a:cubicBezTo>
                  <a:cubicBezTo>
                    <a:pt x="739942" y="244746"/>
                    <a:pt x="751757" y="251265"/>
                    <a:pt x="764388" y="255339"/>
                  </a:cubicBezTo>
                  <a:cubicBezTo>
                    <a:pt x="772537" y="257988"/>
                    <a:pt x="776510" y="261248"/>
                    <a:pt x="777580" y="265577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D2B7B4CA-9EA9-4EFE-917D-9CCE0BCE8CEF}"/>
              </a:ext>
            </a:extLst>
          </p:cNvPr>
          <p:cNvSpPr txBox="1">
            <a:spLocks/>
          </p:cNvSpPr>
          <p:nvPr/>
        </p:nvSpPr>
        <p:spPr>
          <a:xfrm>
            <a:off x="2881312" y="609443"/>
            <a:ext cx="6429375" cy="6859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Columns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2BB62D2-D261-49AA-B450-5531EDBF312D}"/>
              </a:ext>
            </a:extLst>
          </p:cNvPr>
          <p:cNvSpPr/>
          <p:nvPr/>
        </p:nvSpPr>
        <p:spPr>
          <a:xfrm>
            <a:off x="6328814" y="2542202"/>
            <a:ext cx="5028175" cy="594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4A332A-7C54-43E1-96CF-FE75326B3EAE}"/>
              </a:ext>
            </a:extLst>
          </p:cNvPr>
          <p:cNvSpPr txBox="1"/>
          <p:nvPr/>
        </p:nvSpPr>
        <p:spPr>
          <a:xfrm>
            <a:off x="6328814" y="25162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21A1CA-7CDD-4122-A043-2D34C7C2B5A5}"/>
              </a:ext>
            </a:extLst>
          </p:cNvPr>
          <p:cNvSpPr txBox="1"/>
          <p:nvPr/>
        </p:nvSpPr>
        <p:spPr>
          <a:xfrm>
            <a:off x="7293495" y="26085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C20B0-3EF5-4312-B59F-BF9DCCB16923}"/>
              </a:ext>
            </a:extLst>
          </p:cNvPr>
          <p:cNvSpPr txBox="1"/>
          <p:nvPr/>
        </p:nvSpPr>
        <p:spPr>
          <a:xfrm>
            <a:off x="7192911" y="3266203"/>
            <a:ext cx="4070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777F70-5F96-4950-A631-62C67A4CF13C}"/>
              </a:ext>
            </a:extLst>
          </p:cNvPr>
          <p:cNvSpPr/>
          <p:nvPr/>
        </p:nvSpPr>
        <p:spPr>
          <a:xfrm>
            <a:off x="783287" y="2542202"/>
            <a:ext cx="5028175" cy="59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29B0CF-933F-4C78-AC00-75CE4C96D708}"/>
              </a:ext>
            </a:extLst>
          </p:cNvPr>
          <p:cNvSpPr txBox="1"/>
          <p:nvPr/>
        </p:nvSpPr>
        <p:spPr>
          <a:xfrm>
            <a:off x="783287" y="25162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2DA516-0ABB-4923-A6BB-7A4C4DE93949}"/>
              </a:ext>
            </a:extLst>
          </p:cNvPr>
          <p:cNvSpPr txBox="1"/>
          <p:nvPr/>
        </p:nvSpPr>
        <p:spPr>
          <a:xfrm>
            <a:off x="1747968" y="26085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D49B1B-DEA3-4B1E-9F66-11CEC647BB04}"/>
              </a:ext>
            </a:extLst>
          </p:cNvPr>
          <p:cNvSpPr txBox="1"/>
          <p:nvPr/>
        </p:nvSpPr>
        <p:spPr>
          <a:xfrm>
            <a:off x="1647384" y="3266203"/>
            <a:ext cx="4070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995148"/>
            <a:ext cx="11573197" cy="724247"/>
          </a:xfrm>
        </p:spPr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9B74A2-97F8-4E75-B2A9-1C9C0BC1D63F}"/>
              </a:ext>
            </a:extLst>
          </p:cNvPr>
          <p:cNvGrpSpPr/>
          <p:nvPr/>
        </p:nvGrpSpPr>
        <p:grpSpPr>
          <a:xfrm rot="16713092" flipV="1">
            <a:off x="2701195" y="26328"/>
            <a:ext cx="926292" cy="1134292"/>
            <a:chOff x="5655344" y="4480259"/>
            <a:chExt cx="1212531" cy="14848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8E3C03-EEFD-403E-8B75-DE923C0058C1}"/>
                </a:ext>
              </a:extLst>
            </p:cNvPr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E96A88-B78E-4A90-A099-918E740DF610}"/>
                </a:ext>
              </a:extLst>
            </p:cNvPr>
            <p:cNvGrpSpPr/>
            <p:nvPr/>
          </p:nvGrpSpPr>
          <p:grpSpPr>
            <a:xfrm rot="117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C1CE095-246C-427E-AA44-19C854FBA607}"/>
                  </a:ext>
                </a:extLst>
              </p:cNvPr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4A9922-6486-49CD-B6B8-1A102FB6347C}"/>
                    </a:ext>
                  </a:extLst>
                </p:cNvPr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5E203D1-2E22-458D-92A3-B23BBC6BF0F7}"/>
                    </a:ext>
                  </a:extLst>
                </p:cNvPr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E85D3B9-971A-4DB8-9B2E-4E91C7D12D54}"/>
                    </a:ext>
                  </a:extLst>
                </p:cNvPr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9" name="Chord 38">
                <a:extLst>
                  <a:ext uri="{FF2B5EF4-FFF2-40B4-BE49-F238E27FC236}">
                    <a16:creationId xmlns:a16="http://schemas.microsoft.com/office/drawing/2014/main" id="{A6256729-BF9A-4454-A72D-615B21690A44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Chord 39">
                <a:extLst>
                  <a:ext uri="{FF2B5EF4-FFF2-40B4-BE49-F238E27FC236}">
                    <a16:creationId xmlns:a16="http://schemas.microsoft.com/office/drawing/2014/main" id="{6C770B30-0EFB-402A-AF77-0E850C5B0A5D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B9E0D4-668D-4FB5-92B6-6AFE49862CAE}"/>
              </a:ext>
            </a:extLst>
          </p:cNvPr>
          <p:cNvGrpSpPr/>
          <p:nvPr/>
        </p:nvGrpSpPr>
        <p:grpSpPr>
          <a:xfrm rot="10800000" flipH="1">
            <a:off x="400714" y="2905124"/>
            <a:ext cx="1716055" cy="2133450"/>
            <a:chOff x="925903" y="2257689"/>
            <a:chExt cx="2660463" cy="33075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AEA23D-9EB3-45AC-A970-F793021A2637}"/>
                </a:ext>
              </a:extLst>
            </p:cNvPr>
            <p:cNvGrpSpPr/>
            <p:nvPr/>
          </p:nvGrpSpPr>
          <p:grpSpPr>
            <a:xfrm rot="10228926">
              <a:off x="2345152" y="4256160"/>
              <a:ext cx="1127545" cy="1309095"/>
              <a:chOff x="4802271" y="1897244"/>
              <a:chExt cx="492910" cy="572275"/>
            </a:xfrm>
          </p:grpSpPr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506510AB-209C-44DD-A9EA-6256695AE2E8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6">
                <a:extLst>
                  <a:ext uri="{FF2B5EF4-FFF2-40B4-BE49-F238E27FC236}">
                    <a16:creationId xmlns:a16="http://schemas.microsoft.com/office/drawing/2014/main" id="{F700E796-51F3-4D0D-B0EC-2D88403CE314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258272-D862-4C4E-902E-8D65FF702440}"/>
                </a:ext>
              </a:extLst>
            </p:cNvPr>
            <p:cNvGrpSpPr/>
            <p:nvPr/>
          </p:nvGrpSpPr>
          <p:grpSpPr>
            <a:xfrm rot="11371074" flipH="1">
              <a:off x="1007927" y="4256160"/>
              <a:ext cx="1127545" cy="1309095"/>
              <a:chOff x="4802271" y="1897244"/>
              <a:chExt cx="492910" cy="572275"/>
            </a:xfrm>
          </p:grpSpPr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56359D26-B980-433F-90B3-C46551649DE5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6">
                <a:extLst>
                  <a:ext uri="{FF2B5EF4-FFF2-40B4-BE49-F238E27FC236}">
                    <a16:creationId xmlns:a16="http://schemas.microsoft.com/office/drawing/2014/main" id="{EC9F0CAC-3CF0-4CC0-8C34-6ADF2C7DEFAF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F43710C-DD5B-4CBE-B125-F89B22A0A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</p:spPr>
        </p:pic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A61B989-3A3C-47FE-B94F-7B42EA614636}"/>
              </a:ext>
            </a:extLst>
          </p:cNvPr>
          <p:cNvSpPr/>
          <p:nvPr/>
        </p:nvSpPr>
        <p:spPr>
          <a:xfrm>
            <a:off x="1214916" y="116376"/>
            <a:ext cx="10709240" cy="6641973"/>
          </a:xfrm>
          <a:custGeom>
            <a:avLst/>
            <a:gdLst>
              <a:gd name="connsiteX0" fmla="*/ 9435008 w 10709240"/>
              <a:gd name="connsiteY0" fmla="*/ 220 h 6641973"/>
              <a:gd name="connsiteX1" fmla="*/ 9577137 w 10709240"/>
              <a:gd name="connsiteY1" fmla="*/ 6273 h 6641973"/>
              <a:gd name="connsiteX2" fmla="*/ 10387052 w 10709240"/>
              <a:gd name="connsiteY2" fmla="*/ 364468 h 6641973"/>
              <a:gd name="connsiteX3" fmla="*/ 10519532 w 10709240"/>
              <a:gd name="connsiteY3" fmla="*/ 1362687 h 6641973"/>
              <a:gd name="connsiteX4" fmla="*/ 10496043 w 10709240"/>
              <a:gd name="connsiteY4" fmla="*/ 1729064 h 6641973"/>
              <a:gd name="connsiteX5" fmla="*/ 10575907 w 10709240"/>
              <a:gd name="connsiteY5" fmla="*/ 2072713 h 6641973"/>
              <a:gd name="connsiteX6" fmla="*/ 10708387 w 10709240"/>
              <a:gd name="connsiteY6" fmla="*/ 2854560 h 6641973"/>
              <a:gd name="connsiteX7" fmla="*/ 10518593 w 10709240"/>
              <a:gd name="connsiteY7" fmla="*/ 4095515 h 6641973"/>
              <a:gd name="connsiteX8" fmla="*/ 10448125 w 10709240"/>
              <a:gd name="connsiteY8" fmla="*/ 4380071 h 6641973"/>
              <a:gd name="connsiteX9" fmla="*/ 10520472 w 10709240"/>
              <a:gd name="connsiteY9" fmla="*/ 5447383 h 6641973"/>
              <a:gd name="connsiteX10" fmla="*/ 10609731 w 10709240"/>
              <a:gd name="connsiteY10" fmla="*/ 5743758 h 6641973"/>
              <a:gd name="connsiteX11" fmla="*/ 10077932 w 10709240"/>
              <a:gd name="connsiteY11" fmla="*/ 6474694 h 6641973"/>
              <a:gd name="connsiteX12" fmla="*/ 8521054 w 10709240"/>
              <a:gd name="connsiteY12" fmla="*/ 6461057 h 6641973"/>
              <a:gd name="connsiteX13" fmla="*/ 6841092 w 10709240"/>
              <a:gd name="connsiteY13" fmla="*/ 6546515 h 6641973"/>
              <a:gd name="connsiteX14" fmla="*/ 5520047 w 10709240"/>
              <a:gd name="connsiteY14" fmla="*/ 6624699 h 6641973"/>
              <a:gd name="connsiteX15" fmla="*/ 5207168 w 10709240"/>
              <a:gd name="connsiteY15" fmla="*/ 6576516 h 6641973"/>
              <a:gd name="connsiteX16" fmla="*/ 2419445 w 10709240"/>
              <a:gd name="connsiteY16" fmla="*/ 6528332 h 6641973"/>
              <a:gd name="connsiteX17" fmla="*/ 1405642 w 10709240"/>
              <a:gd name="connsiteY17" fmla="*/ 6641973 h 6641973"/>
              <a:gd name="connsiteX18" fmla="*/ 984712 w 10709240"/>
              <a:gd name="connsiteY18" fmla="*/ 6616517 h 6641973"/>
              <a:gd name="connsiteX19" fmla="*/ 199228 w 10709240"/>
              <a:gd name="connsiteY19" fmla="*/ 6311961 h 6641973"/>
              <a:gd name="connsiteX20" fmla="*/ 12251 w 10709240"/>
              <a:gd name="connsiteY20" fmla="*/ 5365562 h 6641973"/>
              <a:gd name="connsiteX21" fmla="*/ 1799 w 10709240"/>
              <a:gd name="connsiteY21" fmla="*/ 4860316 h 6641973"/>
              <a:gd name="connsiteX22" fmla="*/ 0 w 10709240"/>
              <a:gd name="connsiteY22" fmla="*/ 4846149 h 6641973"/>
              <a:gd name="connsiteX23" fmla="*/ 152173 w 10709240"/>
              <a:gd name="connsiteY23" fmla="*/ 4846149 h 6641973"/>
              <a:gd name="connsiteX24" fmla="*/ 163670 w 10709240"/>
              <a:gd name="connsiteY24" fmla="*/ 5109913 h 6641973"/>
              <a:gd name="connsiteX25" fmla="*/ 163523 w 10709240"/>
              <a:gd name="connsiteY25" fmla="*/ 5367380 h 6641973"/>
              <a:gd name="connsiteX26" fmla="*/ 313855 w 10709240"/>
              <a:gd name="connsiteY26" fmla="*/ 6216503 h 6641973"/>
              <a:gd name="connsiteX27" fmla="*/ 1005383 w 10709240"/>
              <a:gd name="connsiteY27" fmla="*/ 6472875 h 6641973"/>
              <a:gd name="connsiteX28" fmla="*/ 2382802 w 10709240"/>
              <a:gd name="connsiteY28" fmla="*/ 6384691 h 6641973"/>
              <a:gd name="connsiteX29" fmla="*/ 5227839 w 10709240"/>
              <a:gd name="connsiteY29" fmla="*/ 6431056 h 6641973"/>
              <a:gd name="connsiteX30" fmla="*/ 5539778 w 10709240"/>
              <a:gd name="connsiteY30" fmla="*/ 6479239 h 6641973"/>
              <a:gd name="connsiteX31" fmla="*/ 6821360 w 10709240"/>
              <a:gd name="connsiteY31" fmla="*/ 6400145 h 6641973"/>
              <a:gd name="connsiteX32" fmla="*/ 8542664 w 10709240"/>
              <a:gd name="connsiteY32" fmla="*/ 6315597 h 6641973"/>
              <a:gd name="connsiteX33" fmla="*/ 10058201 w 10709240"/>
              <a:gd name="connsiteY33" fmla="*/ 6329234 h 6641973"/>
              <a:gd name="connsiteX34" fmla="*/ 10456580 w 10709240"/>
              <a:gd name="connsiteY34" fmla="*/ 5751031 h 6641973"/>
              <a:gd name="connsiteX35" fmla="*/ 10379535 w 10709240"/>
              <a:gd name="connsiteY35" fmla="*/ 5503749 h 6641973"/>
              <a:gd name="connsiteX36" fmla="*/ 10298732 w 10709240"/>
              <a:gd name="connsiteY36" fmla="*/ 4347342 h 6641973"/>
              <a:gd name="connsiteX37" fmla="*/ 10370140 w 10709240"/>
              <a:gd name="connsiteY37" fmla="*/ 4060059 h 6641973"/>
              <a:gd name="connsiteX38" fmla="*/ 10556176 w 10709240"/>
              <a:gd name="connsiteY38" fmla="*/ 2857287 h 6641973"/>
              <a:gd name="connsiteX39" fmla="*/ 10429333 w 10709240"/>
              <a:gd name="connsiteY39" fmla="*/ 2110896 h 6641973"/>
              <a:gd name="connsiteX40" fmla="*/ 10345711 w 10709240"/>
              <a:gd name="connsiteY40" fmla="*/ 1746337 h 6641973"/>
              <a:gd name="connsiteX41" fmla="*/ 10369200 w 10709240"/>
              <a:gd name="connsiteY41" fmla="*/ 1342686 h 6641973"/>
              <a:gd name="connsiteX42" fmla="*/ 10262088 w 10709240"/>
              <a:gd name="connsiteY42" fmla="*/ 446289 h 6641973"/>
              <a:gd name="connsiteX43" fmla="*/ 9564923 w 10709240"/>
              <a:gd name="connsiteY43" fmla="*/ 150824 h 6641973"/>
              <a:gd name="connsiteX44" fmla="*/ 8760646 w 10709240"/>
              <a:gd name="connsiteY44" fmla="*/ 217190 h 6641973"/>
              <a:gd name="connsiteX45" fmla="*/ 5846080 w 10709240"/>
              <a:gd name="connsiteY45" fmla="*/ 518110 h 6641973"/>
              <a:gd name="connsiteX46" fmla="*/ 5135761 w 10709240"/>
              <a:gd name="connsiteY46" fmla="*/ 374468 h 6641973"/>
              <a:gd name="connsiteX47" fmla="*/ 4506244 w 10709240"/>
              <a:gd name="connsiteY47" fmla="*/ 240827 h 6641973"/>
              <a:gd name="connsiteX48" fmla="*/ 3312982 w 10709240"/>
              <a:gd name="connsiteY48" fmla="*/ 353558 h 6641973"/>
              <a:gd name="connsiteX49" fmla="*/ 2499471 w 10709240"/>
              <a:gd name="connsiteY49" fmla="*/ 497385 h 6641973"/>
              <a:gd name="connsiteX50" fmla="*/ 2358813 w 10709240"/>
              <a:gd name="connsiteY50" fmla="*/ 502686 h 6641973"/>
              <a:gd name="connsiteX51" fmla="*/ 2358813 w 10709240"/>
              <a:gd name="connsiteY51" fmla="*/ 357257 h 6641973"/>
              <a:gd name="connsiteX52" fmla="*/ 2491220 w 10709240"/>
              <a:gd name="connsiteY52" fmla="*/ 352252 h 6641973"/>
              <a:gd name="connsiteX53" fmla="*/ 3275399 w 10709240"/>
              <a:gd name="connsiteY53" fmla="*/ 212644 h 6641973"/>
              <a:gd name="connsiteX54" fmla="*/ 4525975 w 10709240"/>
              <a:gd name="connsiteY54" fmla="*/ 97185 h 6641973"/>
              <a:gd name="connsiteX55" fmla="*/ 5173344 w 10709240"/>
              <a:gd name="connsiteY55" fmla="*/ 234463 h 6641973"/>
              <a:gd name="connsiteX56" fmla="*/ 5862992 w 10709240"/>
              <a:gd name="connsiteY56" fmla="*/ 374468 h 6641973"/>
              <a:gd name="connsiteX57" fmla="*/ 8726820 w 10709240"/>
              <a:gd name="connsiteY57" fmla="*/ 76275 h 6641973"/>
              <a:gd name="connsiteX58" fmla="*/ 9435008 w 10709240"/>
              <a:gd name="connsiteY58" fmla="*/ 220 h 66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709240" h="6641973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3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1" name="Graphic 14">
            <a:extLst>
              <a:ext uri="{FF2B5EF4-FFF2-40B4-BE49-F238E27FC236}">
                <a16:creationId xmlns:a16="http://schemas.microsoft.com/office/drawing/2014/main" id="{BB5B776D-348E-4D52-BD38-EEF6E3072A51}"/>
              </a:ext>
            </a:extLst>
          </p:cNvPr>
          <p:cNvGrpSpPr/>
          <p:nvPr/>
        </p:nvGrpSpPr>
        <p:grpSpPr>
          <a:xfrm>
            <a:off x="8069676" y="3680954"/>
            <a:ext cx="3229356" cy="2539943"/>
            <a:chOff x="2444748" y="555045"/>
            <a:chExt cx="7282048" cy="5727454"/>
          </a:xfrm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7F3F958-D848-4A15-B328-4EF721D1211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A8CDD77-CC69-48D9-94DF-B7B15BB5354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A2F5808-355D-4F64-8DD2-B84BD33AA3F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5864BC6-0667-4BC1-AE88-EFE4ACF222C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BA10751-F4FB-46FF-9F66-25DEC343679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EAC2BB4-C999-4AAC-86FB-EDC7EFBACE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A854CE9-2043-4C7E-86B5-595CA46B8CC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C8E23CD-A76D-4479-BA6C-56DD1F36D08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2AF861D-CE71-4526-9168-C690003A173D}"/>
              </a:ext>
            </a:extLst>
          </p:cNvPr>
          <p:cNvGrpSpPr/>
          <p:nvPr/>
        </p:nvGrpSpPr>
        <p:grpSpPr>
          <a:xfrm>
            <a:off x="9729968" y="1091647"/>
            <a:ext cx="1334349" cy="2345715"/>
            <a:chOff x="729449" y="2722152"/>
            <a:chExt cx="1913672" cy="3364135"/>
          </a:xfrm>
        </p:grpSpPr>
        <p:grpSp>
          <p:nvGrpSpPr>
            <p:cNvPr id="201" name="Group 3">
              <a:extLst>
                <a:ext uri="{FF2B5EF4-FFF2-40B4-BE49-F238E27FC236}">
                  <a16:creationId xmlns:a16="http://schemas.microsoft.com/office/drawing/2014/main" id="{7BA29537-7032-4781-B705-49B0FA642F67}"/>
                </a:ext>
              </a:extLst>
            </p:cNvPr>
            <p:cNvGrpSpPr/>
            <p:nvPr/>
          </p:nvGrpSpPr>
          <p:grpSpPr>
            <a:xfrm>
              <a:off x="729449" y="2722152"/>
              <a:ext cx="1913672" cy="3364135"/>
              <a:chOff x="445712" y="1449040"/>
              <a:chExt cx="2113018" cy="3924176"/>
            </a:xfrm>
          </p:grpSpPr>
          <p:sp>
            <p:nvSpPr>
              <p:cNvPr id="205" name="Rounded Rectangle 4">
                <a:extLst>
                  <a:ext uri="{FF2B5EF4-FFF2-40B4-BE49-F238E27FC236}">
                    <a16:creationId xmlns:a16="http://schemas.microsoft.com/office/drawing/2014/main" id="{BBD7C9A4-3D83-4959-8850-D5B660CE83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6EF50600-6D3A-4BBF-AD8D-11BE3176CDD7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7" name="Group 6">
                <a:extLst>
                  <a:ext uri="{FF2B5EF4-FFF2-40B4-BE49-F238E27FC236}">
                    <a16:creationId xmlns:a16="http://schemas.microsoft.com/office/drawing/2014/main" id="{FC1DD7B3-B2F3-4657-930C-5D13B95D9F3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08" name="Oval 7">
                  <a:extLst>
                    <a:ext uri="{FF2B5EF4-FFF2-40B4-BE49-F238E27FC236}">
                      <a16:creationId xmlns:a16="http://schemas.microsoft.com/office/drawing/2014/main" id="{E212DE87-5A9B-445D-9205-E70CD85C270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09" name="Rounded Rectangle 8">
                  <a:extLst>
                    <a:ext uri="{FF2B5EF4-FFF2-40B4-BE49-F238E27FC236}">
                      <a16:creationId xmlns:a16="http://schemas.microsoft.com/office/drawing/2014/main" id="{31F6BE02-68AB-4526-BEC3-27D5F66055B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4B5F255-5FD4-4E50-8860-7EA134F82906}"/>
                </a:ext>
              </a:extLst>
            </p:cNvPr>
            <p:cNvGrpSpPr/>
            <p:nvPr/>
          </p:nvGrpSpPr>
          <p:grpSpPr>
            <a:xfrm>
              <a:off x="863100" y="3029031"/>
              <a:ext cx="1629896" cy="2677654"/>
              <a:chOff x="6995369" y="2608855"/>
              <a:chExt cx="3536112" cy="1994137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0CB0D28-CF3C-445F-831F-943D06B8EFFD}"/>
                  </a:ext>
                </a:extLst>
              </p:cNvPr>
              <p:cNvSpPr/>
              <p:nvPr/>
            </p:nvSpPr>
            <p:spPr>
              <a:xfrm>
                <a:off x="6995369" y="2608855"/>
                <a:ext cx="3536111" cy="1993534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5978E74-5F00-43B1-9569-2A7979FC6B15}"/>
                  </a:ext>
                </a:extLst>
              </p:cNvPr>
              <p:cNvSpPr/>
              <p:nvPr/>
            </p:nvSpPr>
            <p:spPr>
              <a:xfrm>
                <a:off x="8535043" y="2623978"/>
                <a:ext cx="1996438" cy="1979014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2BBDA9F-6125-49AA-8FD6-929C8B53A6F5}"/>
              </a:ext>
            </a:extLst>
          </p:cNvPr>
          <p:cNvGrpSpPr/>
          <p:nvPr/>
        </p:nvGrpSpPr>
        <p:grpSpPr>
          <a:xfrm>
            <a:off x="2325316" y="1912109"/>
            <a:ext cx="2944445" cy="4328630"/>
            <a:chOff x="0" y="-530"/>
            <a:chExt cx="4664412" cy="6857155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EF87B22-C530-4EA8-A3FD-4B050ED4A2F3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4A1F677-1C70-44B1-85BC-2A4061B69D2B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0832EBB-8B99-42D1-9408-A4760FBFE35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85865A4-DE34-4797-A415-C8293BBFC637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AEFDCEC-2AE5-4D87-8780-4FA88E8B1F0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16B6422-9EB8-4B90-BF3F-DD88C84D33A8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2F394AF-3861-4094-A9E7-A255DF49DB03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219B894-BC8B-4598-AA28-7D0F975A3FFB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7C83011-1C00-4A68-A616-B41812562E56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722938A-9CE2-49FF-8EC0-18295E142B0D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CF3A310-C523-4237-9709-56C299816BF9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BBB0CD1-33D8-4318-B1B5-237E23D3A8F8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C5DF9ECC-1636-4F63-9BB7-247C13FAC3A6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FE33940-E5F9-4A7D-9432-F19D01769221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69B68456-8608-4402-BD88-3FD939B34A9C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31203D31-E11E-40AA-8DFA-75A9FF5C2E93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AAE7E9F5-ED86-4BDD-B202-CE29FC1B3D8A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3BEA5E9-6006-437A-94D3-6E168949F05B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39001804-7909-4301-943C-17B7A3537617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4FC8F49B-2EDD-4094-85F0-ED561BB4D528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7F617B32-9147-4C36-8B35-9732824B92D5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379472BA-257A-4C0D-8893-E41F00AD06EE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137BD0BD-BF6B-4927-9A11-04F4B3AD643B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DDABFC77-8CAC-4988-B665-7C6C59798726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F1B2C2-24D6-4FBB-AE6B-85D1F0CD4A07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97183B0E-E9FC-440D-8DE8-9C376197ED8A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261" name="Chord 260">
                  <a:extLst>
                    <a:ext uri="{FF2B5EF4-FFF2-40B4-BE49-F238E27FC236}">
                      <a16:creationId xmlns:a16="http://schemas.microsoft.com/office/drawing/2014/main" id="{59EC7509-A045-489D-AC8C-B341FAF8E4F4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62" name="Chord 261">
                  <a:extLst>
                    <a:ext uri="{FF2B5EF4-FFF2-40B4-BE49-F238E27FC236}">
                      <a16:creationId xmlns:a16="http://schemas.microsoft.com/office/drawing/2014/main" id="{D87CF2FF-AA15-4DE2-82CB-83404B77827C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62B3364-5001-41C4-B657-EBE08CF25FE9}"/>
              </a:ext>
            </a:extLst>
          </p:cNvPr>
          <p:cNvGrpSpPr/>
          <p:nvPr/>
        </p:nvGrpSpPr>
        <p:grpSpPr>
          <a:xfrm>
            <a:off x="5587674" y="2984743"/>
            <a:ext cx="2038107" cy="2893439"/>
            <a:chOff x="9006365" y="1723614"/>
            <a:chExt cx="1868586" cy="2652775"/>
          </a:xfrm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04F8E94-76BF-4B77-B164-1C27BEE65DBB}"/>
                </a:ext>
              </a:extLst>
            </p:cNvPr>
            <p:cNvSpPr/>
            <p:nvPr/>
          </p:nvSpPr>
          <p:spPr>
            <a:xfrm>
              <a:off x="9656825" y="1723614"/>
              <a:ext cx="1052313" cy="132842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290FE23-00BE-4CA2-8775-AB96000AF203}"/>
                </a:ext>
              </a:extLst>
            </p:cNvPr>
            <p:cNvSpPr/>
            <p:nvPr/>
          </p:nvSpPr>
          <p:spPr>
            <a:xfrm>
              <a:off x="10108578" y="3061131"/>
              <a:ext cx="244932" cy="131053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51F45E4-03E5-4DC1-A7FE-28F7A60746FE}"/>
                </a:ext>
              </a:extLst>
            </p:cNvPr>
            <p:cNvSpPr/>
            <p:nvPr/>
          </p:nvSpPr>
          <p:spPr>
            <a:xfrm>
              <a:off x="10150768" y="3025014"/>
              <a:ext cx="171998" cy="716088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7A32768-3B08-4625-944A-3D0F33A12062}"/>
                </a:ext>
              </a:extLst>
            </p:cNvPr>
            <p:cNvSpPr/>
            <p:nvPr/>
          </p:nvSpPr>
          <p:spPr>
            <a:xfrm>
              <a:off x="9656530" y="1724406"/>
              <a:ext cx="1052912" cy="7598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8429F1C-5923-4588-8DE9-F41B7642848B}"/>
                </a:ext>
              </a:extLst>
            </p:cNvPr>
            <p:cNvSpPr/>
            <p:nvPr/>
          </p:nvSpPr>
          <p:spPr>
            <a:xfrm>
              <a:off x="10043066" y="231423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4A7E202-8523-4C03-AB37-3901FB303434}"/>
                </a:ext>
              </a:extLst>
            </p:cNvPr>
            <p:cNvSpPr/>
            <p:nvPr/>
          </p:nvSpPr>
          <p:spPr>
            <a:xfrm>
              <a:off x="10352920" y="231305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4DE2DAB-D58E-419B-82EB-DAF88F4BC366}"/>
                </a:ext>
              </a:extLst>
            </p:cNvPr>
            <p:cNvSpPr/>
            <p:nvPr/>
          </p:nvSpPr>
          <p:spPr>
            <a:xfrm>
              <a:off x="9995696" y="2248271"/>
              <a:ext cx="157762" cy="3945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6FFB8561-0CCE-4E5F-9C32-BFBEF7E134F1}"/>
                </a:ext>
              </a:extLst>
            </p:cNvPr>
            <p:cNvSpPr/>
            <p:nvPr/>
          </p:nvSpPr>
          <p:spPr>
            <a:xfrm>
              <a:off x="10316528" y="2248459"/>
              <a:ext cx="158319" cy="3860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D18ABA5-DC0E-40EC-BD5D-D38D52452C41}"/>
                </a:ext>
              </a:extLst>
            </p:cNvPr>
            <p:cNvSpPr/>
            <p:nvPr/>
          </p:nvSpPr>
          <p:spPr>
            <a:xfrm>
              <a:off x="10074052" y="2317480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AA3356C-D908-4475-A227-5DDA8B8B222D}"/>
                </a:ext>
              </a:extLst>
            </p:cNvPr>
            <p:cNvSpPr/>
            <p:nvPr/>
          </p:nvSpPr>
          <p:spPr>
            <a:xfrm>
              <a:off x="10385382" y="2316299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0F8F881-5C4E-4941-8420-FE834C2A62CB}"/>
                </a:ext>
              </a:extLst>
            </p:cNvPr>
            <p:cNvSpPr/>
            <p:nvPr/>
          </p:nvSpPr>
          <p:spPr>
            <a:xfrm>
              <a:off x="10177041" y="2446734"/>
              <a:ext cx="42494" cy="87908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CA5C752-1AEA-4F8C-8615-164693AA07F5}"/>
                </a:ext>
              </a:extLst>
            </p:cNvPr>
            <p:cNvSpPr/>
            <p:nvPr/>
          </p:nvSpPr>
          <p:spPr>
            <a:xfrm>
              <a:off x="9869751" y="2290183"/>
              <a:ext cx="732400" cy="184218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A62EA93-4B8B-4016-B429-70870FD83AE2}"/>
                </a:ext>
              </a:extLst>
            </p:cNvPr>
            <p:cNvSpPr/>
            <p:nvPr/>
          </p:nvSpPr>
          <p:spPr>
            <a:xfrm>
              <a:off x="9696324" y="2901274"/>
              <a:ext cx="1178627" cy="1475115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3EB7EEC-966F-42E7-A500-ADDB887AA96D}"/>
                </a:ext>
              </a:extLst>
            </p:cNvPr>
            <p:cNvSpPr/>
            <p:nvPr/>
          </p:nvSpPr>
          <p:spPr>
            <a:xfrm>
              <a:off x="9006365" y="3023448"/>
              <a:ext cx="1013695" cy="1165189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3399484-EF37-4E01-88D0-FF815DEEF5DF}"/>
                </a:ext>
              </a:extLst>
            </p:cNvPr>
            <p:cNvSpPr/>
            <p:nvPr/>
          </p:nvSpPr>
          <p:spPr>
            <a:xfrm>
              <a:off x="9129106" y="3717421"/>
              <a:ext cx="277168" cy="34325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4FE322D-097A-4937-A391-505D7250A3E3}"/>
                </a:ext>
              </a:extLst>
            </p:cNvPr>
            <p:cNvSpPr/>
            <p:nvPr/>
          </p:nvSpPr>
          <p:spPr>
            <a:xfrm>
              <a:off x="9984447" y="2870492"/>
              <a:ext cx="228150" cy="268013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BBE5653-A292-4FFE-B228-52F85E9395AF}"/>
                </a:ext>
              </a:extLst>
            </p:cNvPr>
            <p:cNvSpPr/>
            <p:nvPr/>
          </p:nvSpPr>
          <p:spPr>
            <a:xfrm>
              <a:off x="10146351" y="2800853"/>
              <a:ext cx="177703" cy="91580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6935EE9-D519-44BD-90A2-CF6F859725F1}"/>
                </a:ext>
              </a:extLst>
            </p:cNvPr>
            <p:cNvSpPr/>
            <p:nvPr/>
          </p:nvSpPr>
          <p:spPr>
            <a:xfrm>
              <a:off x="10158450" y="4336719"/>
              <a:ext cx="146074" cy="3946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EF13DE9-79E0-4E69-8BCA-8CA194C5CCA6}"/>
                </a:ext>
              </a:extLst>
            </p:cNvPr>
            <p:cNvSpPr/>
            <p:nvPr/>
          </p:nvSpPr>
          <p:spPr>
            <a:xfrm>
              <a:off x="10168425" y="3952287"/>
              <a:ext cx="125374" cy="163531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DF0D6C9-483D-4222-A2FE-133596F08E80}"/>
                </a:ext>
              </a:extLst>
            </p:cNvPr>
            <p:cNvSpPr/>
            <p:nvPr/>
          </p:nvSpPr>
          <p:spPr>
            <a:xfrm>
              <a:off x="9835316" y="3148185"/>
              <a:ext cx="321954" cy="52822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E5D4E76-2E82-4CDC-9E25-B06B4F5DF6A4}"/>
                </a:ext>
              </a:extLst>
            </p:cNvPr>
            <p:cNvSpPr/>
            <p:nvPr/>
          </p:nvSpPr>
          <p:spPr>
            <a:xfrm>
              <a:off x="10302163" y="3098018"/>
              <a:ext cx="395138" cy="605544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85AD83F1-EAD4-4D87-97D4-CDFA44457C4A}"/>
                </a:ext>
              </a:extLst>
            </p:cNvPr>
            <p:cNvSpPr/>
            <p:nvPr/>
          </p:nvSpPr>
          <p:spPr>
            <a:xfrm>
              <a:off x="10012966" y="3400790"/>
              <a:ext cx="703811" cy="585772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705F972-EC98-4642-9637-4AAC381EBF7A}"/>
                </a:ext>
              </a:extLst>
            </p:cNvPr>
            <p:cNvSpPr/>
            <p:nvPr/>
          </p:nvSpPr>
          <p:spPr>
            <a:xfrm>
              <a:off x="10317493" y="3317849"/>
              <a:ext cx="217819" cy="7526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53225D3-012A-4E5F-BF14-11FC429E291E}"/>
                </a:ext>
              </a:extLst>
            </p:cNvPr>
            <p:cNvSpPr/>
            <p:nvPr/>
          </p:nvSpPr>
          <p:spPr>
            <a:xfrm>
              <a:off x="9774410" y="3661250"/>
              <a:ext cx="273572" cy="247132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07F51CD-D187-4C64-8B85-CB73F4A24B08}"/>
                </a:ext>
              </a:extLst>
            </p:cNvPr>
            <p:cNvSpPr/>
            <p:nvPr/>
          </p:nvSpPr>
          <p:spPr>
            <a:xfrm>
              <a:off x="10256277" y="2870492"/>
              <a:ext cx="228150" cy="268013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Moon 297">
              <a:extLst>
                <a:ext uri="{FF2B5EF4-FFF2-40B4-BE49-F238E27FC236}">
                  <a16:creationId xmlns:a16="http://schemas.microsoft.com/office/drawing/2014/main" id="{26EEF7EA-3F60-4ED7-BDD5-B8A11B7300E6}"/>
                </a:ext>
              </a:extLst>
            </p:cNvPr>
            <p:cNvSpPr/>
            <p:nvPr/>
          </p:nvSpPr>
          <p:spPr>
            <a:xfrm rot="16200000">
              <a:off x="10207420" y="2551843"/>
              <a:ext cx="45719" cy="17770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474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1D1CE07-74BA-40E5-9E1A-5D21BAB7C629}"/>
              </a:ext>
            </a:extLst>
          </p:cNvPr>
          <p:cNvGrpSpPr/>
          <p:nvPr/>
        </p:nvGrpSpPr>
        <p:grpSpPr>
          <a:xfrm>
            <a:off x="9249301" y="4022518"/>
            <a:ext cx="2109000" cy="1886228"/>
            <a:chOff x="9423207" y="3983156"/>
            <a:chExt cx="2119814" cy="1895900"/>
          </a:xfrm>
        </p:grpSpPr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1E64142-9459-46F4-832D-A9AC165852E9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D58DE13-9586-45D8-820D-7124CEA2EEBB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E016E83-A43D-4573-BA8A-DACC1DCA87EA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 18">
              <a:extLst>
                <a:ext uri="{FF2B5EF4-FFF2-40B4-BE49-F238E27FC236}">
                  <a16:creationId xmlns:a16="http://schemas.microsoft.com/office/drawing/2014/main" id="{409E41FA-6675-4D69-A647-1DC017159279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A04C9B09-B8D4-461D-87C1-41BC0928EEB8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971C841C-0C83-42D9-8924-DF522796DF44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361A66A2-C1E5-49A1-AF8B-387C36E278D3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DF85097-A8E8-4ABB-8A54-76A2F10C56C6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15CE3BE8-59BD-415E-BB7B-832FD6C75FD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D3CA8890-D71E-46DF-A514-1E47A8A161E7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2C84C90E-3320-46F3-BE11-36F7780F5B88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Cross 372">
                <a:extLst>
                  <a:ext uri="{FF2B5EF4-FFF2-40B4-BE49-F238E27FC236}">
                    <a16:creationId xmlns:a16="http://schemas.microsoft.com/office/drawing/2014/main" id="{5C5C7BEE-3597-4355-B483-F2FA2B0464AE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D57CD9A-A524-49C0-A29B-AA4A8D643915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F3316E87-8BE5-48AA-9F77-A1F16D8C0D09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BF9CEDBD-7269-4F5C-9FAA-EBE52B983450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75921FA6-A47C-45AB-A25B-76EFFF5673D1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1D359105-8F8F-4212-9F81-D7C5F5D8D8E5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407B315-B7C2-4E2A-B758-DA7403C2CF65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175FDE70-3C0A-4AA0-951B-1B835D16AFEF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4BB150CD-A10B-4666-B8CA-E4709C134D43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2BC7351C-1096-41B6-9B54-2432F419C8DB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958810FF-5E8F-4ED2-A4DC-0371F1B8F6F8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2E3330D4-67FE-419F-8281-BE0BDBD5C156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92D0905D-D045-4063-89EE-0B272677B6E6}"/>
              </a:ext>
            </a:extLst>
          </p:cNvPr>
          <p:cNvSpPr/>
          <p:nvPr/>
        </p:nvSpPr>
        <p:spPr>
          <a:xfrm rot="19146890">
            <a:off x="9322835" y="4899975"/>
            <a:ext cx="2634398" cy="2043225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7A45126-1639-4132-884F-04B598211887}"/>
              </a:ext>
            </a:extLst>
          </p:cNvPr>
          <p:cNvGrpSpPr/>
          <p:nvPr/>
        </p:nvGrpSpPr>
        <p:grpSpPr>
          <a:xfrm rot="1587316">
            <a:off x="778594" y="3859187"/>
            <a:ext cx="1547602" cy="2290895"/>
            <a:chOff x="6477000" y="3016250"/>
            <a:chExt cx="1328738" cy="1966913"/>
          </a:xfrm>
        </p:grpSpPr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E53AE1F2-CAC2-4EFC-B4B2-C05FF0B0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22">
              <a:extLst>
                <a:ext uri="{FF2B5EF4-FFF2-40B4-BE49-F238E27FC236}">
                  <a16:creationId xmlns:a16="http://schemas.microsoft.com/office/drawing/2014/main" id="{67974A35-9891-4B0E-AFCF-C9A71307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A1643E49-823B-4289-8041-D352FFBC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EA21C846-9064-4F19-A4FD-05C1BEE8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25">
              <a:extLst>
                <a:ext uri="{FF2B5EF4-FFF2-40B4-BE49-F238E27FC236}">
                  <a16:creationId xmlns:a16="http://schemas.microsoft.com/office/drawing/2014/main" id="{8FE3C21A-FFBF-4D53-8005-164893244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E10061FF-6507-4C11-B89B-4D5804DC4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BEA4397B-BE8C-47F3-92FF-56554AA2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28">
              <a:extLst>
                <a:ext uri="{FF2B5EF4-FFF2-40B4-BE49-F238E27FC236}">
                  <a16:creationId xmlns:a16="http://schemas.microsoft.com/office/drawing/2014/main" id="{778976C4-29EA-4201-96B1-DB9A199A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AC35B897-54C5-48B8-BEF0-E4514499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EC1F5AFA-EB0D-44B6-9D90-BFFDACC8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1">
              <a:extLst>
                <a:ext uri="{FF2B5EF4-FFF2-40B4-BE49-F238E27FC236}">
                  <a16:creationId xmlns:a16="http://schemas.microsoft.com/office/drawing/2014/main" id="{CE737790-A297-4BF2-B83F-8B69EF09E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3A89E556-43C9-4807-BD09-8CDCBCB1B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3">
              <a:extLst>
                <a:ext uri="{FF2B5EF4-FFF2-40B4-BE49-F238E27FC236}">
                  <a16:creationId xmlns:a16="http://schemas.microsoft.com/office/drawing/2014/main" id="{776E1927-BB78-4B14-87F8-F6B0C35D0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34">
              <a:extLst>
                <a:ext uri="{FF2B5EF4-FFF2-40B4-BE49-F238E27FC236}">
                  <a16:creationId xmlns:a16="http://schemas.microsoft.com/office/drawing/2014/main" id="{F562F56B-586A-43D8-BF19-D7D7501C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5">
              <a:extLst>
                <a:ext uri="{FF2B5EF4-FFF2-40B4-BE49-F238E27FC236}">
                  <a16:creationId xmlns:a16="http://schemas.microsoft.com/office/drawing/2014/main" id="{5B5071DB-F34F-40F6-81D6-0B9D1D811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6">
              <a:extLst>
                <a:ext uri="{FF2B5EF4-FFF2-40B4-BE49-F238E27FC236}">
                  <a16:creationId xmlns:a16="http://schemas.microsoft.com/office/drawing/2014/main" id="{63D77E84-1838-4347-8637-D9AE621B3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7">
              <a:extLst>
                <a:ext uri="{FF2B5EF4-FFF2-40B4-BE49-F238E27FC236}">
                  <a16:creationId xmlns:a16="http://schemas.microsoft.com/office/drawing/2014/main" id="{71701139-374D-492F-9B6F-2B69E5E9F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8">
              <a:extLst>
                <a:ext uri="{FF2B5EF4-FFF2-40B4-BE49-F238E27FC236}">
                  <a16:creationId xmlns:a16="http://schemas.microsoft.com/office/drawing/2014/main" id="{457C5E3C-77EE-4BB8-A63D-F5C0A59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9">
              <a:extLst>
                <a:ext uri="{FF2B5EF4-FFF2-40B4-BE49-F238E27FC236}">
                  <a16:creationId xmlns:a16="http://schemas.microsoft.com/office/drawing/2014/main" id="{4834D6A9-00B3-4DC6-819A-8968E3393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40">
              <a:extLst>
                <a:ext uri="{FF2B5EF4-FFF2-40B4-BE49-F238E27FC236}">
                  <a16:creationId xmlns:a16="http://schemas.microsoft.com/office/drawing/2014/main" id="{2832B48A-7C4B-4A68-BF7F-604A3028D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1">
              <a:extLst>
                <a:ext uri="{FF2B5EF4-FFF2-40B4-BE49-F238E27FC236}">
                  <a16:creationId xmlns:a16="http://schemas.microsoft.com/office/drawing/2014/main" id="{E54DB065-A667-40E1-8A0F-DBF59D67A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2">
              <a:extLst>
                <a:ext uri="{FF2B5EF4-FFF2-40B4-BE49-F238E27FC236}">
                  <a16:creationId xmlns:a16="http://schemas.microsoft.com/office/drawing/2014/main" id="{E8B71DC3-F988-440A-A86F-D661FB9CC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43">
              <a:extLst>
                <a:ext uri="{FF2B5EF4-FFF2-40B4-BE49-F238E27FC236}">
                  <a16:creationId xmlns:a16="http://schemas.microsoft.com/office/drawing/2014/main" id="{58DE57AE-1619-4B06-B4E5-8239CB0BB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38B0E76B-214B-4A23-B7D8-A0F4CA96F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45">
              <a:extLst>
                <a:ext uri="{FF2B5EF4-FFF2-40B4-BE49-F238E27FC236}">
                  <a16:creationId xmlns:a16="http://schemas.microsoft.com/office/drawing/2014/main" id="{B87AA553-2406-493F-B3C7-A5F6A068D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060D9B28-6C9B-4DA1-B5CB-B7E53DCDC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4A27BDD4-27AE-4574-A5B3-2CBA8AD311C1}"/>
              </a:ext>
            </a:extLst>
          </p:cNvPr>
          <p:cNvSpPr/>
          <p:nvPr/>
        </p:nvSpPr>
        <p:spPr>
          <a:xfrm rot="2717603">
            <a:off x="-297966" y="4994379"/>
            <a:ext cx="747527" cy="830628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9BCCF315-AA41-4CD2-AF76-3869902BE46A}"/>
              </a:ext>
            </a:extLst>
          </p:cNvPr>
          <p:cNvSpPr/>
          <p:nvPr/>
        </p:nvSpPr>
        <p:spPr>
          <a:xfrm rot="578905">
            <a:off x="1123084" y="5603513"/>
            <a:ext cx="1092407" cy="278341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5BDD9EED-4751-40A0-AB01-77D263AF61E4}"/>
              </a:ext>
            </a:extLst>
          </p:cNvPr>
          <p:cNvSpPr/>
          <p:nvPr/>
        </p:nvSpPr>
        <p:spPr>
          <a:xfrm rot="578905">
            <a:off x="199646" y="4550711"/>
            <a:ext cx="2316129" cy="1828369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B05EA64D-3CEC-4F50-8489-A50236464E3E}"/>
              </a:ext>
            </a:extLst>
          </p:cNvPr>
          <p:cNvSpPr/>
          <p:nvPr/>
        </p:nvSpPr>
        <p:spPr>
          <a:xfrm rot="21479217" flipH="1">
            <a:off x="1801356" y="6052906"/>
            <a:ext cx="1001699" cy="844344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F3F071A-0E3F-44BC-9A41-7F7DF201E738}"/>
              </a:ext>
            </a:extLst>
          </p:cNvPr>
          <p:cNvGrpSpPr/>
          <p:nvPr/>
        </p:nvGrpSpPr>
        <p:grpSpPr>
          <a:xfrm flipH="1">
            <a:off x="8182253" y="3884270"/>
            <a:ext cx="903863" cy="939969"/>
            <a:chOff x="3160515" y="4567864"/>
            <a:chExt cx="908498" cy="944789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13751BA-80E7-40F4-859D-223640D0A2AB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chemeClr val="accent3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F6FF39A-3A52-4A42-B862-D988B528379E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2CF67BF5-FEB3-41ED-9199-702A5228E088}"/>
              </a:ext>
            </a:extLst>
          </p:cNvPr>
          <p:cNvSpPr>
            <a:spLocks noChangeAspect="1"/>
          </p:cNvSpPr>
          <p:nvPr/>
        </p:nvSpPr>
        <p:spPr>
          <a:xfrm rot="21005696">
            <a:off x="7658862" y="5646219"/>
            <a:ext cx="505671" cy="80534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4E0DBE1-3B50-4623-A4FF-350266B06E1D}"/>
              </a:ext>
            </a:extLst>
          </p:cNvPr>
          <p:cNvGrpSpPr/>
          <p:nvPr/>
        </p:nvGrpSpPr>
        <p:grpSpPr>
          <a:xfrm rot="7200000">
            <a:off x="7915238" y="4287979"/>
            <a:ext cx="302345" cy="1486848"/>
            <a:chOff x="9909547" y="3622831"/>
            <a:chExt cx="303895" cy="1494472"/>
          </a:xfrm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FFA58B7-AD93-46BF-A634-695F7E715908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7344D1C-425E-4472-BB54-FDE4AF3329F9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F951E5F-75E8-4865-B9C9-621932EFE734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7AA7425-3D6B-44B0-9AC9-7DF1F23D712F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62A3B00-F151-484E-8269-52007A34A45F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F951E18-32D3-4979-898B-D7DF1B1F236D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0" name="Graphic 10">
            <a:extLst>
              <a:ext uri="{FF2B5EF4-FFF2-40B4-BE49-F238E27FC236}">
                <a16:creationId xmlns:a16="http://schemas.microsoft.com/office/drawing/2014/main" id="{A04392ED-12BC-4F73-A365-68D22FC28A92}"/>
              </a:ext>
            </a:extLst>
          </p:cNvPr>
          <p:cNvGrpSpPr/>
          <p:nvPr/>
        </p:nvGrpSpPr>
        <p:grpSpPr>
          <a:xfrm>
            <a:off x="2601858" y="3231714"/>
            <a:ext cx="1849205" cy="3130374"/>
            <a:chOff x="947897" y="1831704"/>
            <a:chExt cx="2670285" cy="4520317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5F48230-C55F-49D1-B9B6-DE38501BB591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CDF62B0-14F4-4C33-84A5-93D16779846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5D39278-1B9D-43C6-97B7-0DC589BCDF8C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2A6AF55-BECA-41D2-9564-A8043805EED5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7B9A235-3487-4E1A-BE99-666651AEEA2D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7C08089-B276-46F8-9516-C2EA447D33CF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54A36CA-D669-4034-84B5-79E55BA18533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D829753-3869-4705-9D54-C5D1D519AE2D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1CBF5F-46DE-4FE0-82B9-F9E132549285}"/>
              </a:ext>
            </a:extLst>
          </p:cNvPr>
          <p:cNvGrpSpPr/>
          <p:nvPr/>
        </p:nvGrpSpPr>
        <p:grpSpPr>
          <a:xfrm rot="19991619">
            <a:off x="3228173" y="4900989"/>
            <a:ext cx="1309433" cy="516026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307" name="Freeform 7">
              <a:extLst>
                <a:ext uri="{FF2B5EF4-FFF2-40B4-BE49-F238E27FC236}">
                  <a16:creationId xmlns:a16="http://schemas.microsoft.com/office/drawing/2014/main" id="{F5762F8B-B97F-4F02-BE5D-01DA7322142F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8" name="Freeform 10">
              <a:extLst>
                <a:ext uri="{FF2B5EF4-FFF2-40B4-BE49-F238E27FC236}">
                  <a16:creationId xmlns:a16="http://schemas.microsoft.com/office/drawing/2014/main" id="{93BE7B51-1A8C-458E-9D8C-6CB9388F5493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9" name="Freeform 3">
              <a:extLst>
                <a:ext uri="{FF2B5EF4-FFF2-40B4-BE49-F238E27FC236}">
                  <a16:creationId xmlns:a16="http://schemas.microsoft.com/office/drawing/2014/main" id="{5C03FA71-AB9D-4DDC-AF9C-9F91CE31C990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6A89A83F-F312-4159-97B7-A4797A3D8486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1" name="그룹 167">
              <a:extLst>
                <a:ext uri="{FF2B5EF4-FFF2-40B4-BE49-F238E27FC236}">
                  <a16:creationId xmlns:a16="http://schemas.microsoft.com/office/drawing/2014/main" id="{29B63A4D-2BBA-4B61-8E99-32861D842CC4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312" name="Freeform 4">
                <a:extLst>
                  <a:ext uri="{FF2B5EF4-FFF2-40B4-BE49-F238E27FC236}">
                    <a16:creationId xmlns:a16="http://schemas.microsoft.com/office/drawing/2014/main" id="{27724FB7-B664-408C-AF29-D57F78E4C3F1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3" name="Freeform 9">
                <a:extLst>
                  <a:ext uri="{FF2B5EF4-FFF2-40B4-BE49-F238E27FC236}">
                    <a16:creationId xmlns:a16="http://schemas.microsoft.com/office/drawing/2014/main" id="{E8210B31-FE75-4454-9AFC-AB68CD76D953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5FBFF7BF-3911-4C3F-A5DD-28FCAAE0405A}"/>
              </a:ext>
            </a:extLst>
          </p:cNvPr>
          <p:cNvSpPr/>
          <p:nvPr/>
        </p:nvSpPr>
        <p:spPr>
          <a:xfrm rot="18494506">
            <a:off x="9703541" y="6437225"/>
            <a:ext cx="624201" cy="668500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7E564F00-341C-429C-9A3C-7E8F9FAB08E0}"/>
              </a:ext>
            </a:extLst>
          </p:cNvPr>
          <p:cNvSpPr/>
          <p:nvPr/>
        </p:nvSpPr>
        <p:spPr>
          <a:xfrm rot="16200000">
            <a:off x="11422846" y="5562250"/>
            <a:ext cx="773915" cy="403411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4ED428A-87F4-499C-B6BE-3BE310D5DFBC}"/>
              </a:ext>
            </a:extLst>
          </p:cNvPr>
          <p:cNvGrpSpPr/>
          <p:nvPr/>
        </p:nvGrpSpPr>
        <p:grpSpPr>
          <a:xfrm>
            <a:off x="4469824" y="3486021"/>
            <a:ext cx="2914566" cy="3395037"/>
            <a:chOff x="4619223" y="3443908"/>
            <a:chExt cx="2929511" cy="3412446"/>
          </a:xfrm>
        </p:grpSpPr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D5A1D0E-2040-4B68-A21E-46C218F6C7AD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C558E70-74B2-41D0-B1DC-4FF8D61233B5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8E02F9C-27B5-4060-B32D-381D2B89E2E6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002B6B2-B465-41DA-99FC-FB905B4F8F58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25C369F-E084-4753-B33F-7DF5E0E2FF0D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949BAA3-9286-4D73-87A6-B362E9BC041E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7005DEF-DA3C-46E9-843D-DDAA8A1A05AD}"/>
              </a:ext>
            </a:extLst>
          </p:cNvPr>
          <p:cNvGrpSpPr/>
          <p:nvPr/>
        </p:nvGrpSpPr>
        <p:grpSpPr>
          <a:xfrm rot="900000">
            <a:off x="8479456" y="5620863"/>
            <a:ext cx="610519" cy="827981"/>
            <a:chOff x="4524375" y="1300163"/>
            <a:chExt cx="2665364" cy="361473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75B6E84-4912-4B3F-A308-9C8878EA6E11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7CA4B3C-ED93-47E3-82A0-8AC0F4F32F21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78E5357-ABAA-4A85-B582-E2908239134A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5DF7BF1-548A-45F7-BEEC-72B23A73C763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5B27DBCE-F208-4B7D-A35A-FDCAD145A65E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4B7212F-A0E6-4B1F-A82C-85312B9A8B13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96E16E3B-2DB9-4D5D-B509-A1C1EC916F2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617D87B3-18BA-4D31-B778-6A3B79DC6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256CCD31-F784-4002-BA6F-28B2A531629C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4EF7C9D7-A936-4583-BF8F-14A99F76CFF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704850C-0BA2-48BF-A0BF-B0663D32B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BAA6A90C-E4B8-4EFD-8F20-CBC3C31543AE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5CDBFBE7-5BDE-4AB6-A2F0-0DFDFF3B546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53CD2B2-5ADC-4BA1-B263-FCDE10C16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143C536D-18B7-42C2-8FED-A64514DEB4DA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93D411FF-86B3-4DE3-B76B-2F68754CF04C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70FE01BE-9FB1-4653-A1D2-6095491EA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65624B2A-4EF6-469E-9EE6-BF62F5923322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12AB638-727B-43BD-A1AD-0115148D13EF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B8B345F3-54E0-49D1-8B4D-73E0090EEE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05490579-67E2-4B64-979C-DA016DB6D862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930B9A2B-838B-4078-966A-99FFF11BAFD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846132F7-1FA2-453F-A54F-E36B1FA6D5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C1675A9-2129-4246-B954-C6BED2207021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18D056EE-FAAB-4BA4-A4F9-D1A86D8B4CAB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5D7BCAB6-BA39-4243-9235-2482447AB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9D91195A-454B-4940-BCBD-DF080D7E60B2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C8488B94-8948-4443-9269-1C0B224EDFA7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3B1127DD-6771-4480-9E3E-574043680C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7AA5F6D-FB0A-4114-AB23-7533D05826EE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9E1C9043-946C-42F5-BDEC-5B2693224B58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39FE800D-06AC-40D2-92F3-A9BA602DE6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7B35CF1F-3DE2-4C89-9EBF-5375395AAA8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682E2905-9C21-413B-9EAB-0AF039B104D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5C56850D-6966-4F65-BA51-9715D79EA9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F1BD6830-7BEA-4BA9-A791-C8730836552E}"/>
              </a:ext>
            </a:extLst>
          </p:cNvPr>
          <p:cNvGrpSpPr/>
          <p:nvPr/>
        </p:nvGrpSpPr>
        <p:grpSpPr>
          <a:xfrm>
            <a:off x="10113567" y="904968"/>
            <a:ext cx="635086" cy="2262492"/>
            <a:chOff x="9573713" y="966236"/>
            <a:chExt cx="1554585" cy="5538210"/>
          </a:xfrm>
        </p:grpSpPr>
        <p:sp>
          <p:nvSpPr>
            <p:cNvPr id="380" name="Freeform 9">
              <a:extLst>
                <a:ext uri="{FF2B5EF4-FFF2-40B4-BE49-F238E27FC236}">
                  <a16:creationId xmlns:a16="http://schemas.microsoft.com/office/drawing/2014/main" id="{68EAF47D-4546-4519-933B-008F4D947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3713" y="966236"/>
              <a:ext cx="777766" cy="5538210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381" name="Freeform 9">
              <a:extLst>
                <a:ext uri="{FF2B5EF4-FFF2-40B4-BE49-F238E27FC236}">
                  <a16:creationId xmlns:a16="http://schemas.microsoft.com/office/drawing/2014/main" id="{9F0789FA-7930-4C7B-B35E-1F784CA15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477" y="969639"/>
              <a:ext cx="776821" cy="5534807"/>
            </a:xfrm>
            <a:custGeom>
              <a:avLst/>
              <a:gdLst/>
              <a:ahLst/>
              <a:cxnLst/>
              <a:rect l="l" t="t" r="r" b="b"/>
              <a:pathLst>
                <a:path w="776821" h="5534807">
                  <a:moveTo>
                    <a:pt x="0" y="0"/>
                  </a:moveTo>
                  <a:lnTo>
                    <a:pt x="44060" y="12791"/>
                  </a:lnTo>
                  <a:lnTo>
                    <a:pt x="94665" y="43154"/>
                  </a:lnTo>
                  <a:lnTo>
                    <a:pt x="139197" y="79590"/>
                  </a:lnTo>
                  <a:lnTo>
                    <a:pt x="175633" y="128171"/>
                  </a:lnTo>
                  <a:lnTo>
                    <a:pt x="205996" y="178776"/>
                  </a:lnTo>
                  <a:lnTo>
                    <a:pt x="224214" y="237478"/>
                  </a:lnTo>
                  <a:lnTo>
                    <a:pt x="224214" y="358930"/>
                  </a:lnTo>
                  <a:lnTo>
                    <a:pt x="250528" y="393341"/>
                  </a:lnTo>
                  <a:lnTo>
                    <a:pt x="238383" y="435849"/>
                  </a:lnTo>
                  <a:lnTo>
                    <a:pt x="224214" y="474309"/>
                  </a:lnTo>
                  <a:lnTo>
                    <a:pt x="201948" y="506696"/>
                  </a:lnTo>
                  <a:lnTo>
                    <a:pt x="183730" y="537059"/>
                  </a:lnTo>
                  <a:lnTo>
                    <a:pt x="161464" y="569446"/>
                  </a:lnTo>
                  <a:lnTo>
                    <a:pt x="143246" y="601833"/>
                  </a:lnTo>
                  <a:lnTo>
                    <a:pt x="135149" y="642317"/>
                  </a:lnTo>
                  <a:lnTo>
                    <a:pt x="133125" y="694947"/>
                  </a:lnTo>
                  <a:lnTo>
                    <a:pt x="143246" y="757697"/>
                  </a:lnTo>
                  <a:lnTo>
                    <a:pt x="191827" y="775915"/>
                  </a:lnTo>
                  <a:lnTo>
                    <a:pt x="250528" y="798181"/>
                  </a:lnTo>
                  <a:lnTo>
                    <a:pt x="313279" y="816399"/>
                  </a:lnTo>
                  <a:lnTo>
                    <a:pt x="376029" y="838665"/>
                  </a:lnTo>
                  <a:lnTo>
                    <a:pt x="436755" y="860931"/>
                  </a:lnTo>
                  <a:lnTo>
                    <a:pt x="493433" y="889270"/>
                  </a:lnTo>
                  <a:lnTo>
                    <a:pt x="537965" y="919633"/>
                  </a:lnTo>
                  <a:lnTo>
                    <a:pt x="574401" y="960117"/>
                  </a:lnTo>
                  <a:lnTo>
                    <a:pt x="602740" y="1022867"/>
                  </a:lnTo>
                  <a:lnTo>
                    <a:pt x="618933" y="1091690"/>
                  </a:lnTo>
                  <a:lnTo>
                    <a:pt x="620957" y="1168609"/>
                  </a:lnTo>
                  <a:lnTo>
                    <a:pt x="625006" y="1249577"/>
                  </a:lnTo>
                  <a:lnTo>
                    <a:pt x="625006" y="1334594"/>
                  </a:lnTo>
                  <a:lnTo>
                    <a:pt x="637151" y="1419610"/>
                  </a:lnTo>
                  <a:lnTo>
                    <a:pt x="659417" y="1569401"/>
                  </a:lnTo>
                  <a:lnTo>
                    <a:pt x="677635" y="1725264"/>
                  </a:lnTo>
                  <a:lnTo>
                    <a:pt x="695853" y="1873031"/>
                  </a:lnTo>
                  <a:lnTo>
                    <a:pt x="718119" y="2012700"/>
                  </a:lnTo>
                  <a:lnTo>
                    <a:pt x="724192" y="2383129"/>
                  </a:lnTo>
                  <a:lnTo>
                    <a:pt x="724192" y="2553162"/>
                  </a:lnTo>
                  <a:lnTo>
                    <a:pt x="736337" y="2593646"/>
                  </a:lnTo>
                  <a:lnTo>
                    <a:pt x="746458" y="2642226"/>
                  </a:lnTo>
                  <a:lnTo>
                    <a:pt x="758603" y="2692831"/>
                  </a:lnTo>
                  <a:lnTo>
                    <a:pt x="764676" y="2747485"/>
                  </a:lnTo>
                  <a:lnTo>
                    <a:pt x="772773" y="2804162"/>
                  </a:lnTo>
                  <a:lnTo>
                    <a:pt x="776821" y="2854767"/>
                  </a:lnTo>
                  <a:lnTo>
                    <a:pt x="768724" y="2903348"/>
                  </a:lnTo>
                  <a:lnTo>
                    <a:pt x="754555" y="2939784"/>
                  </a:lnTo>
                  <a:lnTo>
                    <a:pt x="724192" y="2972171"/>
                  </a:lnTo>
                  <a:lnTo>
                    <a:pt x="683708" y="2990389"/>
                  </a:lnTo>
                  <a:lnTo>
                    <a:pt x="665490" y="2980268"/>
                  </a:lnTo>
                  <a:lnTo>
                    <a:pt x="637151" y="2980268"/>
                  </a:lnTo>
                  <a:lnTo>
                    <a:pt x="602740" y="2984316"/>
                  </a:lnTo>
                  <a:lnTo>
                    <a:pt x="574401" y="2984316"/>
                  </a:lnTo>
                  <a:lnTo>
                    <a:pt x="556183" y="2909421"/>
                  </a:lnTo>
                  <a:lnTo>
                    <a:pt x="592619" y="2877033"/>
                  </a:lnTo>
                  <a:lnTo>
                    <a:pt x="610836" y="2844646"/>
                  </a:lnTo>
                  <a:lnTo>
                    <a:pt x="614885" y="2810235"/>
                  </a:lnTo>
                  <a:lnTo>
                    <a:pt x="614885" y="2765702"/>
                  </a:lnTo>
                  <a:lnTo>
                    <a:pt x="614885" y="2719146"/>
                  </a:lnTo>
                  <a:lnTo>
                    <a:pt x="620957" y="2660444"/>
                  </a:lnTo>
                  <a:lnTo>
                    <a:pt x="629054" y="2630081"/>
                  </a:lnTo>
                  <a:lnTo>
                    <a:pt x="639175" y="2593646"/>
                  </a:lnTo>
                  <a:lnTo>
                    <a:pt x="637151" y="2553162"/>
                  </a:lnTo>
                  <a:lnTo>
                    <a:pt x="521772" y="2207023"/>
                  </a:lnTo>
                  <a:lnTo>
                    <a:pt x="515699" y="1879103"/>
                  </a:lnTo>
                  <a:lnTo>
                    <a:pt x="452949" y="1662514"/>
                  </a:lnTo>
                  <a:lnTo>
                    <a:pt x="444852" y="1626078"/>
                  </a:lnTo>
                  <a:lnTo>
                    <a:pt x="436755" y="1585594"/>
                  </a:lnTo>
                  <a:lnTo>
                    <a:pt x="434731" y="1541062"/>
                  </a:lnTo>
                  <a:lnTo>
                    <a:pt x="426634" y="1496529"/>
                  </a:lnTo>
                  <a:lnTo>
                    <a:pt x="412465" y="1460094"/>
                  </a:lnTo>
                  <a:lnTo>
                    <a:pt x="394247" y="1433779"/>
                  </a:lnTo>
                  <a:lnTo>
                    <a:pt x="382102" y="1488433"/>
                  </a:lnTo>
                  <a:lnTo>
                    <a:pt x="367932" y="1541062"/>
                  </a:lnTo>
                  <a:lnTo>
                    <a:pt x="345666" y="1591667"/>
                  </a:lnTo>
                  <a:lnTo>
                    <a:pt x="323400" y="1648344"/>
                  </a:lnTo>
                  <a:lnTo>
                    <a:pt x="305182" y="1707046"/>
                  </a:lnTo>
                  <a:lnTo>
                    <a:pt x="295061" y="1769796"/>
                  </a:lnTo>
                  <a:lnTo>
                    <a:pt x="295061" y="1834571"/>
                  </a:lnTo>
                  <a:lnTo>
                    <a:pt x="305182" y="1905418"/>
                  </a:lnTo>
                  <a:lnTo>
                    <a:pt x="327448" y="1978289"/>
                  </a:lnTo>
                  <a:lnTo>
                    <a:pt x="355787" y="2049136"/>
                  </a:lnTo>
                  <a:lnTo>
                    <a:pt x="390198" y="2117959"/>
                  </a:lnTo>
                  <a:lnTo>
                    <a:pt x="426634" y="2192854"/>
                  </a:lnTo>
                  <a:lnTo>
                    <a:pt x="459021" y="2265725"/>
                  </a:lnTo>
                  <a:lnTo>
                    <a:pt x="489384" y="2346693"/>
                  </a:lnTo>
                  <a:lnTo>
                    <a:pt x="511650" y="2431710"/>
                  </a:lnTo>
                  <a:lnTo>
                    <a:pt x="525820" y="2520774"/>
                  </a:lnTo>
                  <a:lnTo>
                    <a:pt x="529868" y="2619960"/>
                  </a:lnTo>
                  <a:lnTo>
                    <a:pt x="515699" y="2723194"/>
                  </a:lnTo>
                  <a:lnTo>
                    <a:pt x="400319" y="3389156"/>
                  </a:lnTo>
                  <a:lnTo>
                    <a:pt x="416513" y="3498463"/>
                  </a:lnTo>
                  <a:lnTo>
                    <a:pt x="434731" y="3615866"/>
                  </a:lnTo>
                  <a:lnTo>
                    <a:pt x="452949" y="3735294"/>
                  </a:lnTo>
                  <a:lnTo>
                    <a:pt x="471166" y="3858770"/>
                  </a:lnTo>
                  <a:lnTo>
                    <a:pt x="471166" y="3980222"/>
                  </a:lnTo>
                  <a:lnTo>
                    <a:pt x="459021" y="4105722"/>
                  </a:lnTo>
                  <a:lnTo>
                    <a:pt x="353763" y="4684643"/>
                  </a:lnTo>
                  <a:lnTo>
                    <a:pt x="337569" y="4747394"/>
                  </a:lnTo>
                  <a:lnTo>
                    <a:pt x="323400" y="4820265"/>
                  </a:lnTo>
                  <a:lnTo>
                    <a:pt x="309230" y="4897184"/>
                  </a:lnTo>
                  <a:lnTo>
                    <a:pt x="305182" y="4974104"/>
                  </a:lnTo>
                  <a:lnTo>
                    <a:pt x="313279" y="5055072"/>
                  </a:lnTo>
                  <a:lnTo>
                    <a:pt x="400319" y="5445742"/>
                  </a:lnTo>
                  <a:lnTo>
                    <a:pt x="353763" y="5476105"/>
                  </a:lnTo>
                  <a:lnTo>
                    <a:pt x="301134" y="5500396"/>
                  </a:lnTo>
                  <a:lnTo>
                    <a:pt x="242432" y="5522662"/>
                  </a:lnTo>
                  <a:lnTo>
                    <a:pt x="175633" y="5534807"/>
                  </a:lnTo>
                  <a:lnTo>
                    <a:pt x="153367" y="5482178"/>
                  </a:lnTo>
                  <a:lnTo>
                    <a:pt x="143246" y="5427525"/>
                  </a:lnTo>
                  <a:lnTo>
                    <a:pt x="139197" y="5364774"/>
                  </a:lnTo>
                  <a:lnTo>
                    <a:pt x="143246" y="5302024"/>
                  </a:lnTo>
                  <a:lnTo>
                    <a:pt x="147294" y="5233201"/>
                  </a:lnTo>
                  <a:lnTo>
                    <a:pt x="143246" y="5162354"/>
                  </a:lnTo>
                  <a:lnTo>
                    <a:pt x="135149" y="5095556"/>
                  </a:lnTo>
                  <a:lnTo>
                    <a:pt x="129076" y="5032806"/>
                  </a:lnTo>
                  <a:lnTo>
                    <a:pt x="133125" y="4970056"/>
                  </a:lnTo>
                  <a:lnTo>
                    <a:pt x="143246" y="4909330"/>
                  </a:lnTo>
                  <a:lnTo>
                    <a:pt x="153367" y="4842531"/>
                  </a:lnTo>
                  <a:lnTo>
                    <a:pt x="169560" y="4771684"/>
                  </a:lnTo>
                  <a:lnTo>
                    <a:pt x="175633" y="4698813"/>
                  </a:lnTo>
                  <a:lnTo>
                    <a:pt x="175633" y="4617845"/>
                  </a:lnTo>
                  <a:lnTo>
                    <a:pt x="169560" y="4528780"/>
                  </a:lnTo>
                  <a:lnTo>
                    <a:pt x="147294" y="4425546"/>
                  </a:lnTo>
                  <a:lnTo>
                    <a:pt x="129076" y="4312191"/>
                  </a:lnTo>
                  <a:lnTo>
                    <a:pt x="110859" y="4186690"/>
                  </a:lnTo>
                  <a:lnTo>
                    <a:pt x="106810" y="4061190"/>
                  </a:lnTo>
                  <a:lnTo>
                    <a:pt x="116931" y="3937714"/>
                  </a:lnTo>
                  <a:lnTo>
                    <a:pt x="129076" y="3885085"/>
                  </a:lnTo>
                  <a:lnTo>
                    <a:pt x="143246" y="3822334"/>
                  </a:lnTo>
                  <a:lnTo>
                    <a:pt x="147294" y="3759584"/>
                  </a:lnTo>
                  <a:lnTo>
                    <a:pt x="143246" y="3694810"/>
                  </a:lnTo>
                  <a:lnTo>
                    <a:pt x="110859" y="3538947"/>
                  </a:lnTo>
                  <a:lnTo>
                    <a:pt x="76447" y="3385107"/>
                  </a:lnTo>
                  <a:lnTo>
                    <a:pt x="44060" y="3223171"/>
                  </a:lnTo>
                  <a:lnTo>
                    <a:pt x="21794" y="3057187"/>
                  </a:lnTo>
                  <a:lnTo>
                    <a:pt x="7624" y="2885130"/>
                  </a:lnTo>
                  <a:lnTo>
                    <a:pt x="0" y="2885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382" name="Graphic 8">
            <a:extLst>
              <a:ext uri="{FF2B5EF4-FFF2-40B4-BE49-F238E27FC236}">
                <a16:creationId xmlns:a16="http://schemas.microsoft.com/office/drawing/2014/main" id="{DE6B436B-DE18-4C63-BFCE-F7AF9606F05B}"/>
              </a:ext>
            </a:extLst>
          </p:cNvPr>
          <p:cNvSpPr/>
          <p:nvPr/>
        </p:nvSpPr>
        <p:spPr>
          <a:xfrm>
            <a:off x="8441455" y="1236210"/>
            <a:ext cx="1439020" cy="1923399"/>
          </a:xfrm>
          <a:custGeom>
            <a:avLst/>
            <a:gdLst>
              <a:gd name="connsiteX0" fmla="*/ 5125717 w 5132900"/>
              <a:gd name="connsiteY0" fmla="*/ 5988970 h 6860649"/>
              <a:gd name="connsiteX1" fmla="*/ 5094182 w 5132900"/>
              <a:gd name="connsiteY1" fmla="*/ 5972805 h 6860649"/>
              <a:gd name="connsiteX2" fmla="*/ 5014420 w 5132900"/>
              <a:gd name="connsiteY2" fmla="*/ 5975455 h 6860649"/>
              <a:gd name="connsiteX3" fmla="*/ 4829985 w 5132900"/>
              <a:gd name="connsiteY3" fmla="*/ 5945246 h 6860649"/>
              <a:gd name="connsiteX4" fmla="*/ 4685829 w 5132900"/>
              <a:gd name="connsiteY4" fmla="*/ 5901257 h 6860649"/>
              <a:gd name="connsiteX5" fmla="*/ 4604212 w 5132900"/>
              <a:gd name="connsiteY5" fmla="*/ 5823879 h 6860649"/>
              <a:gd name="connsiteX6" fmla="*/ 4557573 w 5132900"/>
              <a:gd name="connsiteY6" fmla="*/ 5732987 h 6860649"/>
              <a:gd name="connsiteX7" fmla="*/ 4529484 w 5132900"/>
              <a:gd name="connsiteY7" fmla="*/ 5660379 h 6860649"/>
              <a:gd name="connsiteX8" fmla="*/ 4511464 w 5132900"/>
              <a:gd name="connsiteY8" fmla="*/ 5633615 h 6860649"/>
              <a:gd name="connsiteX9" fmla="*/ 4514909 w 5132900"/>
              <a:gd name="connsiteY9" fmla="*/ 5557032 h 6860649"/>
              <a:gd name="connsiteX10" fmla="*/ 4515704 w 5132900"/>
              <a:gd name="connsiteY10" fmla="*/ 5355373 h 6860649"/>
              <a:gd name="connsiteX11" fmla="*/ 4501925 w 5132900"/>
              <a:gd name="connsiteY11" fmla="*/ 5114230 h 6860649"/>
              <a:gd name="connsiteX12" fmla="*/ 4455021 w 5132900"/>
              <a:gd name="connsiteY12" fmla="*/ 4735291 h 6860649"/>
              <a:gd name="connsiteX13" fmla="*/ 4420572 w 5132900"/>
              <a:gd name="connsiteY13" fmla="*/ 4528597 h 6860649"/>
              <a:gd name="connsiteX14" fmla="*/ 4401228 w 5132900"/>
              <a:gd name="connsiteY14" fmla="*/ 4474274 h 6860649"/>
              <a:gd name="connsiteX15" fmla="*/ 4321995 w 5132900"/>
              <a:gd name="connsiteY15" fmla="*/ 4375962 h 6860649"/>
              <a:gd name="connsiteX16" fmla="*/ 4187379 w 5132900"/>
              <a:gd name="connsiteY16" fmla="*/ 4296464 h 6860649"/>
              <a:gd name="connsiteX17" fmla="*/ 4005064 w 5132900"/>
              <a:gd name="connsiteY17" fmla="*/ 4256450 h 6860649"/>
              <a:gd name="connsiteX18" fmla="*/ 3887407 w 5132900"/>
              <a:gd name="connsiteY18" fmla="*/ 4236576 h 6860649"/>
              <a:gd name="connsiteX19" fmla="*/ 3777701 w 5132900"/>
              <a:gd name="connsiteY19" fmla="*/ 4207957 h 6860649"/>
              <a:gd name="connsiteX20" fmla="*/ 3709598 w 5132900"/>
              <a:gd name="connsiteY20" fmla="*/ 4135879 h 6860649"/>
              <a:gd name="connsiteX21" fmla="*/ 3571272 w 5132900"/>
              <a:gd name="connsiteY21" fmla="*/ 3982448 h 6860649"/>
              <a:gd name="connsiteX22" fmla="*/ 3502904 w 5132900"/>
              <a:gd name="connsiteY22" fmla="*/ 3919115 h 6860649"/>
              <a:gd name="connsiteX23" fmla="*/ 3379153 w 5132900"/>
              <a:gd name="connsiteY23" fmla="*/ 3848892 h 6860649"/>
              <a:gd name="connsiteX24" fmla="*/ 3263881 w 5132900"/>
              <a:gd name="connsiteY24" fmla="*/ 3799604 h 6860649"/>
              <a:gd name="connsiteX25" fmla="*/ 3202402 w 5132900"/>
              <a:gd name="connsiteY25" fmla="*/ 3794304 h 6860649"/>
              <a:gd name="connsiteX26" fmla="*/ 2900311 w 5132900"/>
              <a:gd name="connsiteY26" fmla="*/ 3800663 h 6860649"/>
              <a:gd name="connsiteX27" fmla="*/ 2828763 w 5132900"/>
              <a:gd name="connsiteY27" fmla="*/ 3790329 h 6860649"/>
              <a:gd name="connsiteX28" fmla="*/ 2808094 w 5132900"/>
              <a:gd name="connsiteY28" fmla="*/ 3758530 h 6860649"/>
              <a:gd name="connsiteX29" fmla="*/ 2818429 w 5132900"/>
              <a:gd name="connsiteY29" fmla="*/ 3681417 h 6860649"/>
              <a:gd name="connsiteX30" fmla="*/ 2820284 w 5132900"/>
              <a:gd name="connsiteY30" fmla="*/ 3575420 h 6860649"/>
              <a:gd name="connsiteX31" fmla="*/ 2763310 w 5132900"/>
              <a:gd name="connsiteY31" fmla="*/ 3452729 h 6860649"/>
              <a:gd name="connsiteX32" fmla="*/ 2714287 w 5132900"/>
              <a:gd name="connsiteY32" fmla="*/ 3359186 h 6860649"/>
              <a:gd name="connsiteX33" fmla="*/ 2612530 w 5132900"/>
              <a:gd name="connsiteY33" fmla="*/ 3153287 h 6860649"/>
              <a:gd name="connsiteX34" fmla="*/ 2609615 w 5132900"/>
              <a:gd name="connsiteY34" fmla="*/ 3091544 h 6860649"/>
              <a:gd name="connsiteX35" fmla="*/ 2602725 w 5132900"/>
              <a:gd name="connsiteY35" fmla="*/ 3044110 h 6860649"/>
              <a:gd name="connsiteX36" fmla="*/ 2557676 w 5132900"/>
              <a:gd name="connsiteY36" fmla="*/ 3022911 h 6860649"/>
              <a:gd name="connsiteX37" fmla="*/ 2550522 w 5132900"/>
              <a:gd name="connsiteY37" fmla="*/ 3011781 h 6860649"/>
              <a:gd name="connsiteX38" fmla="*/ 2556086 w 5132900"/>
              <a:gd name="connsiteY38" fmla="*/ 2911084 h 6860649"/>
              <a:gd name="connsiteX39" fmla="*/ 2591595 w 5132900"/>
              <a:gd name="connsiteY39" fmla="*/ 2766399 h 6860649"/>
              <a:gd name="connsiteX40" fmla="*/ 2632669 w 5132900"/>
              <a:gd name="connsiteY40" fmla="*/ 2722410 h 6860649"/>
              <a:gd name="connsiteX41" fmla="*/ 2779210 w 5132900"/>
              <a:gd name="connsiteY41" fmla="*/ 2681071 h 6860649"/>
              <a:gd name="connsiteX42" fmla="*/ 2817369 w 5132900"/>
              <a:gd name="connsiteY42" fmla="*/ 2655632 h 6860649"/>
              <a:gd name="connsiteX43" fmla="*/ 2825053 w 5132900"/>
              <a:gd name="connsiteY43" fmla="*/ 2563945 h 6860649"/>
              <a:gd name="connsiteX44" fmla="*/ 2828234 w 5132900"/>
              <a:gd name="connsiteY44" fmla="*/ 2536915 h 6860649"/>
              <a:gd name="connsiteX45" fmla="*/ 2818164 w 5132900"/>
              <a:gd name="connsiteY45" fmla="*/ 2486832 h 6860649"/>
              <a:gd name="connsiteX46" fmla="*/ 2814454 w 5132900"/>
              <a:gd name="connsiteY46" fmla="*/ 2463777 h 6860649"/>
              <a:gd name="connsiteX47" fmla="*/ 2852083 w 5132900"/>
              <a:gd name="connsiteY47" fmla="*/ 2451058 h 6860649"/>
              <a:gd name="connsiteX48" fmla="*/ 2891302 w 5132900"/>
              <a:gd name="connsiteY48" fmla="*/ 2426943 h 6860649"/>
              <a:gd name="connsiteX49" fmla="*/ 2888122 w 5132900"/>
              <a:gd name="connsiteY49" fmla="*/ 2387725 h 6860649"/>
              <a:gd name="connsiteX50" fmla="*/ 2838568 w 5132900"/>
              <a:gd name="connsiteY50" fmla="*/ 2304782 h 6860649"/>
              <a:gd name="connsiteX51" fmla="*/ 2829294 w 5132900"/>
              <a:gd name="connsiteY51" fmla="*/ 2261323 h 6860649"/>
              <a:gd name="connsiteX52" fmla="*/ 2829559 w 5132900"/>
              <a:gd name="connsiteY52" fmla="*/ 2187125 h 6860649"/>
              <a:gd name="connsiteX53" fmla="*/ 2811009 w 5132900"/>
              <a:gd name="connsiteY53" fmla="*/ 2117697 h 6860649"/>
              <a:gd name="connsiteX54" fmla="*/ 2793785 w 5132900"/>
              <a:gd name="connsiteY54" fmla="*/ 2087223 h 6860649"/>
              <a:gd name="connsiteX55" fmla="*/ 2777355 w 5132900"/>
              <a:gd name="connsiteY55" fmla="*/ 2056484 h 6860649"/>
              <a:gd name="connsiteX56" fmla="*/ 2752711 w 5132900"/>
              <a:gd name="connsiteY56" fmla="*/ 2010641 h 6860649"/>
              <a:gd name="connsiteX57" fmla="*/ 2776560 w 5132900"/>
              <a:gd name="connsiteY57" fmla="*/ 2000041 h 6860649"/>
              <a:gd name="connsiteX58" fmla="*/ 2694412 w 5132900"/>
              <a:gd name="connsiteY58" fmla="*/ 1928493 h 6860649"/>
              <a:gd name="connsiteX59" fmla="*/ 2755361 w 5132900"/>
              <a:gd name="connsiteY59" fmla="*/ 1968242 h 6860649"/>
              <a:gd name="connsiteX60" fmla="*/ 2662613 w 5132900"/>
              <a:gd name="connsiteY60" fmla="*/ 1899344 h 6860649"/>
              <a:gd name="connsiteX61" fmla="*/ 2662613 w 5132900"/>
              <a:gd name="connsiteY61" fmla="*/ 1901994 h 6860649"/>
              <a:gd name="connsiteX62" fmla="*/ 2628164 w 5132900"/>
              <a:gd name="connsiteY62" fmla="*/ 1864895 h 6860649"/>
              <a:gd name="connsiteX63" fmla="*/ 2646714 w 5132900"/>
              <a:gd name="connsiteY63" fmla="*/ 1888744 h 6860649"/>
              <a:gd name="connsiteX64" fmla="*/ 2644064 w 5132900"/>
              <a:gd name="connsiteY64" fmla="*/ 1878144 h 6860649"/>
              <a:gd name="connsiteX65" fmla="*/ 2723562 w 5132900"/>
              <a:gd name="connsiteY65" fmla="*/ 1936443 h 6860649"/>
              <a:gd name="connsiteX66" fmla="*/ 2614915 w 5132900"/>
              <a:gd name="connsiteY66" fmla="*/ 1859595 h 6860649"/>
              <a:gd name="connsiteX67" fmla="*/ 2620215 w 5132900"/>
              <a:gd name="connsiteY67" fmla="*/ 1872845 h 6860649"/>
              <a:gd name="connsiteX68" fmla="*/ 2606965 w 5132900"/>
              <a:gd name="connsiteY68" fmla="*/ 1846345 h 6860649"/>
              <a:gd name="connsiteX69" fmla="*/ 2659963 w 5132900"/>
              <a:gd name="connsiteY69" fmla="*/ 1888744 h 6860649"/>
              <a:gd name="connsiteX70" fmla="*/ 2599015 w 5132900"/>
              <a:gd name="connsiteY70" fmla="*/ 1846345 h 6860649"/>
              <a:gd name="connsiteX71" fmla="*/ 2612265 w 5132900"/>
              <a:gd name="connsiteY71" fmla="*/ 1867545 h 6860649"/>
              <a:gd name="connsiteX72" fmla="*/ 2604315 w 5132900"/>
              <a:gd name="connsiteY72" fmla="*/ 1851645 h 6860649"/>
              <a:gd name="connsiteX73" fmla="*/ 2689113 w 5132900"/>
              <a:gd name="connsiteY73" fmla="*/ 1904644 h 6860649"/>
              <a:gd name="connsiteX74" fmla="*/ 2599015 w 5132900"/>
              <a:gd name="connsiteY74" fmla="*/ 1851645 h 6860649"/>
              <a:gd name="connsiteX75" fmla="*/ 2606965 w 5132900"/>
              <a:gd name="connsiteY75" fmla="*/ 1864895 h 6860649"/>
              <a:gd name="connsiteX76" fmla="*/ 2585766 w 5132900"/>
              <a:gd name="connsiteY76" fmla="*/ 1833096 h 6860649"/>
              <a:gd name="connsiteX77" fmla="*/ 2606965 w 5132900"/>
              <a:gd name="connsiteY77" fmla="*/ 1859595 h 6860649"/>
              <a:gd name="connsiteX78" fmla="*/ 2583116 w 5132900"/>
              <a:gd name="connsiteY78" fmla="*/ 1827796 h 6860649"/>
              <a:gd name="connsiteX79" fmla="*/ 2593715 w 5132900"/>
              <a:gd name="connsiteY79" fmla="*/ 1848995 h 6860649"/>
              <a:gd name="connsiteX80" fmla="*/ 2583116 w 5132900"/>
              <a:gd name="connsiteY80" fmla="*/ 1827796 h 6860649"/>
              <a:gd name="connsiteX81" fmla="*/ 2575166 w 5132900"/>
              <a:gd name="connsiteY81" fmla="*/ 1843695 h 6860649"/>
              <a:gd name="connsiteX82" fmla="*/ 2577816 w 5132900"/>
              <a:gd name="connsiteY82" fmla="*/ 1830446 h 6860649"/>
              <a:gd name="connsiteX83" fmla="*/ 2596365 w 5132900"/>
              <a:gd name="connsiteY83" fmla="*/ 1856945 h 6860649"/>
              <a:gd name="connsiteX84" fmla="*/ 2588416 w 5132900"/>
              <a:gd name="connsiteY84" fmla="*/ 1838396 h 6860649"/>
              <a:gd name="connsiteX85" fmla="*/ 2641414 w 5132900"/>
              <a:gd name="connsiteY85" fmla="*/ 1859595 h 6860649"/>
              <a:gd name="connsiteX86" fmla="*/ 2585766 w 5132900"/>
              <a:gd name="connsiteY86" fmla="*/ 1835746 h 6860649"/>
              <a:gd name="connsiteX87" fmla="*/ 2591065 w 5132900"/>
              <a:gd name="connsiteY87" fmla="*/ 1856945 h 6860649"/>
              <a:gd name="connsiteX88" fmla="*/ 2535417 w 5132900"/>
              <a:gd name="connsiteY88" fmla="*/ 1835746 h 6860649"/>
              <a:gd name="connsiteX89" fmla="*/ 2580466 w 5132900"/>
              <a:gd name="connsiteY89" fmla="*/ 1854295 h 6860649"/>
              <a:gd name="connsiteX90" fmla="*/ 2569866 w 5132900"/>
              <a:gd name="connsiteY90" fmla="*/ 1825146 h 6860649"/>
              <a:gd name="connsiteX91" fmla="*/ 2556616 w 5132900"/>
              <a:gd name="connsiteY91" fmla="*/ 1835746 h 6860649"/>
              <a:gd name="connsiteX92" fmla="*/ 2575166 w 5132900"/>
              <a:gd name="connsiteY92" fmla="*/ 1827796 h 6860649"/>
              <a:gd name="connsiteX93" fmla="*/ 2577816 w 5132900"/>
              <a:gd name="connsiteY93" fmla="*/ 1851645 h 6860649"/>
              <a:gd name="connsiteX94" fmla="*/ 2516868 w 5132900"/>
              <a:gd name="connsiteY94" fmla="*/ 1833096 h 6860649"/>
              <a:gd name="connsiteX95" fmla="*/ 2585766 w 5132900"/>
              <a:gd name="connsiteY95" fmla="*/ 1854295 h 6860649"/>
              <a:gd name="connsiteX96" fmla="*/ 2583116 w 5132900"/>
              <a:gd name="connsiteY96" fmla="*/ 1827796 h 6860649"/>
              <a:gd name="connsiteX97" fmla="*/ 2612265 w 5132900"/>
              <a:gd name="connsiteY97" fmla="*/ 1846345 h 6860649"/>
              <a:gd name="connsiteX98" fmla="*/ 2580466 w 5132900"/>
              <a:gd name="connsiteY98" fmla="*/ 1833096 h 6860649"/>
              <a:gd name="connsiteX99" fmla="*/ 2583116 w 5132900"/>
              <a:gd name="connsiteY99" fmla="*/ 1854295 h 6860649"/>
              <a:gd name="connsiteX100" fmla="*/ 2503618 w 5132900"/>
              <a:gd name="connsiteY100" fmla="*/ 1830446 h 6860649"/>
              <a:gd name="connsiteX101" fmla="*/ 2569866 w 5132900"/>
              <a:gd name="connsiteY101" fmla="*/ 1827796 h 6860649"/>
              <a:gd name="connsiteX102" fmla="*/ 2572516 w 5132900"/>
              <a:gd name="connsiteY102" fmla="*/ 1851645 h 6860649"/>
              <a:gd name="connsiteX103" fmla="*/ 2559266 w 5132900"/>
              <a:gd name="connsiteY103" fmla="*/ 1822496 h 6860649"/>
              <a:gd name="connsiteX104" fmla="*/ 2540717 w 5132900"/>
              <a:gd name="connsiteY104" fmla="*/ 1830446 h 6860649"/>
              <a:gd name="connsiteX105" fmla="*/ 2567216 w 5132900"/>
              <a:gd name="connsiteY105" fmla="*/ 1822496 h 6860649"/>
              <a:gd name="connsiteX106" fmla="*/ 2567216 w 5132900"/>
              <a:gd name="connsiteY106" fmla="*/ 1851645 h 6860649"/>
              <a:gd name="connsiteX107" fmla="*/ 2553967 w 5132900"/>
              <a:gd name="connsiteY107" fmla="*/ 1822496 h 6860649"/>
              <a:gd name="connsiteX108" fmla="*/ 2477119 w 5132900"/>
              <a:gd name="connsiteY108" fmla="*/ 1827796 h 6860649"/>
              <a:gd name="connsiteX109" fmla="*/ 2575166 w 5132900"/>
              <a:gd name="connsiteY109" fmla="*/ 1851645 h 6860649"/>
              <a:gd name="connsiteX110" fmla="*/ 2577816 w 5132900"/>
              <a:gd name="connsiteY110" fmla="*/ 1822496 h 6860649"/>
              <a:gd name="connsiteX111" fmla="*/ 2580466 w 5132900"/>
              <a:gd name="connsiteY111" fmla="*/ 1835746 h 6860649"/>
              <a:gd name="connsiteX112" fmla="*/ 2577816 w 5132900"/>
              <a:gd name="connsiteY112" fmla="*/ 1822496 h 6860649"/>
              <a:gd name="connsiteX113" fmla="*/ 2572516 w 5132900"/>
              <a:gd name="connsiteY113" fmla="*/ 1851645 h 6860649"/>
              <a:gd name="connsiteX114" fmla="*/ 2548667 w 5132900"/>
              <a:gd name="connsiteY114" fmla="*/ 1822496 h 6860649"/>
              <a:gd name="connsiteX115" fmla="*/ 2469169 w 5132900"/>
              <a:gd name="connsiteY115" fmla="*/ 1827796 h 6860649"/>
              <a:gd name="connsiteX116" fmla="*/ 2564566 w 5132900"/>
              <a:gd name="connsiteY116" fmla="*/ 1830446 h 6860649"/>
              <a:gd name="connsiteX117" fmla="*/ 2561916 w 5132900"/>
              <a:gd name="connsiteY117" fmla="*/ 1848995 h 6860649"/>
              <a:gd name="connsiteX118" fmla="*/ 2564566 w 5132900"/>
              <a:gd name="connsiteY118" fmla="*/ 1822496 h 6860649"/>
              <a:gd name="connsiteX119" fmla="*/ 2527467 w 5132900"/>
              <a:gd name="connsiteY119" fmla="*/ 1827796 h 6860649"/>
              <a:gd name="connsiteX120" fmla="*/ 2561916 w 5132900"/>
              <a:gd name="connsiteY120" fmla="*/ 1822496 h 6860649"/>
              <a:gd name="connsiteX121" fmla="*/ 2556616 w 5132900"/>
              <a:gd name="connsiteY121" fmla="*/ 1846345 h 6860649"/>
              <a:gd name="connsiteX122" fmla="*/ 2561916 w 5132900"/>
              <a:gd name="connsiteY122" fmla="*/ 1830446 h 6860649"/>
              <a:gd name="connsiteX123" fmla="*/ 2548667 w 5132900"/>
              <a:gd name="connsiteY123" fmla="*/ 1822496 h 6860649"/>
              <a:gd name="connsiteX124" fmla="*/ 2440020 w 5132900"/>
              <a:gd name="connsiteY124" fmla="*/ 1827796 h 6860649"/>
              <a:gd name="connsiteX125" fmla="*/ 2548667 w 5132900"/>
              <a:gd name="connsiteY125" fmla="*/ 1825146 h 6860649"/>
              <a:gd name="connsiteX126" fmla="*/ 2532767 w 5132900"/>
              <a:gd name="connsiteY126" fmla="*/ 1841046 h 6860649"/>
              <a:gd name="connsiteX127" fmla="*/ 2561916 w 5132900"/>
              <a:gd name="connsiteY127" fmla="*/ 1825146 h 6860649"/>
              <a:gd name="connsiteX128" fmla="*/ 2535417 w 5132900"/>
              <a:gd name="connsiteY128" fmla="*/ 1841046 h 6860649"/>
              <a:gd name="connsiteX129" fmla="*/ 2553967 w 5132900"/>
              <a:gd name="connsiteY129" fmla="*/ 1825146 h 6860649"/>
              <a:gd name="connsiteX130" fmla="*/ 2450620 w 5132900"/>
              <a:gd name="connsiteY130" fmla="*/ 1827796 h 6860649"/>
              <a:gd name="connsiteX131" fmla="*/ 2567216 w 5132900"/>
              <a:gd name="connsiteY131" fmla="*/ 1830446 h 6860649"/>
              <a:gd name="connsiteX132" fmla="*/ 2561916 w 5132900"/>
              <a:gd name="connsiteY132" fmla="*/ 1846345 h 6860649"/>
              <a:gd name="connsiteX133" fmla="*/ 2561916 w 5132900"/>
              <a:gd name="connsiteY133" fmla="*/ 1819846 h 6860649"/>
              <a:gd name="connsiteX134" fmla="*/ 2540717 w 5132900"/>
              <a:gd name="connsiteY134" fmla="*/ 1825146 h 6860649"/>
              <a:gd name="connsiteX135" fmla="*/ 2561916 w 5132900"/>
              <a:gd name="connsiteY135" fmla="*/ 1817196 h 6860649"/>
              <a:gd name="connsiteX136" fmla="*/ 2559266 w 5132900"/>
              <a:gd name="connsiteY136" fmla="*/ 1846345 h 6860649"/>
              <a:gd name="connsiteX137" fmla="*/ 2546017 w 5132900"/>
              <a:gd name="connsiteY137" fmla="*/ 1819846 h 6860649"/>
              <a:gd name="connsiteX138" fmla="*/ 2440020 w 5132900"/>
              <a:gd name="connsiteY138" fmla="*/ 1827796 h 6860649"/>
              <a:gd name="connsiteX139" fmla="*/ 2551317 w 5132900"/>
              <a:gd name="connsiteY139" fmla="*/ 1822496 h 6860649"/>
              <a:gd name="connsiteX140" fmla="*/ 2527467 w 5132900"/>
              <a:gd name="connsiteY140" fmla="*/ 1841046 h 6860649"/>
              <a:gd name="connsiteX141" fmla="*/ 2559266 w 5132900"/>
              <a:gd name="connsiteY141" fmla="*/ 1825146 h 6860649"/>
              <a:gd name="connsiteX142" fmla="*/ 2519518 w 5132900"/>
              <a:gd name="connsiteY142" fmla="*/ 1838396 h 6860649"/>
              <a:gd name="connsiteX143" fmla="*/ 2546017 w 5132900"/>
              <a:gd name="connsiteY143" fmla="*/ 1825146 h 6860649"/>
              <a:gd name="connsiteX144" fmla="*/ 2416171 w 5132900"/>
              <a:gd name="connsiteY144" fmla="*/ 1827796 h 6860649"/>
              <a:gd name="connsiteX145" fmla="*/ 2553967 w 5132900"/>
              <a:gd name="connsiteY145" fmla="*/ 1830446 h 6860649"/>
              <a:gd name="connsiteX146" fmla="*/ 2543367 w 5132900"/>
              <a:gd name="connsiteY146" fmla="*/ 1843695 h 6860649"/>
              <a:gd name="connsiteX147" fmla="*/ 2556616 w 5132900"/>
              <a:gd name="connsiteY147" fmla="*/ 1825146 h 6860649"/>
              <a:gd name="connsiteX148" fmla="*/ 2498318 w 5132900"/>
              <a:gd name="connsiteY148" fmla="*/ 1822496 h 6860649"/>
              <a:gd name="connsiteX149" fmla="*/ 2556616 w 5132900"/>
              <a:gd name="connsiteY149" fmla="*/ 1825146 h 6860649"/>
              <a:gd name="connsiteX150" fmla="*/ 2540717 w 5132900"/>
              <a:gd name="connsiteY150" fmla="*/ 1841046 h 6860649"/>
              <a:gd name="connsiteX151" fmla="*/ 2561916 w 5132900"/>
              <a:gd name="connsiteY151" fmla="*/ 1825146 h 6860649"/>
              <a:gd name="connsiteX152" fmla="*/ 2508918 w 5132900"/>
              <a:gd name="connsiteY152" fmla="*/ 1838396 h 6860649"/>
              <a:gd name="connsiteX153" fmla="*/ 2532767 w 5132900"/>
              <a:gd name="connsiteY153" fmla="*/ 1827796 h 6860649"/>
              <a:gd name="connsiteX154" fmla="*/ 2392321 w 5132900"/>
              <a:gd name="connsiteY154" fmla="*/ 1830446 h 6860649"/>
              <a:gd name="connsiteX155" fmla="*/ 2527467 w 5132900"/>
              <a:gd name="connsiteY155" fmla="*/ 1822496 h 6860649"/>
              <a:gd name="connsiteX156" fmla="*/ 2485069 w 5132900"/>
              <a:gd name="connsiteY156" fmla="*/ 1835746 h 6860649"/>
              <a:gd name="connsiteX157" fmla="*/ 2540717 w 5132900"/>
              <a:gd name="connsiteY157" fmla="*/ 1825146 h 6860649"/>
              <a:gd name="connsiteX158" fmla="*/ 2474469 w 5132900"/>
              <a:gd name="connsiteY158" fmla="*/ 1835746 h 6860649"/>
              <a:gd name="connsiteX159" fmla="*/ 2516868 w 5132900"/>
              <a:gd name="connsiteY159" fmla="*/ 1825146 h 6860649"/>
              <a:gd name="connsiteX160" fmla="*/ 2363172 w 5132900"/>
              <a:gd name="connsiteY160" fmla="*/ 1835746 h 6860649"/>
              <a:gd name="connsiteX161" fmla="*/ 2519518 w 5132900"/>
              <a:gd name="connsiteY161" fmla="*/ 1822496 h 6860649"/>
              <a:gd name="connsiteX162" fmla="*/ 2487719 w 5132900"/>
              <a:gd name="connsiteY162" fmla="*/ 1835746 h 6860649"/>
              <a:gd name="connsiteX163" fmla="*/ 2551317 w 5132900"/>
              <a:gd name="connsiteY163" fmla="*/ 1825146 h 6860649"/>
              <a:gd name="connsiteX164" fmla="*/ 2519518 w 5132900"/>
              <a:gd name="connsiteY164" fmla="*/ 1838396 h 6860649"/>
              <a:gd name="connsiteX165" fmla="*/ 2551317 w 5132900"/>
              <a:gd name="connsiteY165" fmla="*/ 1825146 h 6860649"/>
              <a:gd name="connsiteX166" fmla="*/ 2450620 w 5132900"/>
              <a:gd name="connsiteY166" fmla="*/ 1825146 h 6860649"/>
              <a:gd name="connsiteX167" fmla="*/ 2548667 w 5132900"/>
              <a:gd name="connsiteY167" fmla="*/ 1825146 h 6860649"/>
              <a:gd name="connsiteX168" fmla="*/ 2516868 w 5132900"/>
              <a:gd name="connsiteY168" fmla="*/ 1838396 h 6860649"/>
              <a:gd name="connsiteX169" fmla="*/ 2551317 w 5132900"/>
              <a:gd name="connsiteY169" fmla="*/ 1825146 h 6860649"/>
              <a:gd name="connsiteX170" fmla="*/ 2479769 w 5132900"/>
              <a:gd name="connsiteY170" fmla="*/ 1835746 h 6860649"/>
              <a:gd name="connsiteX171" fmla="*/ 2514218 w 5132900"/>
              <a:gd name="connsiteY171" fmla="*/ 1825146 h 6860649"/>
              <a:gd name="connsiteX172" fmla="*/ 2347273 w 5132900"/>
              <a:gd name="connsiteY172" fmla="*/ 1841046 h 6860649"/>
              <a:gd name="connsiteX173" fmla="*/ 2357872 w 5132900"/>
              <a:gd name="connsiteY173" fmla="*/ 1835746 h 6860649"/>
              <a:gd name="connsiteX174" fmla="*/ 2347273 w 5132900"/>
              <a:gd name="connsiteY174" fmla="*/ 1841046 h 6860649"/>
              <a:gd name="connsiteX175" fmla="*/ 2506268 w 5132900"/>
              <a:gd name="connsiteY175" fmla="*/ 1825146 h 6860649"/>
              <a:gd name="connsiteX176" fmla="*/ 2461219 w 5132900"/>
              <a:gd name="connsiteY176" fmla="*/ 1835746 h 6860649"/>
              <a:gd name="connsiteX177" fmla="*/ 2532767 w 5132900"/>
              <a:gd name="connsiteY177" fmla="*/ 1822496 h 6860649"/>
              <a:gd name="connsiteX178" fmla="*/ 2469169 w 5132900"/>
              <a:gd name="connsiteY178" fmla="*/ 1835746 h 6860649"/>
              <a:gd name="connsiteX179" fmla="*/ 2514218 w 5132900"/>
              <a:gd name="connsiteY179" fmla="*/ 1825146 h 6860649"/>
              <a:gd name="connsiteX180" fmla="*/ 2365822 w 5132900"/>
              <a:gd name="connsiteY180" fmla="*/ 1838396 h 6860649"/>
              <a:gd name="connsiteX181" fmla="*/ 2524817 w 5132900"/>
              <a:gd name="connsiteY181" fmla="*/ 1825146 h 6860649"/>
              <a:gd name="connsiteX182" fmla="*/ 2495668 w 5132900"/>
              <a:gd name="connsiteY182" fmla="*/ 1838396 h 6860649"/>
              <a:gd name="connsiteX183" fmla="*/ 2556616 w 5132900"/>
              <a:gd name="connsiteY183" fmla="*/ 1825146 h 6860649"/>
              <a:gd name="connsiteX184" fmla="*/ 2535417 w 5132900"/>
              <a:gd name="connsiteY184" fmla="*/ 1841046 h 6860649"/>
              <a:gd name="connsiteX185" fmla="*/ 2556616 w 5132900"/>
              <a:gd name="connsiteY185" fmla="*/ 1819846 h 6860649"/>
              <a:gd name="connsiteX186" fmla="*/ 2482419 w 5132900"/>
              <a:gd name="connsiteY186" fmla="*/ 1827796 h 6860649"/>
              <a:gd name="connsiteX187" fmla="*/ 2556616 w 5132900"/>
              <a:gd name="connsiteY187" fmla="*/ 1819846 h 6860649"/>
              <a:gd name="connsiteX188" fmla="*/ 2532767 w 5132900"/>
              <a:gd name="connsiteY188" fmla="*/ 1841046 h 6860649"/>
              <a:gd name="connsiteX189" fmla="*/ 2553967 w 5132900"/>
              <a:gd name="connsiteY189" fmla="*/ 1825146 h 6860649"/>
              <a:gd name="connsiteX190" fmla="*/ 2490368 w 5132900"/>
              <a:gd name="connsiteY190" fmla="*/ 1838396 h 6860649"/>
              <a:gd name="connsiteX191" fmla="*/ 2519518 w 5132900"/>
              <a:gd name="connsiteY191" fmla="*/ 1825146 h 6860649"/>
              <a:gd name="connsiteX192" fmla="*/ 2349923 w 5132900"/>
              <a:gd name="connsiteY192" fmla="*/ 1841046 h 6860649"/>
              <a:gd name="connsiteX193" fmla="*/ 2360522 w 5132900"/>
              <a:gd name="connsiteY193" fmla="*/ 1838396 h 6860649"/>
              <a:gd name="connsiteX194" fmla="*/ 2349923 w 5132900"/>
              <a:gd name="connsiteY194" fmla="*/ 1841046 h 6860649"/>
              <a:gd name="connsiteX195" fmla="*/ 2503618 w 5132900"/>
              <a:gd name="connsiteY195" fmla="*/ 1825146 h 6860649"/>
              <a:gd name="connsiteX196" fmla="*/ 2453270 w 5132900"/>
              <a:gd name="connsiteY196" fmla="*/ 1835746 h 6860649"/>
              <a:gd name="connsiteX197" fmla="*/ 2522168 w 5132900"/>
              <a:gd name="connsiteY197" fmla="*/ 1825146 h 6860649"/>
              <a:gd name="connsiteX198" fmla="*/ 2434720 w 5132900"/>
              <a:gd name="connsiteY198" fmla="*/ 1835746 h 6860649"/>
              <a:gd name="connsiteX199" fmla="*/ 2477119 w 5132900"/>
              <a:gd name="connsiteY199" fmla="*/ 1825146 h 6860649"/>
              <a:gd name="connsiteX200" fmla="*/ 2310174 w 5132900"/>
              <a:gd name="connsiteY200" fmla="*/ 1856945 h 6860649"/>
              <a:gd name="connsiteX201" fmla="*/ 2334023 w 5132900"/>
              <a:gd name="connsiteY201" fmla="*/ 1843695 h 6860649"/>
              <a:gd name="connsiteX202" fmla="*/ 2310174 w 5132900"/>
              <a:gd name="connsiteY202" fmla="*/ 1856945 h 6860649"/>
              <a:gd name="connsiteX203" fmla="*/ 2482419 w 5132900"/>
              <a:gd name="connsiteY203" fmla="*/ 1825146 h 6860649"/>
              <a:gd name="connsiteX204" fmla="*/ 2453270 w 5132900"/>
              <a:gd name="connsiteY204" fmla="*/ 1838396 h 6860649"/>
              <a:gd name="connsiteX205" fmla="*/ 2535417 w 5132900"/>
              <a:gd name="connsiteY205" fmla="*/ 1825146 h 6860649"/>
              <a:gd name="connsiteX206" fmla="*/ 2490368 w 5132900"/>
              <a:gd name="connsiteY206" fmla="*/ 1841046 h 6860649"/>
              <a:gd name="connsiteX207" fmla="*/ 2527467 w 5132900"/>
              <a:gd name="connsiteY207" fmla="*/ 1827796 h 6860649"/>
              <a:gd name="connsiteX208" fmla="*/ 2405571 w 5132900"/>
              <a:gd name="connsiteY208" fmla="*/ 1835746 h 6860649"/>
              <a:gd name="connsiteX209" fmla="*/ 2527467 w 5132900"/>
              <a:gd name="connsiteY209" fmla="*/ 1827796 h 6860649"/>
              <a:gd name="connsiteX210" fmla="*/ 2490368 w 5132900"/>
              <a:gd name="connsiteY210" fmla="*/ 1841046 h 6860649"/>
              <a:gd name="connsiteX211" fmla="*/ 2532767 w 5132900"/>
              <a:gd name="connsiteY211" fmla="*/ 1825146 h 6860649"/>
              <a:gd name="connsiteX212" fmla="*/ 2447970 w 5132900"/>
              <a:gd name="connsiteY212" fmla="*/ 1838396 h 6860649"/>
              <a:gd name="connsiteX213" fmla="*/ 2479769 w 5132900"/>
              <a:gd name="connsiteY213" fmla="*/ 1827796 h 6860649"/>
              <a:gd name="connsiteX214" fmla="*/ 2304874 w 5132900"/>
              <a:gd name="connsiteY214" fmla="*/ 1856945 h 6860649"/>
              <a:gd name="connsiteX215" fmla="*/ 2331373 w 5132900"/>
              <a:gd name="connsiteY215" fmla="*/ 1843695 h 6860649"/>
              <a:gd name="connsiteX216" fmla="*/ 2310174 w 5132900"/>
              <a:gd name="connsiteY216" fmla="*/ 1856945 h 6860649"/>
              <a:gd name="connsiteX217" fmla="*/ 2466519 w 5132900"/>
              <a:gd name="connsiteY217" fmla="*/ 1827796 h 6860649"/>
              <a:gd name="connsiteX218" fmla="*/ 2429420 w 5132900"/>
              <a:gd name="connsiteY218" fmla="*/ 1835746 h 6860649"/>
              <a:gd name="connsiteX219" fmla="*/ 2514218 w 5132900"/>
              <a:gd name="connsiteY219" fmla="*/ 1825146 h 6860649"/>
              <a:gd name="connsiteX220" fmla="*/ 2440020 w 5132900"/>
              <a:gd name="connsiteY220" fmla="*/ 1835746 h 6860649"/>
              <a:gd name="connsiteX221" fmla="*/ 2490368 w 5132900"/>
              <a:gd name="connsiteY221" fmla="*/ 1825146 h 6860649"/>
              <a:gd name="connsiteX222" fmla="*/ 2334023 w 5132900"/>
              <a:gd name="connsiteY222" fmla="*/ 1848995 h 6860649"/>
              <a:gd name="connsiteX223" fmla="*/ 2349923 w 5132900"/>
              <a:gd name="connsiteY223" fmla="*/ 1841046 h 6860649"/>
              <a:gd name="connsiteX224" fmla="*/ 2336673 w 5132900"/>
              <a:gd name="connsiteY224" fmla="*/ 1848995 h 6860649"/>
              <a:gd name="connsiteX225" fmla="*/ 2506268 w 5132900"/>
              <a:gd name="connsiteY225" fmla="*/ 1827796 h 6860649"/>
              <a:gd name="connsiteX226" fmla="*/ 2479769 w 5132900"/>
              <a:gd name="connsiteY226" fmla="*/ 1838396 h 6860649"/>
              <a:gd name="connsiteX227" fmla="*/ 2551317 w 5132900"/>
              <a:gd name="connsiteY227" fmla="*/ 1825146 h 6860649"/>
              <a:gd name="connsiteX228" fmla="*/ 2524817 w 5132900"/>
              <a:gd name="connsiteY228" fmla="*/ 1841046 h 6860649"/>
              <a:gd name="connsiteX229" fmla="*/ 2551317 w 5132900"/>
              <a:gd name="connsiteY229" fmla="*/ 1822496 h 6860649"/>
              <a:gd name="connsiteX230" fmla="*/ 2466519 w 5132900"/>
              <a:gd name="connsiteY230" fmla="*/ 1827796 h 6860649"/>
              <a:gd name="connsiteX231" fmla="*/ 2551317 w 5132900"/>
              <a:gd name="connsiteY231" fmla="*/ 1822496 h 6860649"/>
              <a:gd name="connsiteX232" fmla="*/ 2522168 w 5132900"/>
              <a:gd name="connsiteY232" fmla="*/ 1841046 h 6860649"/>
              <a:gd name="connsiteX233" fmla="*/ 2551317 w 5132900"/>
              <a:gd name="connsiteY233" fmla="*/ 1825146 h 6860649"/>
              <a:gd name="connsiteX234" fmla="*/ 2477119 w 5132900"/>
              <a:gd name="connsiteY234" fmla="*/ 1838396 h 6860649"/>
              <a:gd name="connsiteX235" fmla="*/ 2503618 w 5132900"/>
              <a:gd name="connsiteY235" fmla="*/ 1827796 h 6860649"/>
              <a:gd name="connsiteX236" fmla="*/ 2328723 w 5132900"/>
              <a:gd name="connsiteY236" fmla="*/ 1848995 h 6860649"/>
              <a:gd name="connsiteX237" fmla="*/ 2347273 w 5132900"/>
              <a:gd name="connsiteY237" fmla="*/ 1841046 h 6860649"/>
              <a:gd name="connsiteX238" fmla="*/ 2328723 w 5132900"/>
              <a:gd name="connsiteY238" fmla="*/ 1848995 h 6860649"/>
              <a:gd name="connsiteX239" fmla="*/ 2482419 w 5132900"/>
              <a:gd name="connsiteY239" fmla="*/ 1825146 h 6860649"/>
              <a:gd name="connsiteX240" fmla="*/ 2429420 w 5132900"/>
              <a:gd name="connsiteY240" fmla="*/ 1835746 h 6860649"/>
              <a:gd name="connsiteX241" fmla="*/ 2506268 w 5132900"/>
              <a:gd name="connsiteY241" fmla="*/ 1825146 h 6860649"/>
              <a:gd name="connsiteX242" fmla="*/ 2410871 w 5132900"/>
              <a:gd name="connsiteY242" fmla="*/ 1835746 h 6860649"/>
              <a:gd name="connsiteX243" fmla="*/ 2442670 w 5132900"/>
              <a:gd name="connsiteY243" fmla="*/ 1827796 h 6860649"/>
              <a:gd name="connsiteX244" fmla="*/ 2296924 w 5132900"/>
              <a:gd name="connsiteY244" fmla="*/ 1859595 h 6860649"/>
              <a:gd name="connsiteX245" fmla="*/ 2320773 w 5132900"/>
              <a:gd name="connsiteY245" fmla="*/ 1846345 h 6860649"/>
              <a:gd name="connsiteX246" fmla="*/ 2296924 w 5132900"/>
              <a:gd name="connsiteY246" fmla="*/ 1856945 h 6860649"/>
              <a:gd name="connsiteX247" fmla="*/ 2463869 w 5132900"/>
              <a:gd name="connsiteY247" fmla="*/ 1827796 h 6860649"/>
              <a:gd name="connsiteX248" fmla="*/ 2429420 w 5132900"/>
              <a:gd name="connsiteY248" fmla="*/ 1838396 h 6860649"/>
              <a:gd name="connsiteX249" fmla="*/ 2519518 w 5132900"/>
              <a:gd name="connsiteY249" fmla="*/ 1827796 h 6860649"/>
              <a:gd name="connsiteX250" fmla="*/ 2466519 w 5132900"/>
              <a:gd name="connsiteY250" fmla="*/ 1838396 h 6860649"/>
              <a:gd name="connsiteX251" fmla="*/ 2506268 w 5132900"/>
              <a:gd name="connsiteY251" fmla="*/ 1827796 h 6860649"/>
              <a:gd name="connsiteX252" fmla="*/ 2376422 w 5132900"/>
              <a:gd name="connsiteY252" fmla="*/ 1841046 h 6860649"/>
              <a:gd name="connsiteX253" fmla="*/ 2508918 w 5132900"/>
              <a:gd name="connsiteY253" fmla="*/ 1825146 h 6860649"/>
              <a:gd name="connsiteX254" fmla="*/ 2466519 w 5132900"/>
              <a:gd name="connsiteY254" fmla="*/ 1838396 h 6860649"/>
              <a:gd name="connsiteX255" fmla="*/ 2519518 w 5132900"/>
              <a:gd name="connsiteY255" fmla="*/ 1827796 h 6860649"/>
              <a:gd name="connsiteX256" fmla="*/ 2426770 w 5132900"/>
              <a:gd name="connsiteY256" fmla="*/ 1838396 h 6860649"/>
              <a:gd name="connsiteX257" fmla="*/ 2450620 w 5132900"/>
              <a:gd name="connsiteY257" fmla="*/ 1827796 h 6860649"/>
              <a:gd name="connsiteX258" fmla="*/ 2294274 w 5132900"/>
              <a:gd name="connsiteY258" fmla="*/ 1859595 h 6860649"/>
              <a:gd name="connsiteX259" fmla="*/ 2318123 w 5132900"/>
              <a:gd name="connsiteY259" fmla="*/ 1846345 h 6860649"/>
              <a:gd name="connsiteX260" fmla="*/ 2294274 w 5132900"/>
              <a:gd name="connsiteY260" fmla="*/ 1859595 h 6860649"/>
              <a:gd name="connsiteX261" fmla="*/ 2434720 w 5132900"/>
              <a:gd name="connsiteY261" fmla="*/ 1827796 h 6860649"/>
              <a:gd name="connsiteX262" fmla="*/ 2397621 w 5132900"/>
              <a:gd name="connsiteY262" fmla="*/ 1838396 h 6860649"/>
              <a:gd name="connsiteX263" fmla="*/ 2405571 w 5132900"/>
              <a:gd name="connsiteY263" fmla="*/ 1835746 h 6860649"/>
              <a:gd name="connsiteX264" fmla="*/ 2402921 w 5132900"/>
              <a:gd name="connsiteY264" fmla="*/ 1835746 h 6860649"/>
              <a:gd name="connsiteX265" fmla="*/ 2495668 w 5132900"/>
              <a:gd name="connsiteY265" fmla="*/ 1825146 h 6860649"/>
              <a:gd name="connsiteX266" fmla="*/ 2418821 w 5132900"/>
              <a:gd name="connsiteY266" fmla="*/ 1835746 h 6860649"/>
              <a:gd name="connsiteX267" fmla="*/ 2469169 w 5132900"/>
              <a:gd name="connsiteY267" fmla="*/ 1825146 h 6860649"/>
              <a:gd name="connsiteX268" fmla="*/ 2326073 w 5132900"/>
              <a:gd name="connsiteY268" fmla="*/ 1851645 h 6860649"/>
              <a:gd name="connsiteX269" fmla="*/ 2339323 w 5132900"/>
              <a:gd name="connsiteY269" fmla="*/ 1841046 h 6860649"/>
              <a:gd name="connsiteX270" fmla="*/ 2320773 w 5132900"/>
              <a:gd name="connsiteY270" fmla="*/ 1851645 h 6860649"/>
              <a:gd name="connsiteX271" fmla="*/ 2498318 w 5132900"/>
              <a:gd name="connsiteY271" fmla="*/ 1825146 h 6860649"/>
              <a:gd name="connsiteX272" fmla="*/ 2461219 w 5132900"/>
              <a:gd name="connsiteY272" fmla="*/ 1835746 h 6860649"/>
              <a:gd name="connsiteX273" fmla="*/ 2546017 w 5132900"/>
              <a:gd name="connsiteY273" fmla="*/ 1825146 h 6860649"/>
              <a:gd name="connsiteX274" fmla="*/ 2508918 w 5132900"/>
              <a:gd name="connsiteY274" fmla="*/ 1838396 h 6860649"/>
              <a:gd name="connsiteX275" fmla="*/ 2546017 w 5132900"/>
              <a:gd name="connsiteY275" fmla="*/ 1825146 h 6860649"/>
              <a:gd name="connsiteX276" fmla="*/ 2445320 w 5132900"/>
              <a:gd name="connsiteY276" fmla="*/ 1827796 h 6860649"/>
              <a:gd name="connsiteX277" fmla="*/ 2543367 w 5132900"/>
              <a:gd name="connsiteY277" fmla="*/ 1822496 h 6860649"/>
              <a:gd name="connsiteX278" fmla="*/ 2493018 w 5132900"/>
              <a:gd name="connsiteY278" fmla="*/ 1835746 h 6860649"/>
              <a:gd name="connsiteX279" fmla="*/ 2532767 w 5132900"/>
              <a:gd name="connsiteY279" fmla="*/ 1822496 h 6860649"/>
              <a:gd name="connsiteX280" fmla="*/ 2421470 w 5132900"/>
              <a:gd name="connsiteY280" fmla="*/ 1835746 h 6860649"/>
              <a:gd name="connsiteX281" fmla="*/ 2458569 w 5132900"/>
              <a:gd name="connsiteY281" fmla="*/ 1825146 h 6860649"/>
              <a:gd name="connsiteX282" fmla="*/ 2286324 w 5132900"/>
              <a:gd name="connsiteY282" fmla="*/ 1862245 h 6860649"/>
              <a:gd name="connsiteX283" fmla="*/ 2310174 w 5132900"/>
              <a:gd name="connsiteY283" fmla="*/ 1846345 h 6860649"/>
              <a:gd name="connsiteX284" fmla="*/ 2286324 w 5132900"/>
              <a:gd name="connsiteY284" fmla="*/ 1862245 h 6860649"/>
              <a:gd name="connsiteX285" fmla="*/ 2450620 w 5132900"/>
              <a:gd name="connsiteY285" fmla="*/ 1825146 h 6860649"/>
              <a:gd name="connsiteX286" fmla="*/ 2384372 w 5132900"/>
              <a:gd name="connsiteY286" fmla="*/ 1838396 h 6860649"/>
              <a:gd name="connsiteX287" fmla="*/ 2402921 w 5132900"/>
              <a:gd name="connsiteY287" fmla="*/ 1835746 h 6860649"/>
              <a:gd name="connsiteX288" fmla="*/ 2397621 w 5132900"/>
              <a:gd name="connsiteY288" fmla="*/ 1838396 h 6860649"/>
              <a:gd name="connsiteX289" fmla="*/ 2477119 w 5132900"/>
              <a:gd name="connsiteY289" fmla="*/ 1822496 h 6860649"/>
              <a:gd name="connsiteX290" fmla="*/ 2341973 w 5132900"/>
              <a:gd name="connsiteY290" fmla="*/ 1835746 h 6860649"/>
              <a:gd name="connsiteX291" fmla="*/ 2471819 w 5132900"/>
              <a:gd name="connsiteY291" fmla="*/ 1822496 h 6860649"/>
              <a:gd name="connsiteX292" fmla="*/ 2376422 w 5132900"/>
              <a:gd name="connsiteY292" fmla="*/ 1841046 h 6860649"/>
              <a:gd name="connsiteX293" fmla="*/ 2424120 w 5132900"/>
              <a:gd name="connsiteY293" fmla="*/ 1827796 h 6860649"/>
              <a:gd name="connsiteX294" fmla="*/ 2281025 w 5132900"/>
              <a:gd name="connsiteY294" fmla="*/ 1862245 h 6860649"/>
              <a:gd name="connsiteX295" fmla="*/ 2302224 w 5132900"/>
              <a:gd name="connsiteY295" fmla="*/ 1848995 h 6860649"/>
              <a:gd name="connsiteX296" fmla="*/ 2281025 w 5132900"/>
              <a:gd name="connsiteY296" fmla="*/ 1862245 h 6860649"/>
              <a:gd name="connsiteX297" fmla="*/ 2421470 w 5132900"/>
              <a:gd name="connsiteY297" fmla="*/ 1827796 h 6860649"/>
              <a:gd name="connsiteX298" fmla="*/ 2397621 w 5132900"/>
              <a:gd name="connsiteY298" fmla="*/ 1838396 h 6860649"/>
              <a:gd name="connsiteX299" fmla="*/ 2516868 w 5132900"/>
              <a:gd name="connsiteY299" fmla="*/ 1825146 h 6860649"/>
              <a:gd name="connsiteX300" fmla="*/ 2463869 w 5132900"/>
              <a:gd name="connsiteY300" fmla="*/ 1835746 h 6860649"/>
              <a:gd name="connsiteX301" fmla="*/ 2527467 w 5132900"/>
              <a:gd name="connsiteY301" fmla="*/ 1822496 h 6860649"/>
              <a:gd name="connsiteX302" fmla="*/ 2405571 w 5132900"/>
              <a:gd name="connsiteY302" fmla="*/ 1830446 h 6860649"/>
              <a:gd name="connsiteX303" fmla="*/ 2524817 w 5132900"/>
              <a:gd name="connsiteY303" fmla="*/ 1822496 h 6860649"/>
              <a:gd name="connsiteX304" fmla="*/ 2461219 w 5132900"/>
              <a:gd name="connsiteY304" fmla="*/ 1833096 h 6860649"/>
              <a:gd name="connsiteX305" fmla="*/ 2514218 w 5132900"/>
              <a:gd name="connsiteY305" fmla="*/ 1825146 h 6860649"/>
              <a:gd name="connsiteX306" fmla="*/ 2384372 w 5132900"/>
              <a:gd name="connsiteY306" fmla="*/ 1838396 h 6860649"/>
              <a:gd name="connsiteX307" fmla="*/ 2405571 w 5132900"/>
              <a:gd name="connsiteY307" fmla="*/ 1830446 h 6860649"/>
              <a:gd name="connsiteX308" fmla="*/ 2270425 w 5132900"/>
              <a:gd name="connsiteY308" fmla="*/ 1862245 h 6860649"/>
              <a:gd name="connsiteX309" fmla="*/ 2291624 w 5132900"/>
              <a:gd name="connsiteY309" fmla="*/ 1851645 h 6860649"/>
              <a:gd name="connsiteX310" fmla="*/ 2265125 w 5132900"/>
              <a:gd name="connsiteY310" fmla="*/ 1870195 h 6860649"/>
              <a:gd name="connsiteX311" fmla="*/ 2381722 w 5132900"/>
              <a:gd name="connsiteY311" fmla="*/ 1833096 h 6860649"/>
              <a:gd name="connsiteX312" fmla="*/ 2302224 w 5132900"/>
              <a:gd name="connsiteY312" fmla="*/ 1862245 h 6860649"/>
              <a:gd name="connsiteX313" fmla="*/ 2349923 w 5132900"/>
              <a:gd name="connsiteY313" fmla="*/ 1841046 h 6860649"/>
              <a:gd name="connsiteX314" fmla="*/ 2302224 w 5132900"/>
              <a:gd name="connsiteY314" fmla="*/ 1862245 h 6860649"/>
              <a:gd name="connsiteX315" fmla="*/ 2381722 w 5132900"/>
              <a:gd name="connsiteY315" fmla="*/ 1833096 h 6860649"/>
              <a:gd name="connsiteX316" fmla="*/ 2265125 w 5132900"/>
              <a:gd name="connsiteY316" fmla="*/ 1870195 h 6860649"/>
              <a:gd name="connsiteX317" fmla="*/ 2288974 w 5132900"/>
              <a:gd name="connsiteY317" fmla="*/ 1851645 h 6860649"/>
              <a:gd name="connsiteX318" fmla="*/ 2259825 w 5132900"/>
              <a:gd name="connsiteY318" fmla="*/ 1870195 h 6860649"/>
              <a:gd name="connsiteX319" fmla="*/ 2373772 w 5132900"/>
              <a:gd name="connsiteY319" fmla="*/ 1833096 h 6860649"/>
              <a:gd name="connsiteX320" fmla="*/ 2291624 w 5132900"/>
              <a:gd name="connsiteY320" fmla="*/ 1864895 h 6860649"/>
              <a:gd name="connsiteX321" fmla="*/ 2339323 w 5132900"/>
              <a:gd name="connsiteY321" fmla="*/ 1846345 h 6860649"/>
              <a:gd name="connsiteX322" fmla="*/ 2281025 w 5132900"/>
              <a:gd name="connsiteY322" fmla="*/ 1870195 h 6860649"/>
              <a:gd name="connsiteX323" fmla="*/ 2357872 w 5132900"/>
              <a:gd name="connsiteY323" fmla="*/ 1838396 h 6860649"/>
              <a:gd name="connsiteX324" fmla="*/ 2241276 w 5132900"/>
              <a:gd name="connsiteY324" fmla="*/ 1880794 h 6860649"/>
              <a:gd name="connsiteX325" fmla="*/ 2278375 w 5132900"/>
              <a:gd name="connsiteY325" fmla="*/ 1854295 h 6860649"/>
              <a:gd name="connsiteX326" fmla="*/ 2251875 w 5132900"/>
              <a:gd name="connsiteY326" fmla="*/ 1872845 h 6860649"/>
              <a:gd name="connsiteX327" fmla="*/ 2387021 w 5132900"/>
              <a:gd name="connsiteY327" fmla="*/ 1833096 h 6860649"/>
              <a:gd name="connsiteX328" fmla="*/ 2341973 w 5132900"/>
              <a:gd name="connsiteY328" fmla="*/ 1851645 h 6860649"/>
              <a:gd name="connsiteX329" fmla="*/ 2384372 w 5132900"/>
              <a:gd name="connsiteY329" fmla="*/ 1838396 h 6860649"/>
              <a:gd name="connsiteX330" fmla="*/ 2360522 w 5132900"/>
              <a:gd name="connsiteY330" fmla="*/ 1846345 h 6860649"/>
              <a:gd name="connsiteX331" fmla="*/ 2447970 w 5132900"/>
              <a:gd name="connsiteY331" fmla="*/ 1827796 h 6860649"/>
              <a:gd name="connsiteX332" fmla="*/ 2318123 w 5132900"/>
              <a:gd name="connsiteY332" fmla="*/ 1854295 h 6860649"/>
              <a:gd name="connsiteX333" fmla="*/ 2336673 w 5132900"/>
              <a:gd name="connsiteY333" fmla="*/ 1843695 h 6860649"/>
              <a:gd name="connsiteX334" fmla="*/ 2318123 w 5132900"/>
              <a:gd name="connsiteY334" fmla="*/ 1854295 h 6860649"/>
              <a:gd name="connsiteX335" fmla="*/ 2447970 w 5132900"/>
              <a:gd name="connsiteY335" fmla="*/ 1827796 h 6860649"/>
              <a:gd name="connsiteX336" fmla="*/ 2352572 w 5132900"/>
              <a:gd name="connsiteY336" fmla="*/ 1846345 h 6860649"/>
              <a:gd name="connsiteX337" fmla="*/ 2379072 w 5132900"/>
              <a:gd name="connsiteY337" fmla="*/ 1841046 h 6860649"/>
              <a:gd name="connsiteX338" fmla="*/ 2326073 w 5132900"/>
              <a:gd name="connsiteY338" fmla="*/ 1856945 h 6860649"/>
              <a:gd name="connsiteX339" fmla="*/ 2376422 w 5132900"/>
              <a:gd name="connsiteY339" fmla="*/ 1835746 h 6860649"/>
              <a:gd name="connsiteX340" fmla="*/ 2246576 w 5132900"/>
              <a:gd name="connsiteY340" fmla="*/ 1875495 h 6860649"/>
              <a:gd name="connsiteX341" fmla="*/ 2273075 w 5132900"/>
              <a:gd name="connsiteY341" fmla="*/ 1856945 h 6860649"/>
              <a:gd name="connsiteX342" fmla="*/ 2204177 w 5132900"/>
              <a:gd name="connsiteY342" fmla="*/ 1899344 h 6860649"/>
              <a:gd name="connsiteX343" fmla="*/ 2283674 w 5132900"/>
              <a:gd name="connsiteY343" fmla="*/ 1856945 h 6860649"/>
              <a:gd name="connsiteX344" fmla="*/ 2185627 w 5132900"/>
              <a:gd name="connsiteY344" fmla="*/ 1907294 h 6860649"/>
              <a:gd name="connsiteX345" fmla="*/ 2233326 w 5132900"/>
              <a:gd name="connsiteY345" fmla="*/ 1875495 h 6860649"/>
              <a:gd name="connsiteX346" fmla="*/ 2182977 w 5132900"/>
              <a:gd name="connsiteY346" fmla="*/ 1907294 h 6860649"/>
              <a:gd name="connsiteX347" fmla="*/ 2270425 w 5132900"/>
              <a:gd name="connsiteY347" fmla="*/ 1859595 h 6860649"/>
              <a:gd name="connsiteX348" fmla="*/ 2182977 w 5132900"/>
              <a:gd name="connsiteY348" fmla="*/ 1907294 h 6860649"/>
              <a:gd name="connsiteX349" fmla="*/ 2230676 w 5132900"/>
              <a:gd name="connsiteY349" fmla="*/ 1880794 h 6860649"/>
              <a:gd name="connsiteX350" fmla="*/ 2180327 w 5132900"/>
              <a:gd name="connsiteY350" fmla="*/ 1909944 h 6860649"/>
              <a:gd name="connsiteX351" fmla="*/ 2249225 w 5132900"/>
              <a:gd name="connsiteY351" fmla="*/ 1864895 h 6860649"/>
              <a:gd name="connsiteX352" fmla="*/ 2182977 w 5132900"/>
              <a:gd name="connsiteY352" fmla="*/ 1907294 h 6860649"/>
              <a:gd name="connsiteX353" fmla="*/ 2238626 w 5132900"/>
              <a:gd name="connsiteY353" fmla="*/ 1872845 h 6860649"/>
              <a:gd name="connsiteX354" fmla="*/ 2156478 w 5132900"/>
              <a:gd name="connsiteY354" fmla="*/ 1917893 h 6860649"/>
              <a:gd name="connsiteX355" fmla="*/ 2172378 w 5132900"/>
              <a:gd name="connsiteY355" fmla="*/ 1901994 h 6860649"/>
              <a:gd name="connsiteX356" fmla="*/ 2156478 w 5132900"/>
              <a:gd name="connsiteY356" fmla="*/ 1915243 h 6860649"/>
              <a:gd name="connsiteX357" fmla="*/ 2222726 w 5132900"/>
              <a:gd name="connsiteY357" fmla="*/ 1878144 h 6860649"/>
              <a:gd name="connsiteX358" fmla="*/ 2159128 w 5132900"/>
              <a:gd name="connsiteY358" fmla="*/ 1915243 h 6860649"/>
              <a:gd name="connsiteX359" fmla="*/ 2185627 w 5132900"/>
              <a:gd name="connsiteY359" fmla="*/ 1896694 h 6860649"/>
              <a:gd name="connsiteX360" fmla="*/ 2106130 w 5132900"/>
              <a:gd name="connsiteY360" fmla="*/ 1933793 h 6860649"/>
              <a:gd name="connsiteX361" fmla="*/ 2140579 w 5132900"/>
              <a:gd name="connsiteY361" fmla="*/ 1915243 h 6860649"/>
              <a:gd name="connsiteX362" fmla="*/ 2101360 w 5132900"/>
              <a:gd name="connsiteY362" fmla="*/ 1945187 h 6860649"/>
              <a:gd name="connsiteX363" fmla="*/ 2058166 w 5132900"/>
              <a:gd name="connsiteY363" fmla="*/ 1962942 h 6860649"/>
              <a:gd name="connsiteX364" fmla="*/ 2113814 w 5132900"/>
              <a:gd name="connsiteY364" fmla="*/ 1941478 h 6860649"/>
              <a:gd name="connsiteX365" fmla="*/ 2072476 w 5132900"/>
              <a:gd name="connsiteY365" fmla="*/ 1962942 h 6860649"/>
              <a:gd name="connsiteX366" fmla="*/ 2036967 w 5132900"/>
              <a:gd name="connsiteY366" fmla="*/ 1992091 h 6860649"/>
              <a:gd name="connsiteX367" fmla="*/ 2065851 w 5132900"/>
              <a:gd name="connsiteY367" fmla="*/ 1968242 h 6860649"/>
              <a:gd name="connsiteX368" fmla="*/ 2100565 w 5132900"/>
              <a:gd name="connsiteY368" fmla="*/ 1952342 h 6860649"/>
              <a:gd name="connsiteX369" fmla="*/ 2061876 w 5132900"/>
              <a:gd name="connsiteY369" fmla="*/ 1988911 h 6860649"/>
              <a:gd name="connsiteX370" fmla="*/ 2029017 w 5132900"/>
              <a:gd name="connsiteY370" fmla="*/ 2029455 h 6860649"/>
              <a:gd name="connsiteX371" fmla="*/ 2060816 w 5132900"/>
              <a:gd name="connsiteY371" fmla="*/ 2000306 h 6860649"/>
              <a:gd name="connsiteX372" fmla="*/ 2042266 w 5132900"/>
              <a:gd name="connsiteY372" fmla="*/ 2101003 h 6860649"/>
              <a:gd name="connsiteX373" fmla="*/ 2040676 w 5132900"/>
              <a:gd name="connsiteY373" fmla="*/ 2158241 h 6860649"/>
              <a:gd name="connsiteX374" fmla="*/ 2036172 w 5132900"/>
              <a:gd name="connsiteY374" fmla="*/ 2314587 h 6860649"/>
              <a:gd name="connsiteX375" fmla="*/ 2056841 w 5132900"/>
              <a:gd name="connsiteY375" fmla="*/ 2429593 h 6860649"/>
              <a:gd name="connsiteX376" fmla="*/ 2132364 w 5132900"/>
              <a:gd name="connsiteY376" fmla="*/ 2536915 h 6860649"/>
              <a:gd name="connsiteX377" fmla="*/ 2172113 w 5132900"/>
              <a:gd name="connsiteY377" fmla="*/ 2581964 h 6860649"/>
              <a:gd name="connsiteX378" fmla="*/ 2191987 w 5132900"/>
              <a:gd name="connsiteY378" fmla="*/ 2664377 h 6860649"/>
              <a:gd name="connsiteX379" fmla="*/ 2176618 w 5132900"/>
              <a:gd name="connsiteY379" fmla="*/ 2722410 h 6860649"/>
              <a:gd name="connsiteX380" fmla="*/ 2042001 w 5132900"/>
              <a:gd name="connsiteY380" fmla="*/ 2860736 h 6860649"/>
              <a:gd name="connsiteX381" fmla="*/ 1975753 w 5132900"/>
              <a:gd name="connsiteY381" fmla="*/ 2911084 h 6860649"/>
              <a:gd name="connsiteX382" fmla="*/ 1943689 w 5132900"/>
              <a:gd name="connsiteY382" fmla="*/ 2966468 h 6860649"/>
              <a:gd name="connsiteX383" fmla="*/ 1927525 w 5132900"/>
              <a:gd name="connsiteY383" fmla="*/ 3022381 h 6860649"/>
              <a:gd name="connsiteX384" fmla="*/ 1911625 w 5132900"/>
              <a:gd name="connsiteY384" fmla="*/ 3105324 h 6860649"/>
              <a:gd name="connsiteX385" fmla="*/ 1893871 w 5132900"/>
              <a:gd name="connsiteY385" fmla="*/ 3080679 h 6860649"/>
              <a:gd name="connsiteX386" fmla="*/ 1840872 w 5132900"/>
              <a:gd name="connsiteY386" fmla="*/ 3006217 h 6860649"/>
              <a:gd name="connsiteX387" fmla="*/ 1707846 w 5132900"/>
              <a:gd name="connsiteY387" fmla="*/ 2980247 h 6860649"/>
              <a:gd name="connsiteX388" fmla="*/ 1535866 w 5132900"/>
              <a:gd name="connsiteY388" fmla="*/ 3012311 h 6860649"/>
              <a:gd name="connsiteX389" fmla="*/ 1466968 w 5132900"/>
              <a:gd name="connsiteY389" fmla="*/ 3018936 h 6860649"/>
              <a:gd name="connsiteX390" fmla="*/ 1431724 w 5132900"/>
              <a:gd name="connsiteY390" fmla="*/ 3009927 h 6860649"/>
              <a:gd name="connsiteX391" fmla="*/ 1425629 w 5132900"/>
              <a:gd name="connsiteY391" fmla="*/ 2994292 h 6860649"/>
              <a:gd name="connsiteX392" fmla="*/ 1414500 w 5132900"/>
              <a:gd name="connsiteY392" fmla="*/ 2894920 h 6860649"/>
              <a:gd name="connsiteX393" fmla="*/ 1390651 w 5132900"/>
              <a:gd name="connsiteY393" fmla="*/ 2476232 h 6860649"/>
              <a:gd name="connsiteX394" fmla="*/ 1378196 w 5132900"/>
              <a:gd name="connsiteY394" fmla="*/ 2055159 h 6860649"/>
              <a:gd name="connsiteX395" fmla="*/ 1382701 w 5132900"/>
              <a:gd name="connsiteY395" fmla="*/ 1975662 h 6860649"/>
              <a:gd name="connsiteX396" fmla="*/ 1421390 w 5132900"/>
              <a:gd name="connsiteY396" fmla="*/ 1879734 h 6860649"/>
              <a:gd name="connsiteX397" fmla="*/ 1508307 w 5132900"/>
              <a:gd name="connsiteY397" fmla="*/ 1760488 h 6860649"/>
              <a:gd name="connsiteX398" fmla="*/ 1520232 w 5132900"/>
              <a:gd name="connsiteY398" fmla="*/ 1604937 h 6860649"/>
              <a:gd name="connsiteX399" fmla="*/ 1487108 w 5132900"/>
              <a:gd name="connsiteY399" fmla="*/ 1521465 h 6860649"/>
              <a:gd name="connsiteX400" fmla="*/ 1424039 w 5132900"/>
              <a:gd name="connsiteY400" fmla="*/ 1441172 h 6860649"/>
              <a:gd name="connsiteX401" fmla="*/ 1340037 w 5132900"/>
              <a:gd name="connsiteY401" fmla="*/ 1329345 h 6860649"/>
              <a:gd name="connsiteX402" fmla="*/ 1283594 w 5132900"/>
              <a:gd name="connsiteY402" fmla="*/ 1239778 h 6860649"/>
              <a:gd name="connsiteX403" fmla="*/ 1244110 w 5132900"/>
              <a:gd name="connsiteY403" fmla="*/ 1162135 h 6860649"/>
              <a:gd name="connsiteX404" fmla="*/ 1239340 w 5132900"/>
              <a:gd name="connsiteY404" fmla="*/ 1090322 h 6860649"/>
              <a:gd name="connsiteX405" fmla="*/ 1243050 w 5132900"/>
              <a:gd name="connsiteY405" fmla="*/ 958356 h 6860649"/>
              <a:gd name="connsiteX406" fmla="*/ 1256034 w 5132900"/>
              <a:gd name="connsiteY406" fmla="*/ 908538 h 6860649"/>
              <a:gd name="connsiteX407" fmla="*/ 1291808 w 5132900"/>
              <a:gd name="connsiteY407" fmla="*/ 892638 h 6860649"/>
              <a:gd name="connsiteX408" fmla="*/ 1380051 w 5132900"/>
              <a:gd name="connsiteY408" fmla="*/ 889458 h 6860649"/>
              <a:gd name="connsiteX409" fmla="*/ 1418475 w 5132900"/>
              <a:gd name="connsiteY409" fmla="*/ 829040 h 6860649"/>
              <a:gd name="connsiteX410" fmla="*/ 1454779 w 5132900"/>
              <a:gd name="connsiteY410" fmla="*/ 702374 h 6860649"/>
              <a:gd name="connsiteX411" fmla="*/ 1473328 w 5132900"/>
              <a:gd name="connsiteY411" fmla="*/ 673225 h 6860649"/>
              <a:gd name="connsiteX412" fmla="*/ 1519437 w 5132900"/>
              <a:gd name="connsiteY412" fmla="*/ 641955 h 6860649"/>
              <a:gd name="connsiteX413" fmla="*/ 1512812 w 5132900"/>
              <a:gd name="connsiteY413" fmla="*/ 588692 h 6860649"/>
              <a:gd name="connsiteX414" fmla="*/ 1490552 w 5132900"/>
              <a:gd name="connsiteY414" fmla="*/ 544968 h 6860649"/>
              <a:gd name="connsiteX415" fmla="*/ 1470413 w 5132900"/>
              <a:gd name="connsiteY415" fmla="*/ 512374 h 6860649"/>
              <a:gd name="connsiteX416" fmla="*/ 1470148 w 5132900"/>
              <a:gd name="connsiteY416" fmla="*/ 484020 h 6860649"/>
              <a:gd name="connsiteX417" fmla="*/ 1494262 w 5132900"/>
              <a:gd name="connsiteY417" fmla="*/ 425722 h 6860649"/>
              <a:gd name="connsiteX418" fmla="*/ 1518642 w 5132900"/>
              <a:gd name="connsiteY418" fmla="*/ 324495 h 6860649"/>
              <a:gd name="connsiteX419" fmla="*/ 1514137 w 5132900"/>
              <a:gd name="connsiteY419" fmla="*/ 274941 h 6860649"/>
              <a:gd name="connsiteX420" fmla="*/ 1496382 w 5132900"/>
              <a:gd name="connsiteY420" fmla="*/ 228302 h 6860649"/>
              <a:gd name="connsiteX421" fmla="*/ 1471208 w 5132900"/>
              <a:gd name="connsiteY421" fmla="*/ 186699 h 6860649"/>
              <a:gd name="connsiteX422" fmla="*/ 1439144 w 5132900"/>
              <a:gd name="connsiteY422" fmla="*/ 150395 h 6860649"/>
              <a:gd name="connsiteX423" fmla="*/ 1408670 w 5132900"/>
              <a:gd name="connsiteY423" fmla="*/ 131580 h 6860649"/>
              <a:gd name="connsiteX424" fmla="*/ 1374221 w 5132900"/>
              <a:gd name="connsiteY424" fmla="*/ 120451 h 6860649"/>
              <a:gd name="connsiteX425" fmla="*/ 1340037 w 5132900"/>
              <a:gd name="connsiteY425" fmla="*/ 104551 h 6860649"/>
              <a:gd name="connsiteX426" fmla="*/ 1319633 w 5132900"/>
              <a:gd name="connsiteY426" fmla="*/ 69307 h 6860649"/>
              <a:gd name="connsiteX427" fmla="*/ 1289423 w 5132900"/>
              <a:gd name="connsiteY427" fmla="*/ 44663 h 6860649"/>
              <a:gd name="connsiteX428" fmla="*/ 1256299 w 5132900"/>
              <a:gd name="connsiteY428" fmla="*/ 40423 h 6860649"/>
              <a:gd name="connsiteX429" fmla="*/ 1222910 w 5132900"/>
              <a:gd name="connsiteY429" fmla="*/ 41218 h 6860649"/>
              <a:gd name="connsiteX430" fmla="*/ 1197206 w 5132900"/>
              <a:gd name="connsiteY430" fmla="*/ 40688 h 6860649"/>
              <a:gd name="connsiteX431" fmla="*/ 1164612 w 5132900"/>
              <a:gd name="connsiteY431" fmla="*/ 25053 h 6860649"/>
              <a:gd name="connsiteX432" fmla="*/ 1131488 w 5132900"/>
              <a:gd name="connsiteY432" fmla="*/ 11009 h 6860649"/>
              <a:gd name="connsiteX433" fmla="*/ 1082464 w 5132900"/>
              <a:gd name="connsiteY433" fmla="*/ 5709 h 6860649"/>
              <a:gd name="connsiteX434" fmla="*/ 1031586 w 5132900"/>
              <a:gd name="connsiteY434" fmla="*/ 9684 h 6860649"/>
              <a:gd name="connsiteX435" fmla="*/ 982032 w 5132900"/>
              <a:gd name="connsiteY435" fmla="*/ 21079 h 6860649"/>
              <a:gd name="connsiteX436" fmla="*/ 950233 w 5132900"/>
              <a:gd name="connsiteY436" fmla="*/ 39098 h 6860649"/>
              <a:gd name="connsiteX437" fmla="*/ 919759 w 5132900"/>
              <a:gd name="connsiteY437" fmla="*/ 49433 h 6860649"/>
              <a:gd name="connsiteX438" fmla="*/ 890610 w 5132900"/>
              <a:gd name="connsiteY438" fmla="*/ 65862 h 6860649"/>
              <a:gd name="connsiteX439" fmla="*/ 862521 w 5132900"/>
              <a:gd name="connsiteY439" fmla="*/ 86797 h 6860649"/>
              <a:gd name="connsiteX440" fmla="*/ 837612 w 5132900"/>
              <a:gd name="connsiteY440" fmla="*/ 106936 h 6860649"/>
              <a:gd name="connsiteX441" fmla="*/ 814027 w 5132900"/>
              <a:gd name="connsiteY441" fmla="*/ 128665 h 6860649"/>
              <a:gd name="connsiteX442" fmla="*/ 792298 w 5132900"/>
              <a:gd name="connsiteY442" fmla="*/ 151985 h 6860649"/>
              <a:gd name="connsiteX443" fmla="*/ 773218 w 5132900"/>
              <a:gd name="connsiteY443" fmla="*/ 177689 h 6860649"/>
              <a:gd name="connsiteX444" fmla="*/ 756259 w 5132900"/>
              <a:gd name="connsiteY444" fmla="*/ 201273 h 6860649"/>
              <a:gd name="connsiteX445" fmla="*/ 740094 w 5132900"/>
              <a:gd name="connsiteY445" fmla="*/ 231217 h 6860649"/>
              <a:gd name="connsiteX446" fmla="*/ 724460 w 5132900"/>
              <a:gd name="connsiteY446" fmla="*/ 254537 h 6860649"/>
              <a:gd name="connsiteX447" fmla="*/ 709355 w 5132900"/>
              <a:gd name="connsiteY447" fmla="*/ 286071 h 6860649"/>
              <a:gd name="connsiteX448" fmla="*/ 694781 w 5132900"/>
              <a:gd name="connsiteY448" fmla="*/ 311245 h 6860649"/>
              <a:gd name="connsiteX449" fmla="*/ 680471 w 5132900"/>
              <a:gd name="connsiteY449" fmla="*/ 341189 h 6860649"/>
              <a:gd name="connsiteX450" fmla="*/ 666162 w 5132900"/>
              <a:gd name="connsiteY450" fmla="*/ 365304 h 6860649"/>
              <a:gd name="connsiteX451" fmla="*/ 652117 w 5132900"/>
              <a:gd name="connsiteY451" fmla="*/ 396838 h 6860649"/>
              <a:gd name="connsiteX452" fmla="*/ 638337 w 5132900"/>
              <a:gd name="connsiteY452" fmla="*/ 426252 h 6860649"/>
              <a:gd name="connsiteX453" fmla="*/ 624558 w 5132900"/>
              <a:gd name="connsiteY453" fmla="*/ 452751 h 6860649"/>
              <a:gd name="connsiteX454" fmla="*/ 609983 w 5132900"/>
              <a:gd name="connsiteY454" fmla="*/ 482695 h 6860649"/>
              <a:gd name="connsiteX455" fmla="*/ 595409 w 5132900"/>
              <a:gd name="connsiteY455" fmla="*/ 512639 h 6860649"/>
              <a:gd name="connsiteX456" fmla="*/ 581099 w 5132900"/>
              <a:gd name="connsiteY456" fmla="*/ 542848 h 6860649"/>
              <a:gd name="connsiteX457" fmla="*/ 567584 w 5132900"/>
              <a:gd name="connsiteY457" fmla="*/ 573322 h 6860649"/>
              <a:gd name="connsiteX458" fmla="*/ 557250 w 5132900"/>
              <a:gd name="connsiteY458" fmla="*/ 596112 h 6860649"/>
              <a:gd name="connsiteX459" fmla="*/ 547445 w 5132900"/>
              <a:gd name="connsiteY459" fmla="*/ 621816 h 6860649"/>
              <a:gd name="connsiteX460" fmla="*/ 537110 w 5132900"/>
              <a:gd name="connsiteY460" fmla="*/ 645930 h 6860649"/>
              <a:gd name="connsiteX461" fmla="*/ 525981 w 5132900"/>
              <a:gd name="connsiteY461" fmla="*/ 669780 h 6860649"/>
              <a:gd name="connsiteX462" fmla="*/ 512201 w 5132900"/>
              <a:gd name="connsiteY462" fmla="*/ 694159 h 6860649"/>
              <a:gd name="connsiteX463" fmla="*/ 498951 w 5132900"/>
              <a:gd name="connsiteY463" fmla="*/ 726223 h 6860649"/>
              <a:gd name="connsiteX464" fmla="*/ 488882 w 5132900"/>
              <a:gd name="connsiteY464" fmla="*/ 764382 h 6860649"/>
              <a:gd name="connsiteX465" fmla="*/ 484112 w 5132900"/>
              <a:gd name="connsiteY465" fmla="*/ 786641 h 6860649"/>
              <a:gd name="connsiteX466" fmla="*/ 486497 w 5132900"/>
              <a:gd name="connsiteY466" fmla="*/ 810756 h 6860649"/>
              <a:gd name="connsiteX467" fmla="*/ 494447 w 5132900"/>
              <a:gd name="connsiteY467" fmla="*/ 831160 h 6860649"/>
              <a:gd name="connsiteX468" fmla="*/ 506106 w 5132900"/>
              <a:gd name="connsiteY468" fmla="*/ 849179 h 6860649"/>
              <a:gd name="connsiteX469" fmla="*/ 519356 w 5132900"/>
              <a:gd name="connsiteY469" fmla="*/ 870114 h 6860649"/>
              <a:gd name="connsiteX470" fmla="*/ 533665 w 5132900"/>
              <a:gd name="connsiteY470" fmla="*/ 891843 h 6860649"/>
              <a:gd name="connsiteX471" fmla="*/ 539230 w 5132900"/>
              <a:gd name="connsiteY471" fmla="*/ 916752 h 6860649"/>
              <a:gd name="connsiteX472" fmla="*/ 527836 w 5132900"/>
              <a:gd name="connsiteY472" fmla="*/ 945637 h 6860649"/>
              <a:gd name="connsiteX473" fmla="*/ 509286 w 5132900"/>
              <a:gd name="connsiteY473" fmla="*/ 971076 h 6860649"/>
              <a:gd name="connsiteX474" fmla="*/ 492062 w 5132900"/>
              <a:gd name="connsiteY474" fmla="*/ 999695 h 6860649"/>
              <a:gd name="connsiteX475" fmla="*/ 477752 w 5132900"/>
              <a:gd name="connsiteY475" fmla="*/ 1029904 h 6860649"/>
              <a:gd name="connsiteX476" fmla="*/ 453638 w 5132900"/>
              <a:gd name="connsiteY476" fmla="*/ 1082108 h 6860649"/>
              <a:gd name="connsiteX477" fmla="*/ 430053 w 5132900"/>
              <a:gd name="connsiteY477" fmla="*/ 1134311 h 6860649"/>
              <a:gd name="connsiteX478" fmla="*/ 418394 w 5132900"/>
              <a:gd name="connsiteY478" fmla="*/ 1160545 h 6860649"/>
              <a:gd name="connsiteX479" fmla="*/ 406999 w 5132900"/>
              <a:gd name="connsiteY479" fmla="*/ 1187045 h 6860649"/>
              <a:gd name="connsiteX480" fmla="*/ 396134 w 5132900"/>
              <a:gd name="connsiteY480" fmla="*/ 1213544 h 6860649"/>
              <a:gd name="connsiteX481" fmla="*/ 385535 w 5132900"/>
              <a:gd name="connsiteY481" fmla="*/ 1240308 h 6860649"/>
              <a:gd name="connsiteX482" fmla="*/ 377320 w 5132900"/>
              <a:gd name="connsiteY482" fmla="*/ 1266012 h 6860649"/>
              <a:gd name="connsiteX483" fmla="*/ 370695 w 5132900"/>
              <a:gd name="connsiteY483" fmla="*/ 1288802 h 6860649"/>
              <a:gd name="connsiteX484" fmla="*/ 365130 w 5132900"/>
              <a:gd name="connsiteY484" fmla="*/ 1316891 h 6860649"/>
              <a:gd name="connsiteX485" fmla="*/ 360096 w 5132900"/>
              <a:gd name="connsiteY485" fmla="*/ 1338355 h 6860649"/>
              <a:gd name="connsiteX486" fmla="*/ 354266 w 5132900"/>
              <a:gd name="connsiteY486" fmla="*/ 1373864 h 6860649"/>
              <a:gd name="connsiteX487" fmla="*/ 350821 w 5132900"/>
              <a:gd name="connsiteY487" fmla="*/ 1409638 h 6860649"/>
              <a:gd name="connsiteX488" fmla="*/ 357976 w 5132900"/>
              <a:gd name="connsiteY488" fmla="*/ 1434812 h 6860649"/>
              <a:gd name="connsiteX489" fmla="*/ 373875 w 5132900"/>
              <a:gd name="connsiteY489" fmla="*/ 1436667 h 6860649"/>
              <a:gd name="connsiteX490" fmla="*/ 365660 w 5132900"/>
              <a:gd name="connsiteY490" fmla="*/ 1476151 h 6860649"/>
              <a:gd name="connsiteX491" fmla="*/ 371225 w 5132900"/>
              <a:gd name="connsiteY491" fmla="*/ 1516430 h 6860649"/>
              <a:gd name="connsiteX492" fmla="*/ 393750 w 5132900"/>
              <a:gd name="connsiteY492" fmla="*/ 1546904 h 6860649"/>
              <a:gd name="connsiteX493" fmla="*/ 417334 w 5132900"/>
              <a:gd name="connsiteY493" fmla="*/ 1531270 h 6860649"/>
              <a:gd name="connsiteX494" fmla="*/ 429259 w 5132900"/>
              <a:gd name="connsiteY494" fmla="*/ 1518815 h 6860649"/>
              <a:gd name="connsiteX495" fmla="*/ 440653 w 5132900"/>
              <a:gd name="connsiteY495" fmla="*/ 1494436 h 6860649"/>
              <a:gd name="connsiteX496" fmla="*/ 461853 w 5132900"/>
              <a:gd name="connsiteY496" fmla="*/ 1456277 h 6860649"/>
              <a:gd name="connsiteX497" fmla="*/ 458673 w 5132900"/>
              <a:gd name="connsiteY497" fmla="*/ 1487811 h 6860649"/>
              <a:gd name="connsiteX498" fmla="*/ 456023 w 5132900"/>
              <a:gd name="connsiteY498" fmla="*/ 1521730 h 6860649"/>
              <a:gd name="connsiteX499" fmla="*/ 454698 w 5132900"/>
              <a:gd name="connsiteY499" fmla="*/ 1543459 h 6860649"/>
              <a:gd name="connsiteX500" fmla="*/ 456023 w 5132900"/>
              <a:gd name="connsiteY500" fmla="*/ 1587183 h 6860649"/>
              <a:gd name="connsiteX501" fmla="*/ 458673 w 5132900"/>
              <a:gd name="connsiteY501" fmla="*/ 1613417 h 6860649"/>
              <a:gd name="connsiteX502" fmla="*/ 462118 w 5132900"/>
              <a:gd name="connsiteY502" fmla="*/ 1633557 h 6860649"/>
              <a:gd name="connsiteX503" fmla="*/ 465297 w 5132900"/>
              <a:gd name="connsiteY503" fmla="*/ 1656611 h 6860649"/>
              <a:gd name="connsiteX504" fmla="*/ 467417 w 5132900"/>
              <a:gd name="connsiteY504" fmla="*/ 1679930 h 6860649"/>
              <a:gd name="connsiteX505" fmla="*/ 467417 w 5132900"/>
              <a:gd name="connsiteY505" fmla="*/ 1706430 h 6860649"/>
              <a:gd name="connsiteX506" fmla="*/ 465297 w 5132900"/>
              <a:gd name="connsiteY506" fmla="*/ 1732929 h 6860649"/>
              <a:gd name="connsiteX507" fmla="*/ 460528 w 5132900"/>
              <a:gd name="connsiteY507" fmla="*/ 1755453 h 6860649"/>
              <a:gd name="connsiteX508" fmla="*/ 453638 w 5132900"/>
              <a:gd name="connsiteY508" fmla="*/ 1792287 h 6860649"/>
              <a:gd name="connsiteX509" fmla="*/ 446483 w 5132900"/>
              <a:gd name="connsiteY509" fmla="*/ 1814811 h 6860649"/>
              <a:gd name="connsiteX510" fmla="*/ 440388 w 5132900"/>
              <a:gd name="connsiteY510" fmla="*/ 1851645 h 6860649"/>
              <a:gd name="connsiteX511" fmla="*/ 434293 w 5132900"/>
              <a:gd name="connsiteY511" fmla="*/ 1893514 h 6860649"/>
              <a:gd name="connsiteX512" fmla="*/ 427934 w 5132900"/>
              <a:gd name="connsiteY512" fmla="*/ 1922133 h 6860649"/>
              <a:gd name="connsiteX513" fmla="*/ 416539 w 5132900"/>
              <a:gd name="connsiteY513" fmla="*/ 1992886 h 6860649"/>
              <a:gd name="connsiteX514" fmla="*/ 410179 w 5132900"/>
              <a:gd name="connsiteY514" fmla="*/ 2064169 h 6860649"/>
              <a:gd name="connsiteX515" fmla="*/ 410709 w 5132900"/>
              <a:gd name="connsiteY515" fmla="*/ 2149232 h 6860649"/>
              <a:gd name="connsiteX516" fmla="*/ 442243 w 5132900"/>
              <a:gd name="connsiteY516" fmla="*/ 2280403 h 6860649"/>
              <a:gd name="connsiteX517" fmla="*/ 515116 w 5132900"/>
              <a:gd name="connsiteY517" fmla="*/ 2369175 h 6860649"/>
              <a:gd name="connsiteX518" fmla="*/ 548505 w 5132900"/>
              <a:gd name="connsiteY518" fmla="*/ 2459008 h 6860649"/>
              <a:gd name="connsiteX519" fmla="*/ 554865 w 5132900"/>
              <a:gd name="connsiteY519" fmla="*/ 2572954 h 6860649"/>
              <a:gd name="connsiteX520" fmla="*/ 542675 w 5132900"/>
              <a:gd name="connsiteY520" fmla="*/ 2652717 h 6860649"/>
              <a:gd name="connsiteX521" fmla="*/ 504251 w 5132900"/>
              <a:gd name="connsiteY521" fmla="*/ 2739104 h 6860649"/>
              <a:gd name="connsiteX522" fmla="*/ 476162 w 5132900"/>
              <a:gd name="connsiteY522" fmla="*/ 2798198 h 6860649"/>
              <a:gd name="connsiteX523" fmla="*/ 398254 w 5132900"/>
              <a:gd name="connsiteY523" fmla="*/ 2948448 h 6860649"/>
              <a:gd name="connsiteX524" fmla="*/ 269468 w 5132900"/>
              <a:gd name="connsiteY524" fmla="*/ 3275449 h 6860649"/>
              <a:gd name="connsiteX525" fmla="*/ 153402 w 5132900"/>
              <a:gd name="connsiteY525" fmla="*/ 3599269 h 6860649"/>
              <a:gd name="connsiteX526" fmla="*/ 79999 w 5132900"/>
              <a:gd name="connsiteY526" fmla="*/ 3751110 h 6860649"/>
              <a:gd name="connsiteX527" fmla="*/ 28325 w 5132900"/>
              <a:gd name="connsiteY527" fmla="*/ 3858167 h 6860649"/>
              <a:gd name="connsiteX528" fmla="*/ 3151 w 5132900"/>
              <a:gd name="connsiteY528" fmla="*/ 3964959 h 6860649"/>
              <a:gd name="connsiteX529" fmla="*/ 1561 w 5132900"/>
              <a:gd name="connsiteY529" fmla="*/ 4004178 h 6860649"/>
              <a:gd name="connsiteX530" fmla="*/ 20110 w 5132900"/>
              <a:gd name="connsiteY530" fmla="*/ 4017427 h 6860649"/>
              <a:gd name="connsiteX531" fmla="*/ 45020 w 5132900"/>
              <a:gd name="connsiteY531" fmla="*/ 3991193 h 6860649"/>
              <a:gd name="connsiteX532" fmla="*/ 76289 w 5132900"/>
              <a:gd name="connsiteY532" fmla="*/ 3959659 h 6860649"/>
              <a:gd name="connsiteX533" fmla="*/ 134587 w 5132900"/>
              <a:gd name="connsiteY533" fmla="*/ 3965489 h 6860649"/>
              <a:gd name="connsiteX534" fmla="*/ 240054 w 5132900"/>
              <a:gd name="connsiteY534" fmla="*/ 3996493 h 6860649"/>
              <a:gd name="connsiteX535" fmla="*/ 256749 w 5132900"/>
              <a:gd name="connsiteY535" fmla="*/ 4022197 h 6860649"/>
              <a:gd name="connsiteX536" fmla="*/ 279273 w 5132900"/>
              <a:gd name="connsiteY536" fmla="*/ 4063006 h 6860649"/>
              <a:gd name="connsiteX537" fmla="*/ 327236 w 5132900"/>
              <a:gd name="connsiteY537" fmla="*/ 4081820 h 6860649"/>
              <a:gd name="connsiteX538" fmla="*/ 531546 w 5132900"/>
              <a:gd name="connsiteY538" fmla="*/ 4144888 h 6860649"/>
              <a:gd name="connsiteX539" fmla="*/ 593289 w 5132900"/>
              <a:gd name="connsiteY539" fmla="*/ 4167943 h 6860649"/>
              <a:gd name="connsiteX540" fmla="*/ 632243 w 5132900"/>
              <a:gd name="connsiteY540" fmla="*/ 4226241 h 6860649"/>
              <a:gd name="connsiteX541" fmla="*/ 632243 w 5132900"/>
              <a:gd name="connsiteY541" fmla="*/ 4281890 h 6860649"/>
              <a:gd name="connsiteX542" fmla="*/ 599914 w 5132900"/>
              <a:gd name="connsiteY542" fmla="*/ 4488584 h 6860649"/>
              <a:gd name="connsiteX543" fmla="*/ 558840 w 5132900"/>
              <a:gd name="connsiteY543" fmla="*/ 4671958 h 6860649"/>
              <a:gd name="connsiteX544" fmla="*/ 509021 w 5132900"/>
              <a:gd name="connsiteY544" fmla="*/ 4807634 h 6860649"/>
              <a:gd name="connsiteX545" fmla="*/ 438533 w 5132900"/>
              <a:gd name="connsiteY545" fmla="*/ 4970339 h 6860649"/>
              <a:gd name="connsiteX546" fmla="*/ 403289 w 5132900"/>
              <a:gd name="connsiteY546" fmla="*/ 5161929 h 6860649"/>
              <a:gd name="connsiteX547" fmla="*/ 429788 w 5132900"/>
              <a:gd name="connsiteY547" fmla="*/ 5536098 h 6860649"/>
              <a:gd name="connsiteX548" fmla="*/ 446218 w 5132900"/>
              <a:gd name="connsiteY548" fmla="*/ 5688469 h 6860649"/>
              <a:gd name="connsiteX549" fmla="*/ 487292 w 5132900"/>
              <a:gd name="connsiteY549" fmla="*/ 5960086 h 6860649"/>
              <a:gd name="connsiteX550" fmla="*/ 488882 w 5132900"/>
              <a:gd name="connsiteY550" fmla="*/ 6020769 h 6860649"/>
              <a:gd name="connsiteX551" fmla="*/ 464767 w 5132900"/>
              <a:gd name="connsiteY551" fmla="*/ 6067142 h 6860649"/>
              <a:gd name="connsiteX552" fmla="*/ 390570 w 5132900"/>
              <a:gd name="connsiteY552" fmla="*/ 6128356 h 6860649"/>
              <a:gd name="connsiteX553" fmla="*/ 366455 w 5132900"/>
              <a:gd name="connsiteY553" fmla="*/ 6176584 h 6860649"/>
              <a:gd name="connsiteX554" fmla="*/ 387125 w 5132900"/>
              <a:gd name="connsiteY554" fmla="*/ 6280196 h 6860649"/>
              <a:gd name="connsiteX555" fmla="*/ 444098 w 5132900"/>
              <a:gd name="connsiteY555" fmla="*/ 6434687 h 6860649"/>
              <a:gd name="connsiteX556" fmla="*/ 468742 w 5132900"/>
              <a:gd name="connsiteY556" fmla="*/ 6519220 h 6860649"/>
              <a:gd name="connsiteX557" fmla="*/ 471657 w 5132900"/>
              <a:gd name="connsiteY557" fmla="*/ 6588382 h 6860649"/>
              <a:gd name="connsiteX558" fmla="*/ 485172 w 5132900"/>
              <a:gd name="connsiteY558" fmla="*/ 6611172 h 6860649"/>
              <a:gd name="connsiteX559" fmla="*/ 533400 w 5132900"/>
              <a:gd name="connsiteY559" fmla="*/ 6610111 h 6860649"/>
              <a:gd name="connsiteX560" fmla="*/ 546650 w 5132900"/>
              <a:gd name="connsiteY560" fmla="*/ 6583877 h 6860649"/>
              <a:gd name="connsiteX561" fmla="*/ 560165 w 5132900"/>
              <a:gd name="connsiteY561" fmla="*/ 6490335 h 6860649"/>
              <a:gd name="connsiteX562" fmla="*/ 569969 w 5132900"/>
              <a:gd name="connsiteY562" fmla="*/ 6458801 h 6860649"/>
              <a:gd name="connsiteX563" fmla="*/ 625088 w 5132900"/>
              <a:gd name="connsiteY563" fmla="*/ 6438927 h 6860649"/>
              <a:gd name="connsiteX564" fmla="*/ 650262 w 5132900"/>
              <a:gd name="connsiteY564" fmla="*/ 6456946 h 6860649"/>
              <a:gd name="connsiteX565" fmla="*/ 740624 w 5132900"/>
              <a:gd name="connsiteY565" fmla="*/ 6570628 h 6860649"/>
              <a:gd name="connsiteX566" fmla="*/ 785143 w 5132900"/>
              <a:gd name="connsiteY566" fmla="*/ 6613822 h 6860649"/>
              <a:gd name="connsiteX567" fmla="*/ 871001 w 5132900"/>
              <a:gd name="connsiteY567" fmla="*/ 6649596 h 6860649"/>
              <a:gd name="connsiteX568" fmla="*/ 961628 w 5132900"/>
              <a:gd name="connsiteY568" fmla="*/ 6653570 h 6860649"/>
              <a:gd name="connsiteX569" fmla="*/ 1175742 w 5132900"/>
              <a:gd name="connsiteY569" fmla="*/ 6637141 h 6860649"/>
              <a:gd name="connsiteX570" fmla="*/ 1231655 w 5132900"/>
              <a:gd name="connsiteY570" fmla="*/ 6624951 h 6860649"/>
              <a:gd name="connsiteX571" fmla="*/ 1279884 w 5132900"/>
              <a:gd name="connsiteY571" fmla="*/ 6601632 h 6860649"/>
              <a:gd name="connsiteX572" fmla="*/ 1293133 w 5132900"/>
              <a:gd name="connsiteY572" fmla="*/ 6569568 h 6860649"/>
              <a:gd name="connsiteX573" fmla="*/ 1275114 w 5132900"/>
              <a:gd name="connsiteY573" fmla="*/ 6536974 h 6860649"/>
              <a:gd name="connsiteX574" fmla="*/ 1224765 w 5132900"/>
              <a:gd name="connsiteY574" fmla="*/ 6478146 h 6860649"/>
              <a:gd name="connsiteX575" fmla="*/ 1266899 w 5132900"/>
              <a:gd name="connsiteY575" fmla="*/ 6461981 h 6860649"/>
              <a:gd name="connsiteX576" fmla="*/ 1292868 w 5132900"/>
              <a:gd name="connsiteY576" fmla="*/ 6428592 h 6860649"/>
              <a:gd name="connsiteX577" fmla="*/ 1304793 w 5132900"/>
              <a:gd name="connsiteY577" fmla="*/ 6385663 h 6860649"/>
              <a:gd name="connsiteX578" fmla="*/ 1305058 w 5132900"/>
              <a:gd name="connsiteY578" fmla="*/ 6387518 h 6860649"/>
              <a:gd name="connsiteX579" fmla="*/ 1298433 w 5132900"/>
              <a:gd name="connsiteY579" fmla="*/ 6351479 h 6860649"/>
              <a:gd name="connsiteX580" fmla="*/ 1275114 w 5132900"/>
              <a:gd name="connsiteY580" fmla="*/ 6331605 h 6860649"/>
              <a:gd name="connsiteX581" fmla="*/ 1243845 w 5132900"/>
              <a:gd name="connsiteY581" fmla="*/ 6331075 h 6860649"/>
              <a:gd name="connsiteX582" fmla="*/ 1173622 w 5132900"/>
              <a:gd name="connsiteY582" fmla="*/ 6330810 h 6860649"/>
              <a:gd name="connsiteX583" fmla="*/ 1091209 w 5132900"/>
              <a:gd name="connsiteY583" fmla="*/ 6273041 h 6860649"/>
              <a:gd name="connsiteX584" fmla="*/ 937514 w 5132900"/>
              <a:gd name="connsiteY584" fmla="*/ 6132861 h 6860649"/>
              <a:gd name="connsiteX585" fmla="*/ 878420 w 5132900"/>
              <a:gd name="connsiteY585" fmla="*/ 6064758 h 6860649"/>
              <a:gd name="connsiteX586" fmla="*/ 833902 w 5132900"/>
              <a:gd name="connsiteY586" fmla="*/ 5957701 h 6860649"/>
              <a:gd name="connsiteX587" fmla="*/ 826217 w 5132900"/>
              <a:gd name="connsiteY587" fmla="*/ 5822290 h 6860649"/>
              <a:gd name="connsiteX588" fmla="*/ 854041 w 5132900"/>
              <a:gd name="connsiteY588" fmla="*/ 5501384 h 6860649"/>
              <a:gd name="connsiteX589" fmla="*/ 894055 w 5132900"/>
              <a:gd name="connsiteY589" fmla="*/ 5214927 h 6860649"/>
              <a:gd name="connsiteX590" fmla="*/ 975938 w 5132900"/>
              <a:gd name="connsiteY590" fmla="*/ 4884482 h 6860649"/>
              <a:gd name="connsiteX591" fmla="*/ 1038476 w 5132900"/>
              <a:gd name="connsiteY591" fmla="*/ 4737941 h 6860649"/>
              <a:gd name="connsiteX592" fmla="*/ 1108964 w 5132900"/>
              <a:gd name="connsiteY592" fmla="*/ 4612335 h 6860649"/>
              <a:gd name="connsiteX593" fmla="*/ 1122213 w 5132900"/>
              <a:gd name="connsiteY593" fmla="*/ 4492028 h 6860649"/>
              <a:gd name="connsiteX594" fmla="*/ 1119033 w 5132900"/>
              <a:gd name="connsiteY594" fmla="*/ 4398751 h 6860649"/>
              <a:gd name="connsiteX595" fmla="*/ 1113734 w 5132900"/>
              <a:gd name="connsiteY595" fmla="*/ 4316604 h 6860649"/>
              <a:gd name="connsiteX596" fmla="*/ 1133873 w 5132900"/>
              <a:gd name="connsiteY596" fmla="*/ 4298054 h 6860649"/>
              <a:gd name="connsiteX597" fmla="*/ 1172297 w 5132900"/>
              <a:gd name="connsiteY597" fmla="*/ 4283744 h 6860649"/>
              <a:gd name="connsiteX598" fmla="*/ 1182102 w 5132900"/>
              <a:gd name="connsiteY598" fmla="*/ 4238696 h 6860649"/>
              <a:gd name="connsiteX599" fmla="*/ 1214166 w 5132900"/>
              <a:gd name="connsiteY599" fmla="*/ 4241876 h 6860649"/>
              <a:gd name="connsiteX600" fmla="*/ 1274584 w 5132900"/>
              <a:gd name="connsiteY600" fmla="*/ 4231541 h 6860649"/>
              <a:gd name="connsiteX601" fmla="*/ 1304793 w 5132900"/>
              <a:gd name="connsiteY601" fmla="*/ 4249825 h 6860649"/>
              <a:gd name="connsiteX602" fmla="*/ 1411585 w 5132900"/>
              <a:gd name="connsiteY602" fmla="*/ 4363242 h 6860649"/>
              <a:gd name="connsiteX603" fmla="*/ 1438614 w 5132900"/>
              <a:gd name="connsiteY603" fmla="*/ 4377817 h 6860649"/>
              <a:gd name="connsiteX604" fmla="*/ 1458488 w 5132900"/>
              <a:gd name="connsiteY604" fmla="*/ 4353172 h 6860649"/>
              <a:gd name="connsiteX605" fmla="*/ 1470413 w 5132900"/>
              <a:gd name="connsiteY605" fmla="*/ 4272615 h 6860649"/>
              <a:gd name="connsiteX606" fmla="*/ 1476508 w 5132900"/>
              <a:gd name="connsiteY606" fmla="*/ 4060091 h 6860649"/>
              <a:gd name="connsiteX607" fmla="*/ 1455574 w 5132900"/>
              <a:gd name="connsiteY607" fmla="*/ 3887846 h 6860649"/>
              <a:gd name="connsiteX608" fmla="*/ 1420330 w 5132900"/>
              <a:gd name="connsiteY608" fmla="*/ 3659952 h 6860649"/>
              <a:gd name="connsiteX609" fmla="*/ 1383761 w 5132900"/>
              <a:gd name="connsiteY609" fmla="*/ 3385685 h 6860649"/>
              <a:gd name="connsiteX610" fmla="*/ 1382436 w 5132900"/>
              <a:gd name="connsiteY610" fmla="*/ 3313873 h 6860649"/>
              <a:gd name="connsiteX611" fmla="*/ 1399660 w 5132900"/>
              <a:gd name="connsiteY611" fmla="*/ 3312283 h 6860649"/>
              <a:gd name="connsiteX612" fmla="*/ 1482868 w 5132900"/>
              <a:gd name="connsiteY612" fmla="*/ 3346997 h 6860649"/>
              <a:gd name="connsiteX613" fmla="*/ 1558391 w 5132900"/>
              <a:gd name="connsiteY613" fmla="*/ 3390985 h 6860649"/>
              <a:gd name="connsiteX614" fmla="*/ 1677902 w 5132900"/>
              <a:gd name="connsiteY614" fmla="*/ 3413245 h 6860649"/>
              <a:gd name="connsiteX615" fmla="*/ 1695127 w 5132900"/>
              <a:gd name="connsiteY615" fmla="*/ 3451404 h 6860649"/>
              <a:gd name="connsiteX616" fmla="*/ 1740175 w 5132900"/>
              <a:gd name="connsiteY616" fmla="*/ 3596885 h 6860649"/>
              <a:gd name="connsiteX617" fmla="*/ 1778334 w 5132900"/>
              <a:gd name="connsiteY617" fmla="*/ 3767539 h 6860649"/>
              <a:gd name="connsiteX618" fmla="*/ 1793439 w 5132900"/>
              <a:gd name="connsiteY618" fmla="*/ 3901891 h 6860649"/>
              <a:gd name="connsiteX619" fmla="*/ 1835042 w 5132900"/>
              <a:gd name="connsiteY619" fmla="*/ 4073340 h 6860649"/>
              <a:gd name="connsiteX620" fmla="*/ 1891751 w 5132900"/>
              <a:gd name="connsiteY620" fmla="*/ 4325083 h 6860649"/>
              <a:gd name="connsiteX621" fmla="*/ 1897581 w 5132900"/>
              <a:gd name="connsiteY621" fmla="*/ 4386827 h 6860649"/>
              <a:gd name="connsiteX622" fmla="*/ 1898111 w 5132900"/>
              <a:gd name="connsiteY622" fmla="*/ 4401666 h 6860649"/>
              <a:gd name="connsiteX623" fmla="*/ 1106314 w 5132900"/>
              <a:gd name="connsiteY623" fmla="*/ 5583532 h 6860649"/>
              <a:gd name="connsiteX624" fmla="*/ 2383576 w 5132900"/>
              <a:gd name="connsiteY624" fmla="*/ 6860794 h 6860649"/>
              <a:gd name="connsiteX625" fmla="*/ 3660839 w 5132900"/>
              <a:gd name="connsiteY625" fmla="*/ 5583532 h 6860649"/>
              <a:gd name="connsiteX626" fmla="*/ 3639110 w 5132900"/>
              <a:gd name="connsiteY626" fmla="*/ 5347953 h 6860649"/>
              <a:gd name="connsiteX627" fmla="*/ 3643350 w 5132900"/>
              <a:gd name="connsiteY627" fmla="*/ 5347424 h 6860649"/>
              <a:gd name="connsiteX628" fmla="*/ 3630630 w 5132900"/>
              <a:gd name="connsiteY628" fmla="*/ 5279586 h 6860649"/>
              <a:gd name="connsiteX629" fmla="*/ 3617910 w 5132900"/>
              <a:gd name="connsiteY629" fmla="*/ 5208038 h 6860649"/>
              <a:gd name="connsiteX630" fmla="*/ 3636990 w 5132900"/>
              <a:gd name="connsiteY630" fmla="*/ 5184983 h 6860649"/>
              <a:gd name="connsiteX631" fmla="*/ 3723377 w 5132900"/>
              <a:gd name="connsiteY631" fmla="*/ 5171469 h 6860649"/>
              <a:gd name="connsiteX632" fmla="*/ 3851898 w 5132900"/>
              <a:gd name="connsiteY632" fmla="*/ 5177564 h 6860649"/>
              <a:gd name="connsiteX633" fmla="*/ 3915232 w 5132900"/>
              <a:gd name="connsiteY633" fmla="*/ 5193993 h 6860649"/>
              <a:gd name="connsiteX634" fmla="*/ 3958426 w 5132900"/>
              <a:gd name="connsiteY634" fmla="*/ 5230297 h 6860649"/>
              <a:gd name="connsiteX635" fmla="*/ 3986250 w 5132900"/>
              <a:gd name="connsiteY635" fmla="*/ 5298400 h 6860649"/>
              <a:gd name="connsiteX636" fmla="*/ 4007184 w 5132900"/>
              <a:gd name="connsiteY636" fmla="*/ 5396712 h 6860649"/>
              <a:gd name="connsiteX637" fmla="*/ 4041368 w 5132900"/>
              <a:gd name="connsiteY637" fmla="*/ 5563657 h 6860649"/>
              <a:gd name="connsiteX638" fmla="*/ 4090922 w 5132900"/>
              <a:gd name="connsiteY638" fmla="*/ 5982080 h 6860649"/>
              <a:gd name="connsiteX639" fmla="*/ 4093572 w 5132900"/>
              <a:gd name="connsiteY639" fmla="*/ 6078007 h 6860649"/>
              <a:gd name="connsiteX640" fmla="*/ 4084032 w 5132900"/>
              <a:gd name="connsiteY640" fmla="*/ 6096292 h 6860649"/>
              <a:gd name="connsiteX641" fmla="*/ 4028118 w 5132900"/>
              <a:gd name="connsiteY641" fmla="*/ 6099471 h 6860649"/>
              <a:gd name="connsiteX642" fmla="*/ 3896152 w 5132900"/>
              <a:gd name="connsiteY642" fmla="*/ 6137100 h 6860649"/>
              <a:gd name="connsiteX643" fmla="*/ 3831759 w 5132900"/>
              <a:gd name="connsiteY643" fmla="*/ 6172610 h 6860649"/>
              <a:gd name="connsiteX644" fmla="*/ 3785916 w 5132900"/>
              <a:gd name="connsiteY644" fmla="*/ 6239122 h 6860649"/>
              <a:gd name="connsiteX645" fmla="*/ 3769486 w 5132900"/>
              <a:gd name="connsiteY645" fmla="*/ 6385398 h 6860649"/>
              <a:gd name="connsiteX646" fmla="*/ 3789095 w 5132900"/>
              <a:gd name="connsiteY646" fmla="*/ 6504910 h 6860649"/>
              <a:gd name="connsiteX647" fmla="*/ 3836529 w 5132900"/>
              <a:gd name="connsiteY647" fmla="*/ 6619386 h 6860649"/>
              <a:gd name="connsiteX648" fmla="*/ 3942261 w 5132900"/>
              <a:gd name="connsiteY648" fmla="*/ 6730418 h 6860649"/>
              <a:gd name="connsiteX649" fmla="*/ 4047463 w 5132900"/>
              <a:gd name="connsiteY649" fmla="*/ 6786596 h 6860649"/>
              <a:gd name="connsiteX650" fmla="*/ 4207253 w 5132900"/>
              <a:gd name="connsiteY650" fmla="*/ 6760097 h 6860649"/>
              <a:gd name="connsiteX651" fmla="*/ 4250447 w 5132900"/>
              <a:gd name="connsiteY651" fmla="*/ 6721408 h 6860649"/>
              <a:gd name="connsiteX652" fmla="*/ 4294171 w 5132900"/>
              <a:gd name="connsiteY652" fmla="*/ 6639526 h 6860649"/>
              <a:gd name="connsiteX653" fmla="*/ 4341075 w 5132900"/>
              <a:gd name="connsiteY653" fmla="*/ 6490865 h 6860649"/>
              <a:gd name="connsiteX654" fmla="*/ 4315635 w 5132900"/>
              <a:gd name="connsiteY654" fmla="*/ 6409778 h 6860649"/>
              <a:gd name="connsiteX655" fmla="*/ 4301326 w 5132900"/>
              <a:gd name="connsiteY655" fmla="*/ 6377713 h 6860649"/>
              <a:gd name="connsiteX656" fmla="*/ 4337365 w 5132900"/>
              <a:gd name="connsiteY656" fmla="*/ 6374799 h 6860649"/>
              <a:gd name="connsiteX657" fmla="*/ 4422692 w 5132900"/>
              <a:gd name="connsiteY657" fmla="*/ 6383278 h 6860649"/>
              <a:gd name="connsiteX658" fmla="*/ 4602887 w 5132900"/>
              <a:gd name="connsiteY658" fmla="*/ 6389373 h 6860649"/>
              <a:gd name="connsiteX659" fmla="*/ 4633626 w 5132900"/>
              <a:gd name="connsiteY659" fmla="*/ 6404478 h 6860649"/>
              <a:gd name="connsiteX660" fmla="*/ 4671785 w 5132900"/>
              <a:gd name="connsiteY660" fmla="*/ 6427267 h 6860649"/>
              <a:gd name="connsiteX661" fmla="*/ 4749163 w 5132900"/>
              <a:gd name="connsiteY661" fmla="*/ 6435747 h 6860649"/>
              <a:gd name="connsiteX662" fmla="*/ 4944992 w 5132900"/>
              <a:gd name="connsiteY662" fmla="*/ 6444491 h 6860649"/>
              <a:gd name="connsiteX663" fmla="*/ 5011505 w 5132900"/>
              <a:gd name="connsiteY663" fmla="*/ 6434952 h 6860649"/>
              <a:gd name="connsiteX664" fmla="*/ 5081993 w 5132900"/>
              <a:gd name="connsiteY664" fmla="*/ 6383543 h 6860649"/>
              <a:gd name="connsiteX665" fmla="*/ 5100012 w 5132900"/>
              <a:gd name="connsiteY665" fmla="*/ 6323655 h 6860649"/>
              <a:gd name="connsiteX666" fmla="*/ 5068743 w 5132900"/>
              <a:gd name="connsiteY666" fmla="*/ 6249987 h 6860649"/>
              <a:gd name="connsiteX667" fmla="*/ 5059468 w 5132900"/>
              <a:gd name="connsiteY667" fmla="*/ 6206529 h 6860649"/>
              <a:gd name="connsiteX668" fmla="*/ 5092328 w 5132900"/>
              <a:gd name="connsiteY668" fmla="*/ 6152470 h 6860649"/>
              <a:gd name="connsiteX669" fmla="*/ 5114587 w 5132900"/>
              <a:gd name="connsiteY669" fmla="*/ 6100532 h 6860649"/>
              <a:gd name="connsiteX670" fmla="*/ 5134196 w 5132900"/>
              <a:gd name="connsiteY670" fmla="*/ 6030573 h 6860649"/>
              <a:gd name="connsiteX671" fmla="*/ 5125717 w 5132900"/>
              <a:gd name="connsiteY671" fmla="*/ 5988970 h 6860649"/>
              <a:gd name="connsiteX672" fmla="*/ 5125717 w 5132900"/>
              <a:gd name="connsiteY672" fmla="*/ 5988970 h 6860649"/>
              <a:gd name="connsiteX673" fmla="*/ 24615 w 5132900"/>
              <a:gd name="connsiteY673" fmla="*/ 3974763 h 6860649"/>
              <a:gd name="connsiteX674" fmla="*/ 26735 w 5132900"/>
              <a:gd name="connsiteY674" fmla="*/ 3967344 h 6860649"/>
              <a:gd name="connsiteX675" fmla="*/ 24615 w 5132900"/>
              <a:gd name="connsiteY675" fmla="*/ 3974763 h 6860649"/>
              <a:gd name="connsiteX676" fmla="*/ 2945625 w 5132900"/>
              <a:gd name="connsiteY676" fmla="*/ 4244261 h 6860649"/>
              <a:gd name="connsiteX677" fmla="*/ 2962055 w 5132900"/>
              <a:gd name="connsiteY677" fmla="*/ 4220146 h 6860649"/>
              <a:gd name="connsiteX678" fmla="*/ 3032013 w 5132900"/>
              <a:gd name="connsiteY678" fmla="*/ 4209017 h 6860649"/>
              <a:gd name="connsiteX679" fmla="*/ 3132444 w 5132900"/>
              <a:gd name="connsiteY679" fmla="*/ 4187552 h 6860649"/>
              <a:gd name="connsiteX680" fmla="*/ 3294355 w 5132900"/>
              <a:gd name="connsiteY680" fmla="*/ 4180927 h 6860649"/>
              <a:gd name="connsiteX681" fmla="*/ 3401942 w 5132900"/>
              <a:gd name="connsiteY681" fmla="*/ 4188877 h 6860649"/>
              <a:gd name="connsiteX682" fmla="*/ 3390017 w 5132900"/>
              <a:gd name="connsiteY682" fmla="*/ 4232071 h 6860649"/>
              <a:gd name="connsiteX683" fmla="*/ 3400617 w 5132900"/>
              <a:gd name="connsiteY683" fmla="*/ 4282684 h 6860649"/>
              <a:gd name="connsiteX684" fmla="*/ 3411746 w 5132900"/>
              <a:gd name="connsiteY684" fmla="*/ 4291959 h 6860649"/>
              <a:gd name="connsiteX685" fmla="*/ 3412011 w 5132900"/>
              <a:gd name="connsiteY685" fmla="*/ 4297259 h 6860649"/>
              <a:gd name="connsiteX686" fmla="*/ 3191008 w 5132900"/>
              <a:gd name="connsiteY686" fmla="*/ 4348403 h 6860649"/>
              <a:gd name="connsiteX687" fmla="*/ 3054537 w 5132900"/>
              <a:gd name="connsiteY687" fmla="*/ 4374372 h 6860649"/>
              <a:gd name="connsiteX688" fmla="*/ 2981399 w 5132900"/>
              <a:gd name="connsiteY688" fmla="*/ 4380202 h 6860649"/>
              <a:gd name="connsiteX689" fmla="*/ 2964440 w 5132900"/>
              <a:gd name="connsiteY689" fmla="*/ 4373842 h 6860649"/>
              <a:gd name="connsiteX690" fmla="*/ 2946155 w 5132900"/>
              <a:gd name="connsiteY690" fmla="*/ 4329058 h 6860649"/>
              <a:gd name="connsiteX691" fmla="*/ 2945625 w 5132900"/>
              <a:gd name="connsiteY691" fmla="*/ 4244261 h 6860649"/>
              <a:gd name="connsiteX692" fmla="*/ 2945625 w 5132900"/>
              <a:gd name="connsiteY692" fmla="*/ 4244261 h 6860649"/>
              <a:gd name="connsiteX693" fmla="*/ 2499378 w 5132900"/>
              <a:gd name="connsiteY693" fmla="*/ 6624156 h 6860649"/>
              <a:gd name="connsiteX694" fmla="*/ 2422265 w 5132900"/>
              <a:gd name="connsiteY694" fmla="*/ 5994799 h 6860649"/>
              <a:gd name="connsiteX695" fmla="*/ 2427300 w 5132900"/>
              <a:gd name="connsiteY695" fmla="*/ 5953196 h 6860649"/>
              <a:gd name="connsiteX696" fmla="*/ 2473144 w 5132900"/>
              <a:gd name="connsiteY696" fmla="*/ 5948691 h 6860649"/>
              <a:gd name="connsiteX697" fmla="*/ 2669768 w 5132900"/>
              <a:gd name="connsiteY697" fmla="*/ 6590502 h 6860649"/>
              <a:gd name="connsiteX698" fmla="*/ 2499378 w 5132900"/>
              <a:gd name="connsiteY698" fmla="*/ 6624156 h 6860649"/>
              <a:gd name="connsiteX699" fmla="*/ 2499378 w 5132900"/>
              <a:gd name="connsiteY699" fmla="*/ 6624156 h 6860649"/>
              <a:gd name="connsiteX700" fmla="*/ 2157538 w 5132900"/>
              <a:gd name="connsiteY700" fmla="*/ 6606932 h 6860649"/>
              <a:gd name="connsiteX701" fmla="*/ 2358667 w 5132900"/>
              <a:gd name="connsiteY701" fmla="*/ 5949751 h 6860649"/>
              <a:gd name="connsiteX702" fmla="*/ 2404776 w 5132900"/>
              <a:gd name="connsiteY702" fmla="*/ 5953461 h 6860649"/>
              <a:gd name="connsiteX703" fmla="*/ 2409811 w 5132900"/>
              <a:gd name="connsiteY703" fmla="*/ 5994799 h 6860649"/>
              <a:gd name="connsiteX704" fmla="*/ 2332168 w 5132900"/>
              <a:gd name="connsiteY704" fmla="*/ 6629721 h 6860649"/>
              <a:gd name="connsiteX705" fmla="*/ 2157538 w 5132900"/>
              <a:gd name="connsiteY705" fmla="*/ 6606932 h 6860649"/>
              <a:gd name="connsiteX706" fmla="*/ 2157538 w 5132900"/>
              <a:gd name="connsiteY706" fmla="*/ 6606932 h 6860649"/>
              <a:gd name="connsiteX707" fmla="*/ 3405122 w 5132900"/>
              <a:gd name="connsiteY707" fmla="*/ 5816195 h 6860649"/>
              <a:gd name="connsiteX708" fmla="*/ 2880172 w 5132900"/>
              <a:gd name="connsiteY708" fmla="*/ 5655875 h 6860649"/>
              <a:gd name="connsiteX709" fmla="*/ 3426586 w 5132900"/>
              <a:gd name="connsiteY709" fmla="*/ 5684758 h 6860649"/>
              <a:gd name="connsiteX710" fmla="*/ 3405122 w 5132900"/>
              <a:gd name="connsiteY710" fmla="*/ 5816195 h 6860649"/>
              <a:gd name="connsiteX711" fmla="*/ 3405122 w 5132900"/>
              <a:gd name="connsiteY711" fmla="*/ 5816195 h 6860649"/>
              <a:gd name="connsiteX712" fmla="*/ 3431886 w 5132900"/>
              <a:gd name="connsiteY712" fmla="*/ 5579822 h 6860649"/>
              <a:gd name="connsiteX713" fmla="*/ 3427911 w 5132900"/>
              <a:gd name="connsiteY713" fmla="*/ 5672569 h 6860649"/>
              <a:gd name="connsiteX714" fmla="*/ 2831413 w 5132900"/>
              <a:gd name="connsiteY714" fmla="*/ 5641035 h 6860649"/>
              <a:gd name="connsiteX715" fmla="*/ 2790340 w 5132900"/>
              <a:gd name="connsiteY715" fmla="*/ 5628580 h 6860649"/>
              <a:gd name="connsiteX716" fmla="*/ 2794314 w 5132900"/>
              <a:gd name="connsiteY716" fmla="*/ 5583266 h 6860649"/>
              <a:gd name="connsiteX717" fmla="*/ 3429236 w 5132900"/>
              <a:gd name="connsiteY717" fmla="*/ 5505094 h 6860649"/>
              <a:gd name="connsiteX718" fmla="*/ 3431886 w 5132900"/>
              <a:gd name="connsiteY718" fmla="*/ 5579822 h 6860649"/>
              <a:gd name="connsiteX719" fmla="*/ 3431886 w 5132900"/>
              <a:gd name="connsiteY719" fmla="*/ 5579822 h 6860649"/>
              <a:gd name="connsiteX720" fmla="*/ 2794314 w 5132900"/>
              <a:gd name="connsiteY720" fmla="*/ 5570812 h 6860649"/>
              <a:gd name="connsiteX721" fmla="*/ 2773645 w 5132900"/>
              <a:gd name="connsiteY721" fmla="*/ 5448120 h 6860649"/>
              <a:gd name="connsiteX722" fmla="*/ 3252486 w 5132900"/>
              <a:gd name="connsiteY722" fmla="*/ 5337884 h 6860649"/>
              <a:gd name="connsiteX723" fmla="*/ 3404592 w 5132900"/>
              <a:gd name="connsiteY723" fmla="*/ 5342654 h 6860649"/>
              <a:gd name="connsiteX724" fmla="*/ 3427911 w 5132900"/>
              <a:gd name="connsiteY724" fmla="*/ 5492904 h 6860649"/>
              <a:gd name="connsiteX725" fmla="*/ 2794314 w 5132900"/>
              <a:gd name="connsiteY725" fmla="*/ 5570812 h 6860649"/>
              <a:gd name="connsiteX726" fmla="*/ 2794314 w 5132900"/>
              <a:gd name="connsiteY726" fmla="*/ 5570812 h 6860649"/>
              <a:gd name="connsiteX727" fmla="*/ 2875932 w 5132900"/>
              <a:gd name="connsiteY727" fmla="*/ 5338944 h 6860649"/>
              <a:gd name="connsiteX728" fmla="*/ 3202402 w 5132900"/>
              <a:gd name="connsiteY728" fmla="*/ 5336294 h 6860649"/>
              <a:gd name="connsiteX729" fmla="*/ 3203727 w 5132900"/>
              <a:gd name="connsiteY729" fmla="*/ 5336294 h 6860649"/>
              <a:gd name="connsiteX730" fmla="*/ 2769405 w 5132900"/>
              <a:gd name="connsiteY730" fmla="*/ 5436461 h 6860649"/>
              <a:gd name="connsiteX731" fmla="*/ 2750326 w 5132900"/>
              <a:gd name="connsiteY731" fmla="*/ 5394327 h 6860649"/>
              <a:gd name="connsiteX732" fmla="*/ 2783185 w 5132900"/>
              <a:gd name="connsiteY732" fmla="*/ 5369418 h 6860649"/>
              <a:gd name="connsiteX733" fmla="*/ 2852613 w 5132900"/>
              <a:gd name="connsiteY733" fmla="*/ 5340004 h 6860649"/>
              <a:gd name="connsiteX734" fmla="*/ 2875932 w 5132900"/>
              <a:gd name="connsiteY734" fmla="*/ 5338944 h 6860649"/>
              <a:gd name="connsiteX735" fmla="*/ 2875932 w 5132900"/>
              <a:gd name="connsiteY735" fmla="*/ 5338944 h 6860649"/>
              <a:gd name="connsiteX736" fmla="*/ 2777090 w 5132900"/>
              <a:gd name="connsiteY736" fmla="*/ 5358553 h 6860649"/>
              <a:gd name="connsiteX737" fmla="*/ 2739461 w 5132900"/>
              <a:gd name="connsiteY737" fmla="*/ 5374718 h 6860649"/>
              <a:gd name="connsiteX738" fmla="*/ 2721442 w 5132900"/>
              <a:gd name="connsiteY738" fmla="*/ 5347688 h 6860649"/>
              <a:gd name="connsiteX739" fmla="*/ 2798554 w 5132900"/>
              <a:gd name="connsiteY739" fmla="*/ 5342654 h 6860649"/>
              <a:gd name="connsiteX740" fmla="*/ 2777090 w 5132900"/>
              <a:gd name="connsiteY740" fmla="*/ 5358553 h 6860649"/>
              <a:gd name="connsiteX741" fmla="*/ 2777090 w 5132900"/>
              <a:gd name="connsiteY741" fmla="*/ 5358553 h 6860649"/>
              <a:gd name="connsiteX742" fmla="*/ 1939979 w 5132900"/>
              <a:gd name="connsiteY742" fmla="*/ 4625849 h 6860649"/>
              <a:gd name="connsiteX743" fmla="*/ 1960649 w 5132900"/>
              <a:gd name="connsiteY743" fmla="*/ 4679908 h 6860649"/>
              <a:gd name="connsiteX744" fmla="*/ 2029282 w 5132900"/>
              <a:gd name="connsiteY744" fmla="*/ 4969014 h 6860649"/>
              <a:gd name="connsiteX745" fmla="*/ 2029547 w 5132900"/>
              <a:gd name="connsiteY745" fmla="*/ 4969810 h 6860649"/>
              <a:gd name="connsiteX746" fmla="*/ 1819673 w 5132900"/>
              <a:gd name="connsiteY746" fmla="*/ 4691303 h 6860649"/>
              <a:gd name="connsiteX747" fmla="*/ 1939979 w 5132900"/>
              <a:gd name="connsiteY747" fmla="*/ 4625849 h 6860649"/>
              <a:gd name="connsiteX748" fmla="*/ 1939979 w 5132900"/>
              <a:gd name="connsiteY748" fmla="*/ 4625849 h 6860649"/>
              <a:gd name="connsiteX749" fmla="*/ 1809073 w 5132900"/>
              <a:gd name="connsiteY749" fmla="*/ 4698192 h 6860649"/>
              <a:gd name="connsiteX750" fmla="*/ 2036437 w 5132900"/>
              <a:gd name="connsiteY750" fmla="*/ 4999489 h 6860649"/>
              <a:gd name="connsiteX751" fmla="*/ 2061081 w 5132900"/>
              <a:gd name="connsiteY751" fmla="*/ 5122975 h 6860649"/>
              <a:gd name="connsiteX752" fmla="*/ 2086255 w 5132900"/>
              <a:gd name="connsiteY752" fmla="*/ 5282500 h 6860649"/>
              <a:gd name="connsiteX753" fmla="*/ 1655113 w 5132900"/>
              <a:gd name="connsiteY753" fmla="*/ 4819824 h 6860649"/>
              <a:gd name="connsiteX754" fmla="*/ 1809073 w 5132900"/>
              <a:gd name="connsiteY754" fmla="*/ 4698192 h 6860649"/>
              <a:gd name="connsiteX755" fmla="*/ 1809073 w 5132900"/>
              <a:gd name="connsiteY755" fmla="*/ 4698192 h 6860649"/>
              <a:gd name="connsiteX756" fmla="*/ 1646368 w 5132900"/>
              <a:gd name="connsiteY756" fmla="*/ 4828569 h 6860649"/>
              <a:gd name="connsiteX757" fmla="*/ 2089965 w 5132900"/>
              <a:gd name="connsiteY757" fmla="*/ 5304760 h 6860649"/>
              <a:gd name="connsiteX758" fmla="*/ 2105600 w 5132900"/>
              <a:gd name="connsiteY758" fmla="*/ 5345568 h 6860649"/>
              <a:gd name="connsiteX759" fmla="*/ 2087580 w 5132900"/>
              <a:gd name="connsiteY759" fmla="*/ 5372333 h 6860649"/>
              <a:gd name="connsiteX760" fmla="*/ 2055251 w 5132900"/>
              <a:gd name="connsiteY760" fmla="*/ 5358553 h 6860649"/>
              <a:gd name="connsiteX761" fmla="*/ 1530036 w 5132900"/>
              <a:gd name="connsiteY761" fmla="*/ 4963185 h 6860649"/>
              <a:gd name="connsiteX762" fmla="*/ 1646368 w 5132900"/>
              <a:gd name="connsiteY762" fmla="*/ 4828569 h 6860649"/>
              <a:gd name="connsiteX763" fmla="*/ 1646368 w 5132900"/>
              <a:gd name="connsiteY763" fmla="*/ 4828569 h 6860649"/>
              <a:gd name="connsiteX764" fmla="*/ 1335797 w 5132900"/>
              <a:gd name="connsiteY764" fmla="*/ 5688733 h 6860649"/>
              <a:gd name="connsiteX765" fmla="*/ 1952169 w 5132900"/>
              <a:gd name="connsiteY765" fmla="*/ 5656139 h 6860649"/>
              <a:gd name="connsiteX766" fmla="*/ 1361766 w 5132900"/>
              <a:gd name="connsiteY766" fmla="*/ 5836334 h 6860649"/>
              <a:gd name="connsiteX767" fmla="*/ 1335797 w 5132900"/>
              <a:gd name="connsiteY767" fmla="*/ 5688733 h 6860649"/>
              <a:gd name="connsiteX768" fmla="*/ 1335797 w 5132900"/>
              <a:gd name="connsiteY768" fmla="*/ 5688733 h 6860649"/>
              <a:gd name="connsiteX769" fmla="*/ 1334472 w 5132900"/>
              <a:gd name="connsiteY769" fmla="*/ 5676279 h 6860649"/>
              <a:gd name="connsiteX770" fmla="*/ 1329967 w 5132900"/>
              <a:gd name="connsiteY770" fmla="*/ 5579822 h 6860649"/>
              <a:gd name="connsiteX771" fmla="*/ 1333147 w 5132900"/>
              <a:gd name="connsiteY771" fmla="*/ 5496349 h 6860649"/>
              <a:gd name="connsiteX772" fmla="*/ 2031137 w 5132900"/>
              <a:gd name="connsiteY772" fmla="*/ 5582472 h 6860649"/>
              <a:gd name="connsiteX773" fmla="*/ 2035377 w 5132900"/>
              <a:gd name="connsiteY773" fmla="*/ 5630700 h 6860649"/>
              <a:gd name="connsiteX774" fmla="*/ 2000663 w 5132900"/>
              <a:gd name="connsiteY774" fmla="*/ 5641300 h 6860649"/>
              <a:gd name="connsiteX775" fmla="*/ 1334472 w 5132900"/>
              <a:gd name="connsiteY775" fmla="*/ 5676279 h 6860649"/>
              <a:gd name="connsiteX776" fmla="*/ 1334472 w 5132900"/>
              <a:gd name="connsiteY776" fmla="*/ 5676279 h 6860649"/>
              <a:gd name="connsiteX777" fmla="*/ 2031137 w 5132900"/>
              <a:gd name="connsiteY777" fmla="*/ 5570017 h 6860649"/>
              <a:gd name="connsiteX778" fmla="*/ 1334472 w 5132900"/>
              <a:gd name="connsiteY778" fmla="*/ 5484159 h 6860649"/>
              <a:gd name="connsiteX779" fmla="*/ 1370776 w 5132900"/>
              <a:gd name="connsiteY779" fmla="*/ 5289655 h 6860649"/>
              <a:gd name="connsiteX780" fmla="*/ 2052336 w 5132900"/>
              <a:gd name="connsiteY780" fmla="*/ 5446531 h 6860649"/>
              <a:gd name="connsiteX781" fmla="*/ 2031137 w 5132900"/>
              <a:gd name="connsiteY781" fmla="*/ 5570017 h 6860649"/>
              <a:gd name="connsiteX782" fmla="*/ 2031137 w 5132900"/>
              <a:gd name="connsiteY782" fmla="*/ 5570017 h 6860649"/>
              <a:gd name="connsiteX783" fmla="*/ 1374221 w 5132900"/>
              <a:gd name="connsiteY783" fmla="*/ 5277730 h 6860649"/>
              <a:gd name="connsiteX784" fmla="*/ 1440469 w 5132900"/>
              <a:gd name="connsiteY784" fmla="*/ 5110785 h 6860649"/>
              <a:gd name="connsiteX785" fmla="*/ 2048891 w 5132900"/>
              <a:gd name="connsiteY785" fmla="*/ 5369418 h 6860649"/>
              <a:gd name="connsiteX786" fmla="*/ 2076980 w 5132900"/>
              <a:gd name="connsiteY786" fmla="*/ 5390617 h 6860649"/>
              <a:gd name="connsiteX787" fmla="*/ 2056576 w 5132900"/>
              <a:gd name="connsiteY787" fmla="*/ 5434871 h 6860649"/>
              <a:gd name="connsiteX788" fmla="*/ 1374221 w 5132900"/>
              <a:gd name="connsiteY788" fmla="*/ 5277730 h 6860649"/>
              <a:gd name="connsiteX789" fmla="*/ 1374221 w 5132900"/>
              <a:gd name="connsiteY789" fmla="*/ 5277730 h 6860649"/>
              <a:gd name="connsiteX790" fmla="*/ 1522882 w 5132900"/>
              <a:gd name="connsiteY790" fmla="*/ 4973254 h 6860649"/>
              <a:gd name="connsiteX791" fmla="*/ 2008082 w 5132900"/>
              <a:gd name="connsiteY791" fmla="*/ 5338679 h 6860649"/>
              <a:gd name="connsiteX792" fmla="*/ 1446034 w 5132900"/>
              <a:gd name="connsiteY792" fmla="*/ 5099921 h 6860649"/>
              <a:gd name="connsiteX793" fmla="*/ 1522882 w 5132900"/>
              <a:gd name="connsiteY793" fmla="*/ 4973254 h 6860649"/>
              <a:gd name="connsiteX794" fmla="*/ 1522882 w 5132900"/>
              <a:gd name="connsiteY794" fmla="*/ 4973254 h 6860649"/>
              <a:gd name="connsiteX795" fmla="*/ 2003048 w 5132900"/>
              <a:gd name="connsiteY795" fmla="*/ 5653225 h 6860649"/>
              <a:gd name="connsiteX796" fmla="*/ 2039352 w 5132900"/>
              <a:gd name="connsiteY796" fmla="*/ 5651370 h 6860649"/>
              <a:gd name="connsiteX797" fmla="*/ 2052336 w 5132900"/>
              <a:gd name="connsiteY797" fmla="*/ 5697743 h 6860649"/>
              <a:gd name="connsiteX798" fmla="*/ 1425364 w 5132900"/>
              <a:gd name="connsiteY798" fmla="*/ 6017589 h 6860649"/>
              <a:gd name="connsiteX799" fmla="*/ 1364681 w 5132900"/>
              <a:gd name="connsiteY799" fmla="*/ 5847994 h 6860649"/>
              <a:gd name="connsiteX800" fmla="*/ 2003048 w 5132900"/>
              <a:gd name="connsiteY800" fmla="*/ 5653225 h 6860649"/>
              <a:gd name="connsiteX801" fmla="*/ 2003048 w 5132900"/>
              <a:gd name="connsiteY801" fmla="*/ 5653225 h 6860649"/>
              <a:gd name="connsiteX802" fmla="*/ 2056841 w 5132900"/>
              <a:gd name="connsiteY802" fmla="*/ 5709403 h 6860649"/>
              <a:gd name="connsiteX803" fmla="*/ 2120439 w 5132900"/>
              <a:gd name="connsiteY803" fmla="*/ 5816990 h 6860649"/>
              <a:gd name="connsiteX804" fmla="*/ 1531891 w 5132900"/>
              <a:gd name="connsiteY804" fmla="*/ 6198843 h 6860649"/>
              <a:gd name="connsiteX805" fmla="*/ 1430664 w 5132900"/>
              <a:gd name="connsiteY805" fmla="*/ 6028719 h 6860649"/>
              <a:gd name="connsiteX806" fmla="*/ 2056841 w 5132900"/>
              <a:gd name="connsiteY806" fmla="*/ 5709403 h 6860649"/>
              <a:gd name="connsiteX807" fmla="*/ 2056841 w 5132900"/>
              <a:gd name="connsiteY807" fmla="*/ 5709403 h 6860649"/>
              <a:gd name="connsiteX808" fmla="*/ 2128654 w 5132900"/>
              <a:gd name="connsiteY808" fmla="*/ 5826529 h 6860649"/>
              <a:gd name="connsiteX809" fmla="*/ 2162308 w 5132900"/>
              <a:gd name="connsiteY809" fmla="*/ 5859919 h 6860649"/>
              <a:gd name="connsiteX810" fmla="*/ 2141109 w 5132900"/>
              <a:gd name="connsiteY810" fmla="*/ 5892513 h 6860649"/>
              <a:gd name="connsiteX811" fmla="*/ 1658293 w 5132900"/>
              <a:gd name="connsiteY811" fmla="*/ 6343000 h 6860649"/>
              <a:gd name="connsiteX812" fmla="*/ 1539046 w 5132900"/>
              <a:gd name="connsiteY812" fmla="*/ 6208913 h 6860649"/>
              <a:gd name="connsiteX813" fmla="*/ 2128654 w 5132900"/>
              <a:gd name="connsiteY813" fmla="*/ 5826529 h 6860649"/>
              <a:gd name="connsiteX814" fmla="*/ 2128654 w 5132900"/>
              <a:gd name="connsiteY814" fmla="*/ 5826529 h 6860649"/>
              <a:gd name="connsiteX815" fmla="*/ 2113284 w 5132900"/>
              <a:gd name="connsiteY815" fmla="*/ 5935176 h 6860649"/>
              <a:gd name="connsiteX816" fmla="*/ 1782574 w 5132900"/>
              <a:gd name="connsiteY816" fmla="*/ 6443961 h 6860649"/>
              <a:gd name="connsiteX817" fmla="*/ 1667302 w 5132900"/>
              <a:gd name="connsiteY817" fmla="*/ 6351479 h 6860649"/>
              <a:gd name="connsiteX818" fmla="*/ 2113284 w 5132900"/>
              <a:gd name="connsiteY818" fmla="*/ 5935176 h 6860649"/>
              <a:gd name="connsiteX819" fmla="*/ 2113284 w 5132900"/>
              <a:gd name="connsiteY819" fmla="*/ 5935176 h 6860649"/>
              <a:gd name="connsiteX820" fmla="*/ 2150648 w 5132900"/>
              <a:gd name="connsiteY820" fmla="*/ 5900197 h 6860649"/>
              <a:gd name="connsiteX821" fmla="*/ 2179267 w 5132900"/>
              <a:gd name="connsiteY821" fmla="*/ 5873433 h 6860649"/>
              <a:gd name="connsiteX822" fmla="*/ 2218221 w 5132900"/>
              <a:gd name="connsiteY822" fmla="*/ 5899932 h 6860649"/>
              <a:gd name="connsiteX823" fmla="*/ 1947929 w 5132900"/>
              <a:gd name="connsiteY823" fmla="*/ 6537238 h 6860649"/>
              <a:gd name="connsiteX824" fmla="*/ 1792909 w 5132900"/>
              <a:gd name="connsiteY824" fmla="*/ 6450322 h 6860649"/>
              <a:gd name="connsiteX825" fmla="*/ 2150648 w 5132900"/>
              <a:gd name="connsiteY825" fmla="*/ 5900197 h 6860649"/>
              <a:gd name="connsiteX826" fmla="*/ 2150648 w 5132900"/>
              <a:gd name="connsiteY826" fmla="*/ 5900197 h 6860649"/>
              <a:gd name="connsiteX827" fmla="*/ 2228821 w 5132900"/>
              <a:gd name="connsiteY827" fmla="*/ 5906292 h 6860649"/>
              <a:gd name="connsiteX828" fmla="*/ 2346478 w 5132900"/>
              <a:gd name="connsiteY828" fmla="*/ 5947631 h 6860649"/>
              <a:gd name="connsiteX829" fmla="*/ 2145348 w 5132900"/>
              <a:gd name="connsiteY829" fmla="*/ 6604017 h 6860649"/>
              <a:gd name="connsiteX830" fmla="*/ 1959059 w 5132900"/>
              <a:gd name="connsiteY830" fmla="*/ 6542538 h 6860649"/>
              <a:gd name="connsiteX831" fmla="*/ 2228821 w 5132900"/>
              <a:gd name="connsiteY831" fmla="*/ 5906292 h 6860649"/>
              <a:gd name="connsiteX832" fmla="*/ 2228821 w 5132900"/>
              <a:gd name="connsiteY832" fmla="*/ 5906292 h 6860649"/>
              <a:gd name="connsiteX833" fmla="*/ 2681693 w 5132900"/>
              <a:gd name="connsiteY833" fmla="*/ 6587057 h 6860649"/>
              <a:gd name="connsiteX834" fmla="*/ 2485598 w 5132900"/>
              <a:gd name="connsiteY834" fmla="*/ 5946571 h 6860649"/>
              <a:gd name="connsiteX835" fmla="*/ 2602195 w 5132900"/>
              <a:gd name="connsiteY835" fmla="*/ 5903377 h 6860649"/>
              <a:gd name="connsiteX836" fmla="*/ 2861358 w 5132900"/>
              <a:gd name="connsiteY836" fmla="*/ 6514714 h 6860649"/>
              <a:gd name="connsiteX837" fmla="*/ 2681693 w 5132900"/>
              <a:gd name="connsiteY837" fmla="*/ 6587057 h 6860649"/>
              <a:gd name="connsiteX838" fmla="*/ 2681693 w 5132900"/>
              <a:gd name="connsiteY838" fmla="*/ 6587057 h 6860649"/>
              <a:gd name="connsiteX839" fmla="*/ 2872222 w 5132900"/>
              <a:gd name="connsiteY839" fmla="*/ 6508884 h 6860649"/>
              <a:gd name="connsiteX840" fmla="*/ 2612795 w 5132900"/>
              <a:gd name="connsiteY840" fmla="*/ 5896752 h 6860649"/>
              <a:gd name="connsiteX841" fmla="*/ 2650159 w 5132900"/>
              <a:gd name="connsiteY841" fmla="*/ 5870518 h 6860649"/>
              <a:gd name="connsiteX842" fmla="*/ 2681693 w 5132900"/>
              <a:gd name="connsiteY842" fmla="*/ 5899932 h 6860649"/>
              <a:gd name="connsiteX843" fmla="*/ 3017173 w 5132900"/>
              <a:gd name="connsiteY843" fmla="*/ 6415873 h 6860649"/>
              <a:gd name="connsiteX844" fmla="*/ 2872222 w 5132900"/>
              <a:gd name="connsiteY844" fmla="*/ 6508884 h 6860649"/>
              <a:gd name="connsiteX845" fmla="*/ 2872222 w 5132900"/>
              <a:gd name="connsiteY845" fmla="*/ 6508884 h 6860649"/>
              <a:gd name="connsiteX846" fmla="*/ 3026978 w 5132900"/>
              <a:gd name="connsiteY846" fmla="*/ 6408717 h 6860649"/>
              <a:gd name="connsiteX847" fmla="*/ 2719057 w 5132900"/>
              <a:gd name="connsiteY847" fmla="*/ 5935176 h 6860649"/>
              <a:gd name="connsiteX848" fmla="*/ 3129000 w 5132900"/>
              <a:gd name="connsiteY848" fmla="*/ 6317825 h 6860649"/>
              <a:gd name="connsiteX849" fmla="*/ 3026978 w 5132900"/>
              <a:gd name="connsiteY849" fmla="*/ 6408717 h 6860649"/>
              <a:gd name="connsiteX850" fmla="*/ 3026978 w 5132900"/>
              <a:gd name="connsiteY850" fmla="*/ 6408717 h 6860649"/>
              <a:gd name="connsiteX851" fmla="*/ 3137744 w 5132900"/>
              <a:gd name="connsiteY851" fmla="*/ 6309081 h 6860649"/>
              <a:gd name="connsiteX852" fmla="*/ 2691233 w 5132900"/>
              <a:gd name="connsiteY852" fmla="*/ 5892248 h 6860649"/>
              <a:gd name="connsiteX853" fmla="*/ 2667648 w 5132900"/>
              <a:gd name="connsiteY853" fmla="*/ 5855944 h 6860649"/>
              <a:gd name="connsiteX854" fmla="*/ 2699712 w 5132900"/>
              <a:gd name="connsiteY854" fmla="*/ 5823615 h 6860649"/>
              <a:gd name="connsiteX855" fmla="*/ 3245331 w 5132900"/>
              <a:gd name="connsiteY855" fmla="*/ 6177644 h 6860649"/>
              <a:gd name="connsiteX856" fmla="*/ 3137744 w 5132900"/>
              <a:gd name="connsiteY856" fmla="*/ 6309081 h 6860649"/>
              <a:gd name="connsiteX857" fmla="*/ 3137744 w 5132900"/>
              <a:gd name="connsiteY857" fmla="*/ 6309081 h 6860649"/>
              <a:gd name="connsiteX858" fmla="*/ 3252221 w 5132900"/>
              <a:gd name="connsiteY858" fmla="*/ 6167574 h 6860649"/>
              <a:gd name="connsiteX859" fmla="*/ 2707662 w 5132900"/>
              <a:gd name="connsiteY859" fmla="*/ 5814340 h 6860649"/>
              <a:gd name="connsiteX860" fmla="*/ 2769935 w 5132900"/>
              <a:gd name="connsiteY860" fmla="*/ 5706753 h 6860649"/>
              <a:gd name="connsiteX861" fmla="*/ 3344704 w 5132900"/>
              <a:gd name="connsiteY861" fmla="*/ 5999835 h 6860649"/>
              <a:gd name="connsiteX862" fmla="*/ 3252221 w 5132900"/>
              <a:gd name="connsiteY862" fmla="*/ 6167574 h 6860649"/>
              <a:gd name="connsiteX863" fmla="*/ 3252221 w 5132900"/>
              <a:gd name="connsiteY863" fmla="*/ 6167574 h 6860649"/>
              <a:gd name="connsiteX864" fmla="*/ 3349473 w 5132900"/>
              <a:gd name="connsiteY864" fmla="*/ 5988440 h 6860649"/>
              <a:gd name="connsiteX865" fmla="*/ 2774175 w 5132900"/>
              <a:gd name="connsiteY865" fmla="*/ 5694828 h 6860649"/>
              <a:gd name="connsiteX866" fmla="*/ 2786100 w 5132900"/>
              <a:gd name="connsiteY866" fmla="*/ 5650839 h 6860649"/>
              <a:gd name="connsiteX867" fmla="*/ 2829028 w 5132900"/>
              <a:gd name="connsiteY867" fmla="*/ 5653225 h 6860649"/>
              <a:gd name="connsiteX868" fmla="*/ 3402207 w 5132900"/>
              <a:gd name="connsiteY868" fmla="*/ 5828120 h 6860649"/>
              <a:gd name="connsiteX869" fmla="*/ 3349473 w 5132900"/>
              <a:gd name="connsiteY869" fmla="*/ 5988440 h 6860649"/>
              <a:gd name="connsiteX870" fmla="*/ 3349473 w 5132900"/>
              <a:gd name="connsiteY870" fmla="*/ 5988440 h 6860649"/>
              <a:gd name="connsiteX871" fmla="*/ 2344623 w 5132900"/>
              <a:gd name="connsiteY871" fmla="*/ 6629986 h 6860649"/>
              <a:gd name="connsiteX872" fmla="*/ 2416171 w 5132900"/>
              <a:gd name="connsiteY872" fmla="*/ 6045413 h 6860649"/>
              <a:gd name="connsiteX873" fmla="*/ 2487188 w 5132900"/>
              <a:gd name="connsiteY873" fmla="*/ 6625481 h 6860649"/>
              <a:gd name="connsiteX874" fmla="*/ 2380927 w 5132900"/>
              <a:gd name="connsiteY874" fmla="*/ 6630781 h 6860649"/>
              <a:gd name="connsiteX875" fmla="*/ 2344623 w 5132900"/>
              <a:gd name="connsiteY875" fmla="*/ 6629986 h 6860649"/>
              <a:gd name="connsiteX876" fmla="*/ 2344623 w 5132900"/>
              <a:gd name="connsiteY876" fmla="*/ 6629986 h 6860649"/>
              <a:gd name="connsiteX877" fmla="*/ 4063362 w 5132900"/>
              <a:gd name="connsiteY877" fmla="*/ 6584143 h 6860649"/>
              <a:gd name="connsiteX878" fmla="*/ 4019639 w 5132900"/>
              <a:gd name="connsiteY878" fmla="*/ 6562148 h 6860649"/>
              <a:gd name="connsiteX879" fmla="*/ 4005064 w 5132900"/>
              <a:gd name="connsiteY879" fmla="*/ 6512859 h 6860649"/>
              <a:gd name="connsiteX880" fmla="*/ 4028648 w 5132900"/>
              <a:gd name="connsiteY880" fmla="*/ 6505970 h 6860649"/>
              <a:gd name="connsiteX881" fmla="*/ 4063627 w 5132900"/>
              <a:gd name="connsiteY881" fmla="*/ 6536974 h 6860649"/>
              <a:gd name="connsiteX882" fmla="*/ 4063362 w 5132900"/>
              <a:gd name="connsiteY882" fmla="*/ 6584143 h 6860649"/>
              <a:gd name="connsiteX883" fmla="*/ 4063362 w 5132900"/>
              <a:gd name="connsiteY883" fmla="*/ 6584143 h 686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</a:cxnLst>
            <a:rect l="l" t="t" r="r" b="b"/>
            <a:pathLst>
              <a:path w="5132900" h="6860649">
                <a:moveTo>
                  <a:pt x="5125717" y="5988970"/>
                </a:moveTo>
                <a:cubicBezTo>
                  <a:pt x="5118827" y="5978635"/>
                  <a:pt x="5106372" y="5973600"/>
                  <a:pt x="5094182" y="5972805"/>
                </a:cubicBezTo>
                <a:cubicBezTo>
                  <a:pt x="5067418" y="5970686"/>
                  <a:pt x="5040919" y="5978370"/>
                  <a:pt x="5014420" y="5975455"/>
                </a:cubicBezTo>
                <a:cubicBezTo>
                  <a:pt x="4952676" y="5968300"/>
                  <a:pt x="4890668" y="5960616"/>
                  <a:pt x="4829985" y="5945246"/>
                </a:cubicBezTo>
                <a:cubicBezTo>
                  <a:pt x="4781492" y="5931996"/>
                  <a:pt x="4731673" y="5922192"/>
                  <a:pt x="4685829" y="5901257"/>
                </a:cubicBezTo>
                <a:cubicBezTo>
                  <a:pt x="4650850" y="5885358"/>
                  <a:pt x="4622496" y="5857533"/>
                  <a:pt x="4604212" y="5823879"/>
                </a:cubicBezTo>
                <a:cubicBezTo>
                  <a:pt x="4588047" y="5793935"/>
                  <a:pt x="4570558" y="5764521"/>
                  <a:pt x="4557573" y="5732987"/>
                </a:cubicBezTo>
                <a:cubicBezTo>
                  <a:pt x="4547238" y="5709138"/>
                  <a:pt x="4539024" y="5684494"/>
                  <a:pt x="4529484" y="5660379"/>
                </a:cubicBezTo>
                <a:cubicBezTo>
                  <a:pt x="4525774" y="5650045"/>
                  <a:pt x="4516234" y="5643155"/>
                  <a:pt x="4511464" y="5633615"/>
                </a:cubicBezTo>
                <a:cubicBezTo>
                  <a:pt x="4510139" y="5608176"/>
                  <a:pt x="4513849" y="5582472"/>
                  <a:pt x="4514909" y="5557032"/>
                </a:cubicBezTo>
                <a:cubicBezTo>
                  <a:pt x="4519944" y="5489725"/>
                  <a:pt x="4517559" y="5422416"/>
                  <a:pt x="4515704" y="5355373"/>
                </a:cubicBezTo>
                <a:cubicBezTo>
                  <a:pt x="4513054" y="5274816"/>
                  <a:pt x="4508814" y="5194523"/>
                  <a:pt x="4501925" y="5114230"/>
                </a:cubicBezTo>
                <a:cubicBezTo>
                  <a:pt x="4490000" y="4987564"/>
                  <a:pt x="4472776" y="4861428"/>
                  <a:pt x="4455021" y="4735291"/>
                </a:cubicBezTo>
                <a:cubicBezTo>
                  <a:pt x="4444686" y="4666128"/>
                  <a:pt x="4434882" y="4596965"/>
                  <a:pt x="4420572" y="4528597"/>
                </a:cubicBezTo>
                <a:cubicBezTo>
                  <a:pt x="4416862" y="4509518"/>
                  <a:pt x="4409177" y="4491763"/>
                  <a:pt x="4401228" y="4474274"/>
                </a:cubicBezTo>
                <a:cubicBezTo>
                  <a:pt x="4383473" y="4435320"/>
                  <a:pt x="4354324" y="4402991"/>
                  <a:pt x="4321995" y="4375962"/>
                </a:cubicBezTo>
                <a:cubicBezTo>
                  <a:pt x="4281186" y="4343368"/>
                  <a:pt x="4235078" y="4317398"/>
                  <a:pt x="4187379" y="4296464"/>
                </a:cubicBezTo>
                <a:cubicBezTo>
                  <a:pt x="4129875" y="4271025"/>
                  <a:pt x="4066542" y="4264930"/>
                  <a:pt x="4005064" y="4256450"/>
                </a:cubicBezTo>
                <a:cubicBezTo>
                  <a:pt x="3965315" y="4252741"/>
                  <a:pt x="3926362" y="4243731"/>
                  <a:pt x="3887407" y="4236576"/>
                </a:cubicBezTo>
                <a:cubicBezTo>
                  <a:pt x="3850573" y="4228361"/>
                  <a:pt x="3812945" y="4221736"/>
                  <a:pt x="3777701" y="4207957"/>
                </a:cubicBezTo>
                <a:cubicBezTo>
                  <a:pt x="3745637" y="4194442"/>
                  <a:pt x="3731062" y="4160788"/>
                  <a:pt x="3709598" y="4135879"/>
                </a:cubicBezTo>
                <a:cubicBezTo>
                  <a:pt x="3663754" y="4084470"/>
                  <a:pt x="3618705" y="4032532"/>
                  <a:pt x="3571272" y="3982448"/>
                </a:cubicBezTo>
                <a:cubicBezTo>
                  <a:pt x="3549807" y="3959924"/>
                  <a:pt x="3528078" y="3937134"/>
                  <a:pt x="3502904" y="3919115"/>
                </a:cubicBezTo>
                <a:cubicBezTo>
                  <a:pt x="3464745" y="3890496"/>
                  <a:pt x="3420491" y="3871946"/>
                  <a:pt x="3379153" y="3848892"/>
                </a:cubicBezTo>
                <a:cubicBezTo>
                  <a:pt x="3342583" y="3828487"/>
                  <a:pt x="3304689" y="3809673"/>
                  <a:pt x="3263881" y="3799604"/>
                </a:cubicBezTo>
                <a:cubicBezTo>
                  <a:pt x="3243741" y="3794039"/>
                  <a:pt x="3222807" y="3794569"/>
                  <a:pt x="3202402" y="3794304"/>
                </a:cubicBezTo>
                <a:cubicBezTo>
                  <a:pt x="3101705" y="3795363"/>
                  <a:pt x="3001008" y="3804373"/>
                  <a:pt x="2900311" y="3800663"/>
                </a:cubicBezTo>
                <a:cubicBezTo>
                  <a:pt x="2876197" y="3799073"/>
                  <a:pt x="2851818" y="3798013"/>
                  <a:pt x="2828763" y="3790329"/>
                </a:cubicBezTo>
                <a:cubicBezTo>
                  <a:pt x="2815249" y="3786089"/>
                  <a:pt x="2809154" y="3771249"/>
                  <a:pt x="2808094" y="3758530"/>
                </a:cubicBezTo>
                <a:cubicBezTo>
                  <a:pt x="2806239" y="3732295"/>
                  <a:pt x="2813659" y="3706856"/>
                  <a:pt x="2818429" y="3681417"/>
                </a:cubicBezTo>
                <a:cubicBezTo>
                  <a:pt x="2825584" y="3646703"/>
                  <a:pt x="2830088" y="3610134"/>
                  <a:pt x="2820284" y="3575420"/>
                </a:cubicBezTo>
                <a:cubicBezTo>
                  <a:pt x="2809684" y="3531166"/>
                  <a:pt x="2786630" y="3491153"/>
                  <a:pt x="2763310" y="3452729"/>
                </a:cubicBezTo>
                <a:cubicBezTo>
                  <a:pt x="2744761" y="3422519"/>
                  <a:pt x="2730186" y="3390455"/>
                  <a:pt x="2714287" y="3359186"/>
                </a:cubicBezTo>
                <a:cubicBezTo>
                  <a:pt x="2680103" y="3290553"/>
                  <a:pt x="2643004" y="3223510"/>
                  <a:pt x="2612530" y="3153287"/>
                </a:cubicBezTo>
                <a:cubicBezTo>
                  <a:pt x="2602990" y="3133943"/>
                  <a:pt x="2606170" y="3111683"/>
                  <a:pt x="2609615" y="3091544"/>
                </a:cubicBezTo>
                <a:cubicBezTo>
                  <a:pt x="2612265" y="3075645"/>
                  <a:pt x="2614120" y="3057095"/>
                  <a:pt x="2602725" y="3044110"/>
                </a:cubicBezTo>
                <a:cubicBezTo>
                  <a:pt x="2591595" y="3030331"/>
                  <a:pt x="2572781" y="3029271"/>
                  <a:pt x="2557676" y="3022911"/>
                </a:cubicBezTo>
                <a:cubicBezTo>
                  <a:pt x="2552907" y="3021321"/>
                  <a:pt x="2550257" y="3016816"/>
                  <a:pt x="2550522" y="3011781"/>
                </a:cubicBezTo>
                <a:cubicBezTo>
                  <a:pt x="2548667" y="2978128"/>
                  <a:pt x="2552377" y="2944473"/>
                  <a:pt x="2556086" y="2911084"/>
                </a:cubicBezTo>
                <a:cubicBezTo>
                  <a:pt x="2562976" y="2861796"/>
                  <a:pt x="2570926" y="2811977"/>
                  <a:pt x="2591595" y="2766399"/>
                </a:cubicBezTo>
                <a:cubicBezTo>
                  <a:pt x="2599810" y="2747584"/>
                  <a:pt x="2614385" y="2732215"/>
                  <a:pt x="2632669" y="2722410"/>
                </a:cubicBezTo>
                <a:cubicBezTo>
                  <a:pt x="2677983" y="2698031"/>
                  <a:pt x="2730186" y="2693791"/>
                  <a:pt x="2779210" y="2681071"/>
                </a:cubicBezTo>
                <a:cubicBezTo>
                  <a:pt x="2794049" y="2677096"/>
                  <a:pt x="2811009" y="2671001"/>
                  <a:pt x="2817369" y="2655632"/>
                </a:cubicBezTo>
                <a:cubicBezTo>
                  <a:pt x="2830088" y="2627013"/>
                  <a:pt x="2829559" y="2594419"/>
                  <a:pt x="2825053" y="2563945"/>
                </a:cubicBezTo>
                <a:cubicBezTo>
                  <a:pt x="2829823" y="2555730"/>
                  <a:pt x="2828763" y="2545925"/>
                  <a:pt x="2828234" y="2536915"/>
                </a:cubicBezTo>
                <a:cubicBezTo>
                  <a:pt x="2826378" y="2519956"/>
                  <a:pt x="2825053" y="2502466"/>
                  <a:pt x="2818164" y="2486832"/>
                </a:cubicBezTo>
                <a:cubicBezTo>
                  <a:pt x="2815779" y="2479677"/>
                  <a:pt x="2811009" y="2471197"/>
                  <a:pt x="2814454" y="2463777"/>
                </a:cubicBezTo>
                <a:cubicBezTo>
                  <a:pt x="2825584" y="2456623"/>
                  <a:pt x="2839628" y="2455298"/>
                  <a:pt x="2852083" y="2451058"/>
                </a:cubicBezTo>
                <a:cubicBezTo>
                  <a:pt x="2866657" y="2446288"/>
                  <a:pt x="2883352" y="2440988"/>
                  <a:pt x="2891302" y="2426943"/>
                </a:cubicBezTo>
                <a:cubicBezTo>
                  <a:pt x="2898457" y="2414489"/>
                  <a:pt x="2893422" y="2399914"/>
                  <a:pt x="2888122" y="2387725"/>
                </a:cubicBezTo>
                <a:cubicBezTo>
                  <a:pt x="2874342" y="2358575"/>
                  <a:pt x="2854733" y="2332606"/>
                  <a:pt x="2838568" y="2304782"/>
                </a:cubicBezTo>
                <a:cubicBezTo>
                  <a:pt x="2829823" y="2292063"/>
                  <a:pt x="2827438" y="2276428"/>
                  <a:pt x="2829294" y="2261323"/>
                </a:cubicBezTo>
                <a:cubicBezTo>
                  <a:pt x="2832208" y="2236679"/>
                  <a:pt x="2830619" y="2211770"/>
                  <a:pt x="2829559" y="2187125"/>
                </a:cubicBezTo>
                <a:cubicBezTo>
                  <a:pt x="2828234" y="2163011"/>
                  <a:pt x="2822669" y="2138897"/>
                  <a:pt x="2811009" y="2117697"/>
                </a:cubicBezTo>
                <a:cubicBezTo>
                  <a:pt x="2805709" y="2107363"/>
                  <a:pt x="2799879" y="2097293"/>
                  <a:pt x="2793785" y="2087223"/>
                </a:cubicBezTo>
                <a:cubicBezTo>
                  <a:pt x="2787955" y="2077154"/>
                  <a:pt x="2782125" y="2067084"/>
                  <a:pt x="2777355" y="2056484"/>
                </a:cubicBezTo>
                <a:cubicBezTo>
                  <a:pt x="2768610" y="2040055"/>
                  <a:pt x="2758011" y="2026805"/>
                  <a:pt x="2752711" y="2010641"/>
                </a:cubicBezTo>
                <a:cubicBezTo>
                  <a:pt x="2750061" y="1994741"/>
                  <a:pt x="2768610" y="1994741"/>
                  <a:pt x="2776560" y="2000041"/>
                </a:cubicBezTo>
                <a:cubicBezTo>
                  <a:pt x="2747411" y="1978842"/>
                  <a:pt x="2715612" y="1957642"/>
                  <a:pt x="2694412" y="1928493"/>
                </a:cubicBezTo>
                <a:cubicBezTo>
                  <a:pt x="2715612" y="1941743"/>
                  <a:pt x="2734161" y="1957642"/>
                  <a:pt x="2755361" y="1968242"/>
                </a:cubicBezTo>
                <a:cubicBezTo>
                  <a:pt x="2720912" y="1949692"/>
                  <a:pt x="2699712" y="1915243"/>
                  <a:pt x="2662613" y="1899344"/>
                </a:cubicBezTo>
                <a:lnTo>
                  <a:pt x="2662613" y="1901994"/>
                </a:lnTo>
                <a:cubicBezTo>
                  <a:pt x="2652014" y="1888744"/>
                  <a:pt x="2636114" y="1880794"/>
                  <a:pt x="2628164" y="1864895"/>
                </a:cubicBezTo>
                <a:cubicBezTo>
                  <a:pt x="2636114" y="1872845"/>
                  <a:pt x="2644064" y="1878144"/>
                  <a:pt x="2646714" y="1888744"/>
                </a:cubicBezTo>
                <a:cubicBezTo>
                  <a:pt x="2649364" y="1883444"/>
                  <a:pt x="2644064" y="1880794"/>
                  <a:pt x="2644064" y="1878144"/>
                </a:cubicBezTo>
                <a:cubicBezTo>
                  <a:pt x="2675863" y="1888744"/>
                  <a:pt x="2694412" y="1920543"/>
                  <a:pt x="2723562" y="1936443"/>
                </a:cubicBezTo>
                <a:cubicBezTo>
                  <a:pt x="2686463" y="1912593"/>
                  <a:pt x="2657314" y="1878144"/>
                  <a:pt x="2614915" y="1859595"/>
                </a:cubicBezTo>
                <a:cubicBezTo>
                  <a:pt x="2612265" y="1864895"/>
                  <a:pt x="2614915" y="1870195"/>
                  <a:pt x="2620215" y="1872845"/>
                </a:cubicBezTo>
                <a:cubicBezTo>
                  <a:pt x="2620215" y="1862245"/>
                  <a:pt x="2599015" y="1862245"/>
                  <a:pt x="2606965" y="1846345"/>
                </a:cubicBezTo>
                <a:cubicBezTo>
                  <a:pt x="2625514" y="1859595"/>
                  <a:pt x="2644064" y="1872845"/>
                  <a:pt x="2659963" y="1888744"/>
                </a:cubicBezTo>
                <a:cubicBezTo>
                  <a:pt x="2641414" y="1870195"/>
                  <a:pt x="2625514" y="1848995"/>
                  <a:pt x="2599015" y="1846345"/>
                </a:cubicBezTo>
                <a:cubicBezTo>
                  <a:pt x="2601665" y="1854295"/>
                  <a:pt x="2606965" y="1859595"/>
                  <a:pt x="2612265" y="1867545"/>
                </a:cubicBezTo>
                <a:cubicBezTo>
                  <a:pt x="2609615" y="1862245"/>
                  <a:pt x="2606965" y="1856945"/>
                  <a:pt x="2604315" y="1851645"/>
                </a:cubicBezTo>
                <a:cubicBezTo>
                  <a:pt x="2638764" y="1851645"/>
                  <a:pt x="2662613" y="1886094"/>
                  <a:pt x="2689113" y="1904644"/>
                </a:cubicBezTo>
                <a:cubicBezTo>
                  <a:pt x="2662613" y="1886094"/>
                  <a:pt x="2636114" y="1846345"/>
                  <a:pt x="2599015" y="1851645"/>
                </a:cubicBezTo>
                <a:cubicBezTo>
                  <a:pt x="2604315" y="1854295"/>
                  <a:pt x="2604315" y="1859595"/>
                  <a:pt x="2606965" y="1864895"/>
                </a:cubicBezTo>
                <a:cubicBezTo>
                  <a:pt x="2596365" y="1856945"/>
                  <a:pt x="2593715" y="1843695"/>
                  <a:pt x="2585766" y="1833096"/>
                </a:cubicBezTo>
                <a:cubicBezTo>
                  <a:pt x="2591065" y="1841046"/>
                  <a:pt x="2599015" y="1851645"/>
                  <a:pt x="2606965" y="1859595"/>
                </a:cubicBezTo>
                <a:cubicBezTo>
                  <a:pt x="2599015" y="1848995"/>
                  <a:pt x="2588416" y="1841046"/>
                  <a:pt x="2583116" y="1827796"/>
                </a:cubicBezTo>
                <a:cubicBezTo>
                  <a:pt x="2583116" y="1835746"/>
                  <a:pt x="2588416" y="1843695"/>
                  <a:pt x="2593715" y="1848995"/>
                </a:cubicBezTo>
                <a:cubicBezTo>
                  <a:pt x="2588416" y="1843695"/>
                  <a:pt x="2588416" y="1833096"/>
                  <a:pt x="2583116" y="1827796"/>
                </a:cubicBezTo>
                <a:cubicBezTo>
                  <a:pt x="2569866" y="1819846"/>
                  <a:pt x="2575166" y="1838396"/>
                  <a:pt x="2575166" y="1843695"/>
                </a:cubicBezTo>
                <a:cubicBezTo>
                  <a:pt x="2575166" y="1838396"/>
                  <a:pt x="2572516" y="1830446"/>
                  <a:pt x="2577816" y="1830446"/>
                </a:cubicBezTo>
                <a:cubicBezTo>
                  <a:pt x="2591065" y="1830446"/>
                  <a:pt x="2585766" y="1851645"/>
                  <a:pt x="2596365" y="1856945"/>
                </a:cubicBezTo>
                <a:cubicBezTo>
                  <a:pt x="2593715" y="1848995"/>
                  <a:pt x="2580466" y="1841046"/>
                  <a:pt x="2588416" y="1838396"/>
                </a:cubicBezTo>
                <a:cubicBezTo>
                  <a:pt x="2606965" y="1819846"/>
                  <a:pt x="2622865" y="1848995"/>
                  <a:pt x="2641414" y="1859595"/>
                </a:cubicBezTo>
                <a:cubicBezTo>
                  <a:pt x="2625514" y="1848995"/>
                  <a:pt x="2604315" y="1822496"/>
                  <a:pt x="2585766" y="1835746"/>
                </a:cubicBezTo>
                <a:cubicBezTo>
                  <a:pt x="2580466" y="1838396"/>
                  <a:pt x="2588416" y="1848995"/>
                  <a:pt x="2591065" y="1856945"/>
                </a:cubicBezTo>
                <a:cubicBezTo>
                  <a:pt x="2583116" y="1827796"/>
                  <a:pt x="2559266" y="1819846"/>
                  <a:pt x="2535417" y="1835746"/>
                </a:cubicBezTo>
                <a:cubicBezTo>
                  <a:pt x="2553967" y="1822496"/>
                  <a:pt x="2583116" y="1825146"/>
                  <a:pt x="2580466" y="1854295"/>
                </a:cubicBezTo>
                <a:cubicBezTo>
                  <a:pt x="2575166" y="1846345"/>
                  <a:pt x="2580466" y="1830446"/>
                  <a:pt x="2569866" y="1825146"/>
                </a:cubicBezTo>
                <a:cubicBezTo>
                  <a:pt x="2564566" y="1825146"/>
                  <a:pt x="2559266" y="1830446"/>
                  <a:pt x="2556616" y="1835746"/>
                </a:cubicBezTo>
                <a:cubicBezTo>
                  <a:pt x="2559266" y="1827796"/>
                  <a:pt x="2569866" y="1819846"/>
                  <a:pt x="2575166" y="1827796"/>
                </a:cubicBezTo>
                <a:cubicBezTo>
                  <a:pt x="2577816" y="1835746"/>
                  <a:pt x="2572516" y="1843695"/>
                  <a:pt x="2577816" y="1851645"/>
                </a:cubicBezTo>
                <a:cubicBezTo>
                  <a:pt x="2577816" y="1817196"/>
                  <a:pt x="2538067" y="1817196"/>
                  <a:pt x="2516868" y="1833096"/>
                </a:cubicBezTo>
                <a:cubicBezTo>
                  <a:pt x="2540717" y="1819846"/>
                  <a:pt x="2580466" y="1819846"/>
                  <a:pt x="2585766" y="1854295"/>
                </a:cubicBezTo>
                <a:cubicBezTo>
                  <a:pt x="2585766" y="1846345"/>
                  <a:pt x="2569866" y="1835746"/>
                  <a:pt x="2583116" y="1827796"/>
                </a:cubicBezTo>
                <a:cubicBezTo>
                  <a:pt x="2596365" y="1822496"/>
                  <a:pt x="2604315" y="1838396"/>
                  <a:pt x="2612265" y="1846345"/>
                </a:cubicBezTo>
                <a:cubicBezTo>
                  <a:pt x="2601665" y="1843695"/>
                  <a:pt x="2593715" y="1817196"/>
                  <a:pt x="2580466" y="1833096"/>
                </a:cubicBezTo>
                <a:cubicBezTo>
                  <a:pt x="2575166" y="1841046"/>
                  <a:pt x="2585766" y="1846345"/>
                  <a:pt x="2583116" y="1854295"/>
                </a:cubicBezTo>
                <a:cubicBezTo>
                  <a:pt x="2580466" y="1809246"/>
                  <a:pt x="2532767" y="1825146"/>
                  <a:pt x="2503618" y="1830446"/>
                </a:cubicBezTo>
                <a:cubicBezTo>
                  <a:pt x="2524817" y="1827796"/>
                  <a:pt x="2548667" y="1817196"/>
                  <a:pt x="2569866" y="1827796"/>
                </a:cubicBezTo>
                <a:cubicBezTo>
                  <a:pt x="2577816" y="1833096"/>
                  <a:pt x="2567216" y="1843695"/>
                  <a:pt x="2572516" y="1851645"/>
                </a:cubicBezTo>
                <a:cubicBezTo>
                  <a:pt x="2572516" y="1843695"/>
                  <a:pt x="2577816" y="1819846"/>
                  <a:pt x="2559266" y="1822496"/>
                </a:cubicBezTo>
                <a:cubicBezTo>
                  <a:pt x="2553967" y="1825146"/>
                  <a:pt x="2546017" y="1827796"/>
                  <a:pt x="2540717" y="1830446"/>
                </a:cubicBezTo>
                <a:cubicBezTo>
                  <a:pt x="2548667" y="1827796"/>
                  <a:pt x="2556616" y="1817196"/>
                  <a:pt x="2567216" y="1822496"/>
                </a:cubicBezTo>
                <a:cubicBezTo>
                  <a:pt x="2580466" y="1830446"/>
                  <a:pt x="2567216" y="1841046"/>
                  <a:pt x="2567216" y="1851645"/>
                </a:cubicBezTo>
                <a:cubicBezTo>
                  <a:pt x="2575166" y="1838396"/>
                  <a:pt x="2569866" y="1825146"/>
                  <a:pt x="2553967" y="1822496"/>
                </a:cubicBezTo>
                <a:cubicBezTo>
                  <a:pt x="2527467" y="1819846"/>
                  <a:pt x="2503618" y="1825146"/>
                  <a:pt x="2477119" y="1827796"/>
                </a:cubicBezTo>
                <a:cubicBezTo>
                  <a:pt x="2508918" y="1827796"/>
                  <a:pt x="2572516" y="1803947"/>
                  <a:pt x="2575166" y="1851645"/>
                </a:cubicBezTo>
                <a:cubicBezTo>
                  <a:pt x="2577816" y="1841046"/>
                  <a:pt x="2567216" y="1830446"/>
                  <a:pt x="2577816" y="1822496"/>
                </a:cubicBezTo>
                <a:cubicBezTo>
                  <a:pt x="2577816" y="1827796"/>
                  <a:pt x="2577816" y="1830446"/>
                  <a:pt x="2580466" y="1835746"/>
                </a:cubicBezTo>
                <a:cubicBezTo>
                  <a:pt x="2577816" y="1830446"/>
                  <a:pt x="2577816" y="1827796"/>
                  <a:pt x="2577816" y="1822496"/>
                </a:cubicBezTo>
                <a:cubicBezTo>
                  <a:pt x="2569866" y="1830446"/>
                  <a:pt x="2575166" y="1841046"/>
                  <a:pt x="2572516" y="1851645"/>
                </a:cubicBezTo>
                <a:cubicBezTo>
                  <a:pt x="2577816" y="1835746"/>
                  <a:pt x="2561916" y="1825146"/>
                  <a:pt x="2548667" y="1822496"/>
                </a:cubicBezTo>
                <a:cubicBezTo>
                  <a:pt x="2522168" y="1819846"/>
                  <a:pt x="2495668" y="1822496"/>
                  <a:pt x="2469169" y="1827796"/>
                </a:cubicBezTo>
                <a:cubicBezTo>
                  <a:pt x="2500968" y="1825146"/>
                  <a:pt x="2532767" y="1814546"/>
                  <a:pt x="2564566" y="1830446"/>
                </a:cubicBezTo>
                <a:cubicBezTo>
                  <a:pt x="2572516" y="1833096"/>
                  <a:pt x="2567216" y="1843695"/>
                  <a:pt x="2561916" y="1848995"/>
                </a:cubicBezTo>
                <a:cubicBezTo>
                  <a:pt x="2561916" y="1841046"/>
                  <a:pt x="2577816" y="1827796"/>
                  <a:pt x="2564566" y="1822496"/>
                </a:cubicBezTo>
                <a:cubicBezTo>
                  <a:pt x="2551317" y="1819846"/>
                  <a:pt x="2538067" y="1822496"/>
                  <a:pt x="2527467" y="1827796"/>
                </a:cubicBezTo>
                <a:cubicBezTo>
                  <a:pt x="2538067" y="1822496"/>
                  <a:pt x="2551317" y="1819846"/>
                  <a:pt x="2561916" y="1822496"/>
                </a:cubicBezTo>
                <a:cubicBezTo>
                  <a:pt x="2575166" y="1827796"/>
                  <a:pt x="2564566" y="1841046"/>
                  <a:pt x="2556616" y="1846345"/>
                </a:cubicBezTo>
                <a:cubicBezTo>
                  <a:pt x="2559266" y="1841046"/>
                  <a:pt x="2564566" y="1835746"/>
                  <a:pt x="2561916" y="1830446"/>
                </a:cubicBezTo>
                <a:cubicBezTo>
                  <a:pt x="2561916" y="1827796"/>
                  <a:pt x="2553967" y="1825146"/>
                  <a:pt x="2548667" y="1822496"/>
                </a:cubicBezTo>
                <a:cubicBezTo>
                  <a:pt x="2511568" y="1817196"/>
                  <a:pt x="2477119" y="1822496"/>
                  <a:pt x="2440020" y="1827796"/>
                </a:cubicBezTo>
                <a:cubicBezTo>
                  <a:pt x="2477119" y="1822496"/>
                  <a:pt x="2511568" y="1814546"/>
                  <a:pt x="2548667" y="1825146"/>
                </a:cubicBezTo>
                <a:cubicBezTo>
                  <a:pt x="2546017" y="1833096"/>
                  <a:pt x="2540717" y="1838396"/>
                  <a:pt x="2532767" y="1841046"/>
                </a:cubicBezTo>
                <a:cubicBezTo>
                  <a:pt x="2543367" y="1835746"/>
                  <a:pt x="2551317" y="1830446"/>
                  <a:pt x="2561916" y="1825146"/>
                </a:cubicBezTo>
                <a:cubicBezTo>
                  <a:pt x="2553967" y="1830446"/>
                  <a:pt x="2546017" y="1838396"/>
                  <a:pt x="2535417" y="1841046"/>
                </a:cubicBezTo>
                <a:cubicBezTo>
                  <a:pt x="2540717" y="1833096"/>
                  <a:pt x="2548667" y="1830446"/>
                  <a:pt x="2553967" y="1825146"/>
                </a:cubicBezTo>
                <a:cubicBezTo>
                  <a:pt x="2519518" y="1811896"/>
                  <a:pt x="2485069" y="1822496"/>
                  <a:pt x="2450620" y="1827796"/>
                </a:cubicBezTo>
                <a:cubicBezTo>
                  <a:pt x="2487719" y="1825146"/>
                  <a:pt x="2532767" y="1803947"/>
                  <a:pt x="2567216" y="1830446"/>
                </a:cubicBezTo>
                <a:cubicBezTo>
                  <a:pt x="2569866" y="1835746"/>
                  <a:pt x="2564566" y="1841046"/>
                  <a:pt x="2561916" y="1846345"/>
                </a:cubicBezTo>
                <a:cubicBezTo>
                  <a:pt x="2569866" y="1838396"/>
                  <a:pt x="2575166" y="1819846"/>
                  <a:pt x="2561916" y="1819846"/>
                </a:cubicBezTo>
                <a:cubicBezTo>
                  <a:pt x="2556616" y="1817196"/>
                  <a:pt x="2548667" y="1822496"/>
                  <a:pt x="2540717" y="1825146"/>
                </a:cubicBezTo>
                <a:cubicBezTo>
                  <a:pt x="2548667" y="1822496"/>
                  <a:pt x="2553967" y="1817196"/>
                  <a:pt x="2561916" y="1817196"/>
                </a:cubicBezTo>
                <a:cubicBezTo>
                  <a:pt x="2575166" y="1822496"/>
                  <a:pt x="2567216" y="1838396"/>
                  <a:pt x="2559266" y="1846345"/>
                </a:cubicBezTo>
                <a:cubicBezTo>
                  <a:pt x="2567216" y="1835746"/>
                  <a:pt x="2559266" y="1819846"/>
                  <a:pt x="2546017" y="1819846"/>
                </a:cubicBezTo>
                <a:cubicBezTo>
                  <a:pt x="2511568" y="1819846"/>
                  <a:pt x="2474469" y="1819846"/>
                  <a:pt x="2440020" y="1827796"/>
                </a:cubicBezTo>
                <a:cubicBezTo>
                  <a:pt x="2477119" y="1822496"/>
                  <a:pt x="2514218" y="1817196"/>
                  <a:pt x="2551317" y="1822496"/>
                </a:cubicBezTo>
                <a:cubicBezTo>
                  <a:pt x="2543367" y="1827796"/>
                  <a:pt x="2538067" y="1838396"/>
                  <a:pt x="2527467" y="1841046"/>
                </a:cubicBezTo>
                <a:cubicBezTo>
                  <a:pt x="2538067" y="1835746"/>
                  <a:pt x="2548667" y="1830446"/>
                  <a:pt x="2559266" y="1825146"/>
                </a:cubicBezTo>
                <a:cubicBezTo>
                  <a:pt x="2546017" y="1827796"/>
                  <a:pt x="2532767" y="1838396"/>
                  <a:pt x="2519518" y="1838396"/>
                </a:cubicBezTo>
                <a:cubicBezTo>
                  <a:pt x="2527467" y="1835746"/>
                  <a:pt x="2538067" y="1830446"/>
                  <a:pt x="2546017" y="1825146"/>
                </a:cubicBezTo>
                <a:cubicBezTo>
                  <a:pt x="2503618" y="1811896"/>
                  <a:pt x="2458569" y="1827796"/>
                  <a:pt x="2416171" y="1827796"/>
                </a:cubicBezTo>
                <a:cubicBezTo>
                  <a:pt x="2461219" y="1825146"/>
                  <a:pt x="2514218" y="1803947"/>
                  <a:pt x="2553967" y="1830446"/>
                </a:cubicBezTo>
                <a:cubicBezTo>
                  <a:pt x="2556616" y="1833096"/>
                  <a:pt x="2551317" y="1841046"/>
                  <a:pt x="2543367" y="1843695"/>
                </a:cubicBezTo>
                <a:cubicBezTo>
                  <a:pt x="2548667" y="1835746"/>
                  <a:pt x="2564566" y="1835746"/>
                  <a:pt x="2556616" y="1825146"/>
                </a:cubicBezTo>
                <a:cubicBezTo>
                  <a:pt x="2543367" y="1806597"/>
                  <a:pt x="2519518" y="1822496"/>
                  <a:pt x="2498318" y="1822496"/>
                </a:cubicBezTo>
                <a:cubicBezTo>
                  <a:pt x="2516868" y="1822496"/>
                  <a:pt x="2546017" y="1803947"/>
                  <a:pt x="2556616" y="1825146"/>
                </a:cubicBezTo>
                <a:cubicBezTo>
                  <a:pt x="2559266" y="1830446"/>
                  <a:pt x="2546017" y="1835746"/>
                  <a:pt x="2540717" y="1841046"/>
                </a:cubicBezTo>
                <a:cubicBezTo>
                  <a:pt x="2548667" y="1835746"/>
                  <a:pt x="2556616" y="1833096"/>
                  <a:pt x="2561916" y="1825146"/>
                </a:cubicBezTo>
                <a:cubicBezTo>
                  <a:pt x="2543367" y="1825146"/>
                  <a:pt x="2527467" y="1833096"/>
                  <a:pt x="2508918" y="1838396"/>
                </a:cubicBezTo>
                <a:cubicBezTo>
                  <a:pt x="2516868" y="1833096"/>
                  <a:pt x="2524817" y="1833096"/>
                  <a:pt x="2532767" y="1827796"/>
                </a:cubicBezTo>
                <a:cubicBezTo>
                  <a:pt x="2487719" y="1809246"/>
                  <a:pt x="2437370" y="1825146"/>
                  <a:pt x="2392321" y="1830446"/>
                </a:cubicBezTo>
                <a:cubicBezTo>
                  <a:pt x="2437370" y="1827796"/>
                  <a:pt x="2482419" y="1817196"/>
                  <a:pt x="2527467" y="1822496"/>
                </a:cubicBezTo>
                <a:cubicBezTo>
                  <a:pt x="2514218" y="1830446"/>
                  <a:pt x="2498318" y="1830446"/>
                  <a:pt x="2485069" y="1835746"/>
                </a:cubicBezTo>
                <a:cubicBezTo>
                  <a:pt x="2503618" y="1833096"/>
                  <a:pt x="2522168" y="1830446"/>
                  <a:pt x="2540717" y="1825146"/>
                </a:cubicBezTo>
                <a:cubicBezTo>
                  <a:pt x="2519518" y="1825146"/>
                  <a:pt x="2495668" y="1833096"/>
                  <a:pt x="2474469" y="1835746"/>
                </a:cubicBezTo>
                <a:cubicBezTo>
                  <a:pt x="2487719" y="1830446"/>
                  <a:pt x="2503618" y="1833096"/>
                  <a:pt x="2516868" y="1825146"/>
                </a:cubicBezTo>
                <a:cubicBezTo>
                  <a:pt x="2466519" y="1817196"/>
                  <a:pt x="2413521" y="1830446"/>
                  <a:pt x="2363172" y="1835746"/>
                </a:cubicBezTo>
                <a:cubicBezTo>
                  <a:pt x="2416171" y="1827796"/>
                  <a:pt x="2466519" y="1819846"/>
                  <a:pt x="2519518" y="1822496"/>
                </a:cubicBezTo>
                <a:cubicBezTo>
                  <a:pt x="2511568" y="1833096"/>
                  <a:pt x="2498318" y="1833096"/>
                  <a:pt x="2487719" y="1835746"/>
                </a:cubicBezTo>
                <a:cubicBezTo>
                  <a:pt x="2508918" y="1830446"/>
                  <a:pt x="2530117" y="1825146"/>
                  <a:pt x="2551317" y="1825146"/>
                </a:cubicBezTo>
                <a:cubicBezTo>
                  <a:pt x="2540717" y="1830446"/>
                  <a:pt x="2530117" y="1835746"/>
                  <a:pt x="2519518" y="1838396"/>
                </a:cubicBezTo>
                <a:cubicBezTo>
                  <a:pt x="2530117" y="1833096"/>
                  <a:pt x="2540717" y="1827796"/>
                  <a:pt x="2551317" y="1825146"/>
                </a:cubicBezTo>
                <a:cubicBezTo>
                  <a:pt x="2516868" y="1811896"/>
                  <a:pt x="2485069" y="1825146"/>
                  <a:pt x="2450620" y="1825146"/>
                </a:cubicBezTo>
                <a:cubicBezTo>
                  <a:pt x="2482419" y="1825146"/>
                  <a:pt x="2516868" y="1811896"/>
                  <a:pt x="2548667" y="1825146"/>
                </a:cubicBezTo>
                <a:cubicBezTo>
                  <a:pt x="2538067" y="1827796"/>
                  <a:pt x="2527467" y="1835746"/>
                  <a:pt x="2516868" y="1838396"/>
                </a:cubicBezTo>
                <a:cubicBezTo>
                  <a:pt x="2527467" y="1830446"/>
                  <a:pt x="2540717" y="1830446"/>
                  <a:pt x="2551317" y="1825146"/>
                </a:cubicBezTo>
                <a:cubicBezTo>
                  <a:pt x="2527467" y="1825146"/>
                  <a:pt x="2503618" y="1833096"/>
                  <a:pt x="2479769" y="1835746"/>
                </a:cubicBezTo>
                <a:cubicBezTo>
                  <a:pt x="2490368" y="1833096"/>
                  <a:pt x="2503618" y="1830446"/>
                  <a:pt x="2514218" y="1825146"/>
                </a:cubicBezTo>
                <a:cubicBezTo>
                  <a:pt x="2458569" y="1814546"/>
                  <a:pt x="2402921" y="1838396"/>
                  <a:pt x="2347273" y="1841046"/>
                </a:cubicBezTo>
                <a:cubicBezTo>
                  <a:pt x="2349923" y="1838396"/>
                  <a:pt x="2355222" y="1838396"/>
                  <a:pt x="2357872" y="1835746"/>
                </a:cubicBezTo>
                <a:cubicBezTo>
                  <a:pt x="2355222" y="1838396"/>
                  <a:pt x="2349923" y="1838396"/>
                  <a:pt x="2347273" y="1841046"/>
                </a:cubicBezTo>
                <a:cubicBezTo>
                  <a:pt x="2400271" y="1838396"/>
                  <a:pt x="2453270" y="1811896"/>
                  <a:pt x="2506268" y="1825146"/>
                </a:cubicBezTo>
                <a:cubicBezTo>
                  <a:pt x="2490368" y="1827796"/>
                  <a:pt x="2477119" y="1833096"/>
                  <a:pt x="2461219" y="1835746"/>
                </a:cubicBezTo>
                <a:cubicBezTo>
                  <a:pt x="2485069" y="1830446"/>
                  <a:pt x="2508918" y="1827796"/>
                  <a:pt x="2532767" y="1822496"/>
                </a:cubicBezTo>
                <a:cubicBezTo>
                  <a:pt x="2511568" y="1830446"/>
                  <a:pt x="2490368" y="1830446"/>
                  <a:pt x="2469169" y="1835746"/>
                </a:cubicBezTo>
                <a:cubicBezTo>
                  <a:pt x="2485069" y="1833096"/>
                  <a:pt x="2498318" y="1827796"/>
                  <a:pt x="2514218" y="1825146"/>
                </a:cubicBezTo>
                <a:cubicBezTo>
                  <a:pt x="2463869" y="1814546"/>
                  <a:pt x="2416171" y="1830446"/>
                  <a:pt x="2365822" y="1838396"/>
                </a:cubicBezTo>
                <a:cubicBezTo>
                  <a:pt x="2418821" y="1827796"/>
                  <a:pt x="2471819" y="1817196"/>
                  <a:pt x="2524817" y="1825146"/>
                </a:cubicBezTo>
                <a:cubicBezTo>
                  <a:pt x="2516868" y="1830446"/>
                  <a:pt x="2506268" y="1835746"/>
                  <a:pt x="2495668" y="1838396"/>
                </a:cubicBezTo>
                <a:cubicBezTo>
                  <a:pt x="2516868" y="1835746"/>
                  <a:pt x="2535417" y="1827796"/>
                  <a:pt x="2556616" y="1825146"/>
                </a:cubicBezTo>
                <a:cubicBezTo>
                  <a:pt x="2551317" y="1833096"/>
                  <a:pt x="2546017" y="1838396"/>
                  <a:pt x="2535417" y="1841046"/>
                </a:cubicBezTo>
                <a:cubicBezTo>
                  <a:pt x="2546017" y="1838396"/>
                  <a:pt x="2553967" y="1830446"/>
                  <a:pt x="2556616" y="1819846"/>
                </a:cubicBezTo>
                <a:cubicBezTo>
                  <a:pt x="2532767" y="1819846"/>
                  <a:pt x="2506268" y="1825146"/>
                  <a:pt x="2482419" y="1827796"/>
                </a:cubicBezTo>
                <a:cubicBezTo>
                  <a:pt x="2506268" y="1825146"/>
                  <a:pt x="2532767" y="1822496"/>
                  <a:pt x="2556616" y="1819846"/>
                </a:cubicBezTo>
                <a:cubicBezTo>
                  <a:pt x="2553967" y="1833096"/>
                  <a:pt x="2543367" y="1838396"/>
                  <a:pt x="2532767" y="1841046"/>
                </a:cubicBezTo>
                <a:cubicBezTo>
                  <a:pt x="2540717" y="1835746"/>
                  <a:pt x="2551317" y="1835746"/>
                  <a:pt x="2553967" y="1825146"/>
                </a:cubicBezTo>
                <a:cubicBezTo>
                  <a:pt x="2532767" y="1827796"/>
                  <a:pt x="2511568" y="1833096"/>
                  <a:pt x="2490368" y="1838396"/>
                </a:cubicBezTo>
                <a:cubicBezTo>
                  <a:pt x="2500968" y="1835746"/>
                  <a:pt x="2511568" y="1830446"/>
                  <a:pt x="2519518" y="1825146"/>
                </a:cubicBezTo>
                <a:cubicBezTo>
                  <a:pt x="2461219" y="1814546"/>
                  <a:pt x="2405571" y="1835746"/>
                  <a:pt x="2349923" y="1841046"/>
                </a:cubicBezTo>
                <a:cubicBezTo>
                  <a:pt x="2352572" y="1838396"/>
                  <a:pt x="2357872" y="1838396"/>
                  <a:pt x="2360522" y="1838396"/>
                </a:cubicBezTo>
                <a:cubicBezTo>
                  <a:pt x="2357872" y="1838396"/>
                  <a:pt x="2352572" y="1838396"/>
                  <a:pt x="2349923" y="1841046"/>
                </a:cubicBezTo>
                <a:cubicBezTo>
                  <a:pt x="2400271" y="1838396"/>
                  <a:pt x="2450620" y="1814546"/>
                  <a:pt x="2503618" y="1825146"/>
                </a:cubicBezTo>
                <a:cubicBezTo>
                  <a:pt x="2487719" y="1827796"/>
                  <a:pt x="2469169" y="1833096"/>
                  <a:pt x="2453270" y="1835746"/>
                </a:cubicBezTo>
                <a:cubicBezTo>
                  <a:pt x="2477119" y="1833096"/>
                  <a:pt x="2498318" y="1830446"/>
                  <a:pt x="2522168" y="1825146"/>
                </a:cubicBezTo>
                <a:cubicBezTo>
                  <a:pt x="2493018" y="1825146"/>
                  <a:pt x="2463869" y="1833096"/>
                  <a:pt x="2434720" y="1835746"/>
                </a:cubicBezTo>
                <a:cubicBezTo>
                  <a:pt x="2447970" y="1830446"/>
                  <a:pt x="2463869" y="1830446"/>
                  <a:pt x="2477119" y="1825146"/>
                </a:cubicBezTo>
                <a:cubicBezTo>
                  <a:pt x="2418821" y="1825146"/>
                  <a:pt x="2363172" y="1835746"/>
                  <a:pt x="2310174" y="1856945"/>
                </a:cubicBezTo>
                <a:cubicBezTo>
                  <a:pt x="2315474" y="1848995"/>
                  <a:pt x="2323423" y="1843695"/>
                  <a:pt x="2334023" y="1843695"/>
                </a:cubicBezTo>
                <a:cubicBezTo>
                  <a:pt x="2323423" y="1843695"/>
                  <a:pt x="2315474" y="1848995"/>
                  <a:pt x="2310174" y="1856945"/>
                </a:cubicBezTo>
                <a:cubicBezTo>
                  <a:pt x="2365822" y="1841046"/>
                  <a:pt x="2424120" y="1819846"/>
                  <a:pt x="2482419" y="1825146"/>
                </a:cubicBezTo>
                <a:cubicBezTo>
                  <a:pt x="2477119" y="1838396"/>
                  <a:pt x="2458569" y="1827796"/>
                  <a:pt x="2453270" y="1838396"/>
                </a:cubicBezTo>
                <a:cubicBezTo>
                  <a:pt x="2479769" y="1833096"/>
                  <a:pt x="2508918" y="1827796"/>
                  <a:pt x="2535417" y="1825146"/>
                </a:cubicBezTo>
                <a:cubicBezTo>
                  <a:pt x="2522168" y="1833096"/>
                  <a:pt x="2503618" y="1830446"/>
                  <a:pt x="2490368" y="1841046"/>
                </a:cubicBezTo>
                <a:cubicBezTo>
                  <a:pt x="2503618" y="1838396"/>
                  <a:pt x="2514218" y="1827796"/>
                  <a:pt x="2527467" y="1827796"/>
                </a:cubicBezTo>
                <a:cubicBezTo>
                  <a:pt x="2487719" y="1819846"/>
                  <a:pt x="2445320" y="1827796"/>
                  <a:pt x="2405571" y="1835746"/>
                </a:cubicBezTo>
                <a:cubicBezTo>
                  <a:pt x="2445320" y="1827796"/>
                  <a:pt x="2487719" y="1819846"/>
                  <a:pt x="2527467" y="1827796"/>
                </a:cubicBezTo>
                <a:cubicBezTo>
                  <a:pt x="2514218" y="1827796"/>
                  <a:pt x="2503618" y="1838396"/>
                  <a:pt x="2490368" y="1841046"/>
                </a:cubicBezTo>
                <a:cubicBezTo>
                  <a:pt x="2503618" y="1833096"/>
                  <a:pt x="2519518" y="1833096"/>
                  <a:pt x="2532767" y="1825146"/>
                </a:cubicBezTo>
                <a:cubicBezTo>
                  <a:pt x="2503618" y="1827796"/>
                  <a:pt x="2474469" y="1830446"/>
                  <a:pt x="2447970" y="1838396"/>
                </a:cubicBezTo>
                <a:cubicBezTo>
                  <a:pt x="2455919" y="1827796"/>
                  <a:pt x="2469169" y="1827796"/>
                  <a:pt x="2479769" y="1827796"/>
                </a:cubicBezTo>
                <a:cubicBezTo>
                  <a:pt x="2418821" y="1817196"/>
                  <a:pt x="2360522" y="1843695"/>
                  <a:pt x="2304874" y="1856945"/>
                </a:cubicBezTo>
                <a:cubicBezTo>
                  <a:pt x="2312824" y="1848995"/>
                  <a:pt x="2323423" y="1848995"/>
                  <a:pt x="2331373" y="1843695"/>
                </a:cubicBezTo>
                <a:cubicBezTo>
                  <a:pt x="2323423" y="1846345"/>
                  <a:pt x="2315474" y="1851645"/>
                  <a:pt x="2310174" y="1856945"/>
                </a:cubicBezTo>
                <a:cubicBezTo>
                  <a:pt x="2360522" y="1843695"/>
                  <a:pt x="2413521" y="1825146"/>
                  <a:pt x="2466519" y="1827796"/>
                </a:cubicBezTo>
                <a:cubicBezTo>
                  <a:pt x="2453270" y="1830446"/>
                  <a:pt x="2442670" y="1838396"/>
                  <a:pt x="2429420" y="1835746"/>
                </a:cubicBezTo>
                <a:cubicBezTo>
                  <a:pt x="2458569" y="1833096"/>
                  <a:pt x="2485069" y="1825146"/>
                  <a:pt x="2514218" y="1825146"/>
                </a:cubicBezTo>
                <a:cubicBezTo>
                  <a:pt x="2487719" y="1825146"/>
                  <a:pt x="2463869" y="1833096"/>
                  <a:pt x="2440020" y="1835746"/>
                </a:cubicBezTo>
                <a:cubicBezTo>
                  <a:pt x="2455919" y="1830446"/>
                  <a:pt x="2474469" y="1827796"/>
                  <a:pt x="2490368" y="1825146"/>
                </a:cubicBezTo>
                <a:cubicBezTo>
                  <a:pt x="2437370" y="1819846"/>
                  <a:pt x="2384372" y="1838396"/>
                  <a:pt x="2334023" y="1848995"/>
                </a:cubicBezTo>
                <a:cubicBezTo>
                  <a:pt x="2339323" y="1846345"/>
                  <a:pt x="2344623" y="1841046"/>
                  <a:pt x="2349923" y="1841046"/>
                </a:cubicBezTo>
                <a:cubicBezTo>
                  <a:pt x="2347273" y="1846345"/>
                  <a:pt x="2336673" y="1838396"/>
                  <a:pt x="2336673" y="1848995"/>
                </a:cubicBezTo>
                <a:cubicBezTo>
                  <a:pt x="2392321" y="1835746"/>
                  <a:pt x="2447970" y="1814546"/>
                  <a:pt x="2506268" y="1827796"/>
                </a:cubicBezTo>
                <a:cubicBezTo>
                  <a:pt x="2495668" y="1830446"/>
                  <a:pt x="2490368" y="1838396"/>
                  <a:pt x="2479769" y="1838396"/>
                </a:cubicBezTo>
                <a:cubicBezTo>
                  <a:pt x="2503618" y="1835746"/>
                  <a:pt x="2527467" y="1825146"/>
                  <a:pt x="2551317" y="1825146"/>
                </a:cubicBezTo>
                <a:cubicBezTo>
                  <a:pt x="2543367" y="1833096"/>
                  <a:pt x="2535417" y="1838396"/>
                  <a:pt x="2524817" y="1841046"/>
                </a:cubicBezTo>
                <a:cubicBezTo>
                  <a:pt x="2535417" y="1838396"/>
                  <a:pt x="2546017" y="1833096"/>
                  <a:pt x="2551317" y="1822496"/>
                </a:cubicBezTo>
                <a:cubicBezTo>
                  <a:pt x="2522168" y="1819846"/>
                  <a:pt x="2495668" y="1827796"/>
                  <a:pt x="2466519" y="1827796"/>
                </a:cubicBezTo>
                <a:cubicBezTo>
                  <a:pt x="2495668" y="1827796"/>
                  <a:pt x="2522168" y="1819846"/>
                  <a:pt x="2551317" y="1822496"/>
                </a:cubicBezTo>
                <a:cubicBezTo>
                  <a:pt x="2546017" y="1835746"/>
                  <a:pt x="2532767" y="1835746"/>
                  <a:pt x="2522168" y="1841046"/>
                </a:cubicBezTo>
                <a:cubicBezTo>
                  <a:pt x="2530117" y="1833096"/>
                  <a:pt x="2546017" y="1835746"/>
                  <a:pt x="2551317" y="1825146"/>
                </a:cubicBezTo>
                <a:cubicBezTo>
                  <a:pt x="2527467" y="1827796"/>
                  <a:pt x="2500968" y="1833096"/>
                  <a:pt x="2477119" y="1838396"/>
                </a:cubicBezTo>
                <a:cubicBezTo>
                  <a:pt x="2485069" y="1833096"/>
                  <a:pt x="2495668" y="1835746"/>
                  <a:pt x="2503618" y="1827796"/>
                </a:cubicBezTo>
                <a:cubicBezTo>
                  <a:pt x="2445320" y="1814546"/>
                  <a:pt x="2387021" y="1835746"/>
                  <a:pt x="2328723" y="1848995"/>
                </a:cubicBezTo>
                <a:cubicBezTo>
                  <a:pt x="2334023" y="1846345"/>
                  <a:pt x="2341973" y="1843695"/>
                  <a:pt x="2347273" y="1841046"/>
                </a:cubicBezTo>
                <a:cubicBezTo>
                  <a:pt x="2341973" y="1843695"/>
                  <a:pt x="2334023" y="1846345"/>
                  <a:pt x="2328723" y="1848995"/>
                </a:cubicBezTo>
                <a:cubicBezTo>
                  <a:pt x="2379072" y="1838396"/>
                  <a:pt x="2429420" y="1819846"/>
                  <a:pt x="2482419" y="1825146"/>
                </a:cubicBezTo>
                <a:cubicBezTo>
                  <a:pt x="2463869" y="1827796"/>
                  <a:pt x="2447970" y="1830446"/>
                  <a:pt x="2429420" y="1835746"/>
                </a:cubicBezTo>
                <a:cubicBezTo>
                  <a:pt x="2455919" y="1833096"/>
                  <a:pt x="2479769" y="1827796"/>
                  <a:pt x="2506268" y="1825146"/>
                </a:cubicBezTo>
                <a:cubicBezTo>
                  <a:pt x="2474469" y="1825146"/>
                  <a:pt x="2442670" y="1830446"/>
                  <a:pt x="2410871" y="1835746"/>
                </a:cubicBezTo>
                <a:cubicBezTo>
                  <a:pt x="2421470" y="1830446"/>
                  <a:pt x="2432070" y="1830446"/>
                  <a:pt x="2442670" y="1827796"/>
                </a:cubicBezTo>
                <a:cubicBezTo>
                  <a:pt x="2392321" y="1827796"/>
                  <a:pt x="2344623" y="1846345"/>
                  <a:pt x="2296924" y="1859595"/>
                </a:cubicBezTo>
                <a:cubicBezTo>
                  <a:pt x="2302224" y="1851645"/>
                  <a:pt x="2315474" y="1854295"/>
                  <a:pt x="2320773" y="1846345"/>
                </a:cubicBezTo>
                <a:cubicBezTo>
                  <a:pt x="2312824" y="1848995"/>
                  <a:pt x="2304874" y="1851645"/>
                  <a:pt x="2296924" y="1856945"/>
                </a:cubicBezTo>
                <a:cubicBezTo>
                  <a:pt x="2352572" y="1851645"/>
                  <a:pt x="2405571" y="1822496"/>
                  <a:pt x="2463869" y="1827796"/>
                </a:cubicBezTo>
                <a:cubicBezTo>
                  <a:pt x="2453270" y="1830446"/>
                  <a:pt x="2440020" y="1833096"/>
                  <a:pt x="2429420" y="1838396"/>
                </a:cubicBezTo>
                <a:cubicBezTo>
                  <a:pt x="2458569" y="1830446"/>
                  <a:pt x="2487719" y="1825146"/>
                  <a:pt x="2519518" y="1827796"/>
                </a:cubicBezTo>
                <a:cubicBezTo>
                  <a:pt x="2500968" y="1827796"/>
                  <a:pt x="2485069" y="1835746"/>
                  <a:pt x="2466519" y="1838396"/>
                </a:cubicBezTo>
                <a:cubicBezTo>
                  <a:pt x="2479769" y="1835746"/>
                  <a:pt x="2493018" y="1833096"/>
                  <a:pt x="2506268" y="1827796"/>
                </a:cubicBezTo>
                <a:cubicBezTo>
                  <a:pt x="2461219" y="1825146"/>
                  <a:pt x="2418821" y="1827796"/>
                  <a:pt x="2376422" y="1841046"/>
                </a:cubicBezTo>
                <a:cubicBezTo>
                  <a:pt x="2418821" y="1827796"/>
                  <a:pt x="2463869" y="1827796"/>
                  <a:pt x="2508918" y="1825146"/>
                </a:cubicBezTo>
                <a:cubicBezTo>
                  <a:pt x="2495668" y="1833096"/>
                  <a:pt x="2479769" y="1833096"/>
                  <a:pt x="2466519" y="1838396"/>
                </a:cubicBezTo>
                <a:cubicBezTo>
                  <a:pt x="2485069" y="1835746"/>
                  <a:pt x="2500968" y="1827796"/>
                  <a:pt x="2519518" y="1827796"/>
                </a:cubicBezTo>
                <a:cubicBezTo>
                  <a:pt x="2487719" y="1827796"/>
                  <a:pt x="2455919" y="1830446"/>
                  <a:pt x="2426770" y="1838396"/>
                </a:cubicBezTo>
                <a:cubicBezTo>
                  <a:pt x="2434720" y="1833096"/>
                  <a:pt x="2442670" y="1830446"/>
                  <a:pt x="2450620" y="1827796"/>
                </a:cubicBezTo>
                <a:cubicBezTo>
                  <a:pt x="2394971" y="1827796"/>
                  <a:pt x="2347273" y="1848995"/>
                  <a:pt x="2294274" y="1859595"/>
                </a:cubicBezTo>
                <a:cubicBezTo>
                  <a:pt x="2299574" y="1851645"/>
                  <a:pt x="2312824" y="1854295"/>
                  <a:pt x="2318123" y="1846345"/>
                </a:cubicBezTo>
                <a:cubicBezTo>
                  <a:pt x="2312824" y="1854295"/>
                  <a:pt x="2299574" y="1851645"/>
                  <a:pt x="2294274" y="1859595"/>
                </a:cubicBezTo>
                <a:cubicBezTo>
                  <a:pt x="2341973" y="1854295"/>
                  <a:pt x="2384372" y="1825146"/>
                  <a:pt x="2434720" y="1827796"/>
                </a:cubicBezTo>
                <a:cubicBezTo>
                  <a:pt x="2421470" y="1833096"/>
                  <a:pt x="2410871" y="1835746"/>
                  <a:pt x="2397621" y="1838396"/>
                </a:cubicBezTo>
                <a:cubicBezTo>
                  <a:pt x="2400271" y="1838396"/>
                  <a:pt x="2402921" y="1835746"/>
                  <a:pt x="2405571" y="1835746"/>
                </a:cubicBezTo>
                <a:lnTo>
                  <a:pt x="2402921" y="1835746"/>
                </a:lnTo>
                <a:cubicBezTo>
                  <a:pt x="2434720" y="1833096"/>
                  <a:pt x="2463869" y="1825146"/>
                  <a:pt x="2495668" y="1825146"/>
                </a:cubicBezTo>
                <a:cubicBezTo>
                  <a:pt x="2469169" y="1825146"/>
                  <a:pt x="2445320" y="1833096"/>
                  <a:pt x="2418821" y="1835746"/>
                </a:cubicBezTo>
                <a:cubicBezTo>
                  <a:pt x="2434720" y="1833096"/>
                  <a:pt x="2453270" y="1833096"/>
                  <a:pt x="2469169" y="1825146"/>
                </a:cubicBezTo>
                <a:cubicBezTo>
                  <a:pt x="2421470" y="1825146"/>
                  <a:pt x="2371122" y="1835746"/>
                  <a:pt x="2326073" y="1851645"/>
                </a:cubicBezTo>
                <a:cubicBezTo>
                  <a:pt x="2326073" y="1843695"/>
                  <a:pt x="2331373" y="1838396"/>
                  <a:pt x="2339323" y="1841046"/>
                </a:cubicBezTo>
                <a:cubicBezTo>
                  <a:pt x="2334023" y="1846345"/>
                  <a:pt x="2323423" y="1841046"/>
                  <a:pt x="2320773" y="1851645"/>
                </a:cubicBezTo>
                <a:cubicBezTo>
                  <a:pt x="2379072" y="1833096"/>
                  <a:pt x="2437370" y="1817196"/>
                  <a:pt x="2498318" y="1825146"/>
                </a:cubicBezTo>
                <a:cubicBezTo>
                  <a:pt x="2485069" y="1827796"/>
                  <a:pt x="2474469" y="1833096"/>
                  <a:pt x="2461219" y="1835746"/>
                </a:cubicBezTo>
                <a:cubicBezTo>
                  <a:pt x="2490368" y="1833096"/>
                  <a:pt x="2516868" y="1822496"/>
                  <a:pt x="2546017" y="1825146"/>
                </a:cubicBezTo>
                <a:cubicBezTo>
                  <a:pt x="2532767" y="1830446"/>
                  <a:pt x="2522168" y="1835746"/>
                  <a:pt x="2508918" y="1838396"/>
                </a:cubicBezTo>
                <a:cubicBezTo>
                  <a:pt x="2522168" y="1835746"/>
                  <a:pt x="2532767" y="1827796"/>
                  <a:pt x="2546017" y="1825146"/>
                </a:cubicBezTo>
                <a:cubicBezTo>
                  <a:pt x="2511568" y="1811896"/>
                  <a:pt x="2479769" y="1827796"/>
                  <a:pt x="2445320" y="1827796"/>
                </a:cubicBezTo>
                <a:cubicBezTo>
                  <a:pt x="2477119" y="1825146"/>
                  <a:pt x="2508918" y="1814546"/>
                  <a:pt x="2543367" y="1822496"/>
                </a:cubicBezTo>
                <a:cubicBezTo>
                  <a:pt x="2527467" y="1830446"/>
                  <a:pt x="2508918" y="1830446"/>
                  <a:pt x="2493018" y="1835746"/>
                </a:cubicBezTo>
                <a:cubicBezTo>
                  <a:pt x="2506268" y="1830446"/>
                  <a:pt x="2522168" y="1833096"/>
                  <a:pt x="2532767" y="1822496"/>
                </a:cubicBezTo>
                <a:cubicBezTo>
                  <a:pt x="2495668" y="1825146"/>
                  <a:pt x="2458569" y="1830446"/>
                  <a:pt x="2421470" y="1835746"/>
                </a:cubicBezTo>
                <a:cubicBezTo>
                  <a:pt x="2434720" y="1835746"/>
                  <a:pt x="2445320" y="1827796"/>
                  <a:pt x="2458569" y="1825146"/>
                </a:cubicBezTo>
                <a:cubicBezTo>
                  <a:pt x="2400271" y="1822496"/>
                  <a:pt x="2341973" y="1843695"/>
                  <a:pt x="2286324" y="1862245"/>
                </a:cubicBezTo>
                <a:cubicBezTo>
                  <a:pt x="2291624" y="1854295"/>
                  <a:pt x="2302224" y="1848995"/>
                  <a:pt x="2310174" y="1846345"/>
                </a:cubicBezTo>
                <a:cubicBezTo>
                  <a:pt x="2302224" y="1848995"/>
                  <a:pt x="2291624" y="1854295"/>
                  <a:pt x="2286324" y="1862245"/>
                </a:cubicBezTo>
                <a:cubicBezTo>
                  <a:pt x="2339323" y="1843695"/>
                  <a:pt x="2394971" y="1825146"/>
                  <a:pt x="2450620" y="1825146"/>
                </a:cubicBezTo>
                <a:cubicBezTo>
                  <a:pt x="2429420" y="1830446"/>
                  <a:pt x="2408221" y="1838396"/>
                  <a:pt x="2384372" y="1838396"/>
                </a:cubicBezTo>
                <a:cubicBezTo>
                  <a:pt x="2389671" y="1838396"/>
                  <a:pt x="2397621" y="1838396"/>
                  <a:pt x="2402921" y="1835746"/>
                </a:cubicBezTo>
                <a:cubicBezTo>
                  <a:pt x="2400271" y="1835746"/>
                  <a:pt x="2400271" y="1838396"/>
                  <a:pt x="2397621" y="1838396"/>
                </a:cubicBezTo>
                <a:cubicBezTo>
                  <a:pt x="2421470" y="1825146"/>
                  <a:pt x="2450620" y="1830446"/>
                  <a:pt x="2477119" y="1822496"/>
                </a:cubicBezTo>
                <a:cubicBezTo>
                  <a:pt x="2432070" y="1819846"/>
                  <a:pt x="2387021" y="1833096"/>
                  <a:pt x="2341973" y="1835746"/>
                </a:cubicBezTo>
                <a:cubicBezTo>
                  <a:pt x="2384372" y="1833096"/>
                  <a:pt x="2426770" y="1819846"/>
                  <a:pt x="2471819" y="1822496"/>
                </a:cubicBezTo>
                <a:cubicBezTo>
                  <a:pt x="2440020" y="1830446"/>
                  <a:pt x="2408221" y="1833096"/>
                  <a:pt x="2376422" y="1841046"/>
                </a:cubicBezTo>
                <a:cubicBezTo>
                  <a:pt x="2392321" y="1838396"/>
                  <a:pt x="2408221" y="1830446"/>
                  <a:pt x="2424120" y="1827796"/>
                </a:cubicBezTo>
                <a:cubicBezTo>
                  <a:pt x="2373772" y="1830446"/>
                  <a:pt x="2328723" y="1854295"/>
                  <a:pt x="2281025" y="1862245"/>
                </a:cubicBezTo>
                <a:cubicBezTo>
                  <a:pt x="2286324" y="1856945"/>
                  <a:pt x="2294274" y="1851645"/>
                  <a:pt x="2302224" y="1848995"/>
                </a:cubicBezTo>
                <a:cubicBezTo>
                  <a:pt x="2294274" y="1851645"/>
                  <a:pt x="2286324" y="1856945"/>
                  <a:pt x="2281025" y="1862245"/>
                </a:cubicBezTo>
                <a:cubicBezTo>
                  <a:pt x="2328723" y="1851645"/>
                  <a:pt x="2371122" y="1827796"/>
                  <a:pt x="2421470" y="1827796"/>
                </a:cubicBezTo>
                <a:cubicBezTo>
                  <a:pt x="2413521" y="1833096"/>
                  <a:pt x="2405571" y="1835746"/>
                  <a:pt x="2397621" y="1838396"/>
                </a:cubicBezTo>
                <a:cubicBezTo>
                  <a:pt x="2437370" y="1830446"/>
                  <a:pt x="2477119" y="1822496"/>
                  <a:pt x="2516868" y="1825146"/>
                </a:cubicBezTo>
                <a:cubicBezTo>
                  <a:pt x="2500968" y="1830446"/>
                  <a:pt x="2479769" y="1830446"/>
                  <a:pt x="2463869" y="1835746"/>
                </a:cubicBezTo>
                <a:cubicBezTo>
                  <a:pt x="2485069" y="1830446"/>
                  <a:pt x="2506268" y="1830446"/>
                  <a:pt x="2527467" y="1822496"/>
                </a:cubicBezTo>
                <a:cubicBezTo>
                  <a:pt x="2487719" y="1819846"/>
                  <a:pt x="2445320" y="1822496"/>
                  <a:pt x="2405571" y="1830446"/>
                </a:cubicBezTo>
                <a:cubicBezTo>
                  <a:pt x="2445320" y="1825146"/>
                  <a:pt x="2485069" y="1817196"/>
                  <a:pt x="2524817" y="1822496"/>
                </a:cubicBezTo>
                <a:cubicBezTo>
                  <a:pt x="2503618" y="1827796"/>
                  <a:pt x="2482419" y="1830446"/>
                  <a:pt x="2461219" y="1833096"/>
                </a:cubicBezTo>
                <a:cubicBezTo>
                  <a:pt x="2479769" y="1833096"/>
                  <a:pt x="2495668" y="1830446"/>
                  <a:pt x="2514218" y="1825146"/>
                </a:cubicBezTo>
                <a:cubicBezTo>
                  <a:pt x="2469169" y="1822496"/>
                  <a:pt x="2426770" y="1830446"/>
                  <a:pt x="2384372" y="1838396"/>
                </a:cubicBezTo>
                <a:cubicBezTo>
                  <a:pt x="2389671" y="1833096"/>
                  <a:pt x="2397621" y="1830446"/>
                  <a:pt x="2405571" y="1830446"/>
                </a:cubicBezTo>
                <a:cubicBezTo>
                  <a:pt x="2357872" y="1827796"/>
                  <a:pt x="2318123" y="1862245"/>
                  <a:pt x="2270425" y="1862245"/>
                </a:cubicBezTo>
                <a:cubicBezTo>
                  <a:pt x="2278375" y="1859595"/>
                  <a:pt x="2286324" y="1856945"/>
                  <a:pt x="2291624" y="1851645"/>
                </a:cubicBezTo>
                <a:cubicBezTo>
                  <a:pt x="2283674" y="1856945"/>
                  <a:pt x="2273075" y="1862245"/>
                  <a:pt x="2265125" y="1870195"/>
                </a:cubicBezTo>
                <a:cubicBezTo>
                  <a:pt x="2304874" y="1862245"/>
                  <a:pt x="2341973" y="1841046"/>
                  <a:pt x="2381722" y="1833096"/>
                </a:cubicBezTo>
                <a:cubicBezTo>
                  <a:pt x="2355222" y="1841046"/>
                  <a:pt x="2328723" y="1851645"/>
                  <a:pt x="2302224" y="1862245"/>
                </a:cubicBezTo>
                <a:cubicBezTo>
                  <a:pt x="2318123" y="1854295"/>
                  <a:pt x="2334023" y="1848995"/>
                  <a:pt x="2349923" y="1841046"/>
                </a:cubicBezTo>
                <a:cubicBezTo>
                  <a:pt x="2334023" y="1848995"/>
                  <a:pt x="2318123" y="1854295"/>
                  <a:pt x="2302224" y="1862245"/>
                </a:cubicBezTo>
                <a:cubicBezTo>
                  <a:pt x="2328723" y="1851645"/>
                  <a:pt x="2355222" y="1841046"/>
                  <a:pt x="2381722" y="1833096"/>
                </a:cubicBezTo>
                <a:cubicBezTo>
                  <a:pt x="2341973" y="1843695"/>
                  <a:pt x="2304874" y="1859595"/>
                  <a:pt x="2265125" y="1870195"/>
                </a:cubicBezTo>
                <a:cubicBezTo>
                  <a:pt x="2270425" y="1859595"/>
                  <a:pt x="2281025" y="1859595"/>
                  <a:pt x="2288974" y="1851645"/>
                </a:cubicBezTo>
                <a:cubicBezTo>
                  <a:pt x="2278375" y="1854295"/>
                  <a:pt x="2270425" y="1864895"/>
                  <a:pt x="2259825" y="1870195"/>
                </a:cubicBezTo>
                <a:cubicBezTo>
                  <a:pt x="2299574" y="1859595"/>
                  <a:pt x="2336673" y="1846345"/>
                  <a:pt x="2373772" y="1833096"/>
                </a:cubicBezTo>
                <a:cubicBezTo>
                  <a:pt x="2344623" y="1841046"/>
                  <a:pt x="2320773" y="1856945"/>
                  <a:pt x="2291624" y="1864895"/>
                </a:cubicBezTo>
                <a:cubicBezTo>
                  <a:pt x="2307524" y="1859595"/>
                  <a:pt x="2320773" y="1848995"/>
                  <a:pt x="2339323" y="1846345"/>
                </a:cubicBezTo>
                <a:cubicBezTo>
                  <a:pt x="2318123" y="1848995"/>
                  <a:pt x="2302224" y="1864895"/>
                  <a:pt x="2281025" y="1870195"/>
                </a:cubicBezTo>
                <a:cubicBezTo>
                  <a:pt x="2304874" y="1856945"/>
                  <a:pt x="2331373" y="1848995"/>
                  <a:pt x="2357872" y="1838396"/>
                </a:cubicBezTo>
                <a:cubicBezTo>
                  <a:pt x="2318123" y="1846345"/>
                  <a:pt x="2281025" y="1870195"/>
                  <a:pt x="2241276" y="1880794"/>
                </a:cubicBezTo>
                <a:cubicBezTo>
                  <a:pt x="2249225" y="1864895"/>
                  <a:pt x="2267775" y="1864895"/>
                  <a:pt x="2278375" y="1854295"/>
                </a:cubicBezTo>
                <a:cubicBezTo>
                  <a:pt x="2270425" y="1862245"/>
                  <a:pt x="2262475" y="1867545"/>
                  <a:pt x="2251875" y="1872845"/>
                </a:cubicBezTo>
                <a:cubicBezTo>
                  <a:pt x="2296924" y="1862245"/>
                  <a:pt x="2341973" y="1843695"/>
                  <a:pt x="2387021" y="1833096"/>
                </a:cubicBezTo>
                <a:cubicBezTo>
                  <a:pt x="2371122" y="1835746"/>
                  <a:pt x="2357872" y="1843695"/>
                  <a:pt x="2341973" y="1851645"/>
                </a:cubicBezTo>
                <a:cubicBezTo>
                  <a:pt x="2355222" y="1846345"/>
                  <a:pt x="2371122" y="1843695"/>
                  <a:pt x="2384372" y="1838396"/>
                </a:cubicBezTo>
                <a:cubicBezTo>
                  <a:pt x="2376422" y="1843695"/>
                  <a:pt x="2368472" y="1846345"/>
                  <a:pt x="2360522" y="1846345"/>
                </a:cubicBezTo>
                <a:cubicBezTo>
                  <a:pt x="2389671" y="1838396"/>
                  <a:pt x="2418821" y="1833096"/>
                  <a:pt x="2447970" y="1827796"/>
                </a:cubicBezTo>
                <a:cubicBezTo>
                  <a:pt x="2402921" y="1827796"/>
                  <a:pt x="2360522" y="1843695"/>
                  <a:pt x="2318123" y="1854295"/>
                </a:cubicBezTo>
                <a:cubicBezTo>
                  <a:pt x="2323423" y="1848995"/>
                  <a:pt x="2331373" y="1846345"/>
                  <a:pt x="2336673" y="1843695"/>
                </a:cubicBezTo>
                <a:cubicBezTo>
                  <a:pt x="2331373" y="1846345"/>
                  <a:pt x="2323423" y="1848995"/>
                  <a:pt x="2318123" y="1854295"/>
                </a:cubicBezTo>
                <a:cubicBezTo>
                  <a:pt x="2360522" y="1846345"/>
                  <a:pt x="2402921" y="1827796"/>
                  <a:pt x="2447970" y="1827796"/>
                </a:cubicBezTo>
                <a:cubicBezTo>
                  <a:pt x="2416171" y="1830446"/>
                  <a:pt x="2384372" y="1841046"/>
                  <a:pt x="2352572" y="1846345"/>
                </a:cubicBezTo>
                <a:cubicBezTo>
                  <a:pt x="2360522" y="1841046"/>
                  <a:pt x="2371122" y="1846345"/>
                  <a:pt x="2379072" y="1841046"/>
                </a:cubicBezTo>
                <a:cubicBezTo>
                  <a:pt x="2360522" y="1843695"/>
                  <a:pt x="2344623" y="1851645"/>
                  <a:pt x="2326073" y="1856945"/>
                </a:cubicBezTo>
                <a:cubicBezTo>
                  <a:pt x="2341973" y="1848995"/>
                  <a:pt x="2357872" y="1838396"/>
                  <a:pt x="2376422" y="1835746"/>
                </a:cubicBezTo>
                <a:cubicBezTo>
                  <a:pt x="2331373" y="1841046"/>
                  <a:pt x="2291624" y="1870195"/>
                  <a:pt x="2246576" y="1875495"/>
                </a:cubicBezTo>
                <a:cubicBezTo>
                  <a:pt x="2251875" y="1864895"/>
                  <a:pt x="2265125" y="1864895"/>
                  <a:pt x="2273075" y="1856945"/>
                </a:cubicBezTo>
                <a:cubicBezTo>
                  <a:pt x="2251875" y="1872845"/>
                  <a:pt x="2225376" y="1883444"/>
                  <a:pt x="2204177" y="1899344"/>
                </a:cubicBezTo>
                <a:cubicBezTo>
                  <a:pt x="2230676" y="1883444"/>
                  <a:pt x="2257175" y="1870195"/>
                  <a:pt x="2283674" y="1856945"/>
                </a:cubicBezTo>
                <a:cubicBezTo>
                  <a:pt x="2251875" y="1875495"/>
                  <a:pt x="2217426" y="1891394"/>
                  <a:pt x="2185627" y="1907294"/>
                </a:cubicBezTo>
                <a:cubicBezTo>
                  <a:pt x="2198877" y="1894044"/>
                  <a:pt x="2214776" y="1883444"/>
                  <a:pt x="2233326" y="1875495"/>
                </a:cubicBezTo>
                <a:cubicBezTo>
                  <a:pt x="2214776" y="1883444"/>
                  <a:pt x="2198877" y="1896694"/>
                  <a:pt x="2182977" y="1907294"/>
                </a:cubicBezTo>
                <a:cubicBezTo>
                  <a:pt x="2212127" y="1894044"/>
                  <a:pt x="2241276" y="1875495"/>
                  <a:pt x="2270425" y="1859595"/>
                </a:cubicBezTo>
                <a:cubicBezTo>
                  <a:pt x="2241276" y="1875495"/>
                  <a:pt x="2212127" y="1894044"/>
                  <a:pt x="2182977" y="1907294"/>
                </a:cubicBezTo>
                <a:cubicBezTo>
                  <a:pt x="2198877" y="1896694"/>
                  <a:pt x="2212127" y="1883444"/>
                  <a:pt x="2230676" y="1880794"/>
                </a:cubicBezTo>
                <a:cubicBezTo>
                  <a:pt x="2212127" y="1888744"/>
                  <a:pt x="2198877" y="1901994"/>
                  <a:pt x="2180327" y="1909944"/>
                </a:cubicBezTo>
                <a:cubicBezTo>
                  <a:pt x="2204177" y="1894044"/>
                  <a:pt x="2230676" y="1883444"/>
                  <a:pt x="2249225" y="1864895"/>
                </a:cubicBezTo>
                <a:cubicBezTo>
                  <a:pt x="2228026" y="1878144"/>
                  <a:pt x="2206827" y="1894044"/>
                  <a:pt x="2182977" y="1907294"/>
                </a:cubicBezTo>
                <a:cubicBezTo>
                  <a:pt x="2198877" y="1888744"/>
                  <a:pt x="2222726" y="1888744"/>
                  <a:pt x="2238626" y="1872845"/>
                </a:cubicBezTo>
                <a:cubicBezTo>
                  <a:pt x="2214776" y="1894044"/>
                  <a:pt x="2182977" y="1901994"/>
                  <a:pt x="2156478" y="1917893"/>
                </a:cubicBezTo>
                <a:cubicBezTo>
                  <a:pt x="2161778" y="1912593"/>
                  <a:pt x="2167078" y="1907294"/>
                  <a:pt x="2172378" y="1901994"/>
                </a:cubicBezTo>
                <a:cubicBezTo>
                  <a:pt x="2169728" y="1909944"/>
                  <a:pt x="2161778" y="1912593"/>
                  <a:pt x="2156478" y="1915243"/>
                </a:cubicBezTo>
                <a:cubicBezTo>
                  <a:pt x="2180327" y="1904644"/>
                  <a:pt x="2201527" y="1894044"/>
                  <a:pt x="2222726" y="1878144"/>
                </a:cubicBezTo>
                <a:cubicBezTo>
                  <a:pt x="2204177" y="1894044"/>
                  <a:pt x="2180327" y="1904644"/>
                  <a:pt x="2159128" y="1915243"/>
                </a:cubicBezTo>
                <a:cubicBezTo>
                  <a:pt x="2169728" y="1912593"/>
                  <a:pt x="2175028" y="1901994"/>
                  <a:pt x="2185627" y="1896694"/>
                </a:cubicBezTo>
                <a:cubicBezTo>
                  <a:pt x="2164428" y="1917893"/>
                  <a:pt x="2135279" y="1925843"/>
                  <a:pt x="2106130" y="1933793"/>
                </a:cubicBezTo>
                <a:cubicBezTo>
                  <a:pt x="2119379" y="1931143"/>
                  <a:pt x="2135279" y="1931143"/>
                  <a:pt x="2140579" y="1915243"/>
                </a:cubicBezTo>
                <a:cubicBezTo>
                  <a:pt x="2129979" y="1928493"/>
                  <a:pt x="2119379" y="1941743"/>
                  <a:pt x="2101360" y="1945187"/>
                </a:cubicBezTo>
                <a:cubicBezTo>
                  <a:pt x="2086785" y="1951017"/>
                  <a:pt x="2071416" y="1954992"/>
                  <a:pt x="2058166" y="1962942"/>
                </a:cubicBezTo>
                <a:cubicBezTo>
                  <a:pt x="2076715" y="1954992"/>
                  <a:pt x="2092615" y="1941743"/>
                  <a:pt x="2113814" y="1941478"/>
                </a:cubicBezTo>
                <a:cubicBezTo>
                  <a:pt x="2099240" y="1947042"/>
                  <a:pt x="2085195" y="1954197"/>
                  <a:pt x="2072476" y="1962942"/>
                </a:cubicBezTo>
                <a:cubicBezTo>
                  <a:pt x="2059756" y="1971687"/>
                  <a:pt x="2047566" y="1981491"/>
                  <a:pt x="2036967" y="1992091"/>
                </a:cubicBezTo>
                <a:cubicBezTo>
                  <a:pt x="2044916" y="1981491"/>
                  <a:pt x="2054986" y="1974072"/>
                  <a:pt x="2065851" y="1968242"/>
                </a:cubicBezTo>
                <a:cubicBezTo>
                  <a:pt x="2076715" y="1962412"/>
                  <a:pt x="2088640" y="1957642"/>
                  <a:pt x="2100565" y="1952342"/>
                </a:cubicBezTo>
                <a:cubicBezTo>
                  <a:pt x="2085990" y="1962942"/>
                  <a:pt x="2073270" y="1975662"/>
                  <a:pt x="2061876" y="1988911"/>
                </a:cubicBezTo>
                <a:cubicBezTo>
                  <a:pt x="2050481" y="2002161"/>
                  <a:pt x="2039616" y="2016205"/>
                  <a:pt x="2029017" y="2029455"/>
                </a:cubicBezTo>
                <a:cubicBezTo>
                  <a:pt x="2039616" y="2021505"/>
                  <a:pt x="2044916" y="2002956"/>
                  <a:pt x="2060816" y="2000306"/>
                </a:cubicBezTo>
                <a:cubicBezTo>
                  <a:pt x="2052866" y="2034755"/>
                  <a:pt x="2050216" y="2069204"/>
                  <a:pt x="2042266" y="2101003"/>
                </a:cubicBezTo>
                <a:cubicBezTo>
                  <a:pt x="2042001" y="2120612"/>
                  <a:pt x="2041471" y="2139692"/>
                  <a:pt x="2040676" y="2158241"/>
                </a:cubicBezTo>
                <a:cubicBezTo>
                  <a:pt x="2037497" y="2210180"/>
                  <a:pt x="2033522" y="2262383"/>
                  <a:pt x="2036172" y="2314587"/>
                </a:cubicBezTo>
                <a:cubicBezTo>
                  <a:pt x="2038291" y="2353541"/>
                  <a:pt x="2040941" y="2393555"/>
                  <a:pt x="2056841" y="2429593"/>
                </a:cubicBezTo>
                <a:cubicBezTo>
                  <a:pt x="2074595" y="2470137"/>
                  <a:pt x="2105070" y="2502731"/>
                  <a:pt x="2132364" y="2536915"/>
                </a:cubicBezTo>
                <a:cubicBezTo>
                  <a:pt x="2145348" y="2552285"/>
                  <a:pt x="2163633" y="2563150"/>
                  <a:pt x="2172113" y="2581964"/>
                </a:cubicBezTo>
                <a:cubicBezTo>
                  <a:pt x="2183242" y="2607933"/>
                  <a:pt x="2190927" y="2636022"/>
                  <a:pt x="2191987" y="2664377"/>
                </a:cubicBezTo>
                <a:cubicBezTo>
                  <a:pt x="2192782" y="2684781"/>
                  <a:pt x="2188807" y="2705715"/>
                  <a:pt x="2176618" y="2722410"/>
                </a:cubicBezTo>
                <a:cubicBezTo>
                  <a:pt x="2138724" y="2774613"/>
                  <a:pt x="2088905" y="2816747"/>
                  <a:pt x="2042001" y="2860736"/>
                </a:cubicBezTo>
                <a:cubicBezTo>
                  <a:pt x="2021067" y="2879020"/>
                  <a:pt x="1994833" y="2890680"/>
                  <a:pt x="1975753" y="2911084"/>
                </a:cubicBezTo>
                <a:cubicBezTo>
                  <a:pt x="1960914" y="2926719"/>
                  <a:pt x="1950844" y="2946328"/>
                  <a:pt x="1943689" y="2966468"/>
                </a:cubicBezTo>
                <a:cubicBezTo>
                  <a:pt x="1937329" y="2984752"/>
                  <a:pt x="1929910" y="3003037"/>
                  <a:pt x="1927525" y="3022381"/>
                </a:cubicBezTo>
                <a:cubicBezTo>
                  <a:pt x="1922490" y="3049940"/>
                  <a:pt x="1921960" y="3078825"/>
                  <a:pt x="1911625" y="3105324"/>
                </a:cubicBezTo>
                <a:cubicBezTo>
                  <a:pt x="1902881" y="3099494"/>
                  <a:pt x="1899436" y="3089159"/>
                  <a:pt x="1893871" y="3080679"/>
                </a:cubicBezTo>
                <a:cubicBezTo>
                  <a:pt x="1879031" y="3054180"/>
                  <a:pt x="1866312" y="3024501"/>
                  <a:pt x="1840872" y="3006217"/>
                </a:cubicBezTo>
                <a:cubicBezTo>
                  <a:pt x="1802183" y="2979453"/>
                  <a:pt x="1753160" y="2978657"/>
                  <a:pt x="1707846" y="2980247"/>
                </a:cubicBezTo>
                <a:cubicBezTo>
                  <a:pt x="1649548" y="2986342"/>
                  <a:pt x="1594429" y="3009396"/>
                  <a:pt x="1535866" y="3012311"/>
                </a:cubicBezTo>
                <a:cubicBezTo>
                  <a:pt x="1512812" y="3014166"/>
                  <a:pt x="1490023" y="3018671"/>
                  <a:pt x="1466968" y="3018936"/>
                </a:cubicBezTo>
                <a:cubicBezTo>
                  <a:pt x="1454779" y="3018936"/>
                  <a:pt x="1441794" y="3017611"/>
                  <a:pt x="1431724" y="3009927"/>
                </a:cubicBezTo>
                <a:cubicBezTo>
                  <a:pt x="1426954" y="3006217"/>
                  <a:pt x="1426954" y="2999592"/>
                  <a:pt x="1425629" y="2994292"/>
                </a:cubicBezTo>
                <a:cubicBezTo>
                  <a:pt x="1420065" y="2961433"/>
                  <a:pt x="1417415" y="2928044"/>
                  <a:pt x="1414500" y="2894920"/>
                </a:cubicBezTo>
                <a:cubicBezTo>
                  <a:pt x="1403370" y="2755534"/>
                  <a:pt x="1397010" y="2615883"/>
                  <a:pt x="1390651" y="2476232"/>
                </a:cubicBezTo>
                <a:cubicBezTo>
                  <a:pt x="1385086" y="2335786"/>
                  <a:pt x="1379786" y="2195605"/>
                  <a:pt x="1378196" y="2055159"/>
                </a:cubicBezTo>
                <a:cubicBezTo>
                  <a:pt x="1378461" y="2028660"/>
                  <a:pt x="1376341" y="2001631"/>
                  <a:pt x="1382701" y="1975662"/>
                </a:cubicBezTo>
                <a:cubicBezTo>
                  <a:pt x="1389590" y="1941478"/>
                  <a:pt x="1405225" y="1910208"/>
                  <a:pt x="1421390" y="1879734"/>
                </a:cubicBezTo>
                <a:cubicBezTo>
                  <a:pt x="1442589" y="1834686"/>
                  <a:pt x="1484723" y="1803947"/>
                  <a:pt x="1508307" y="1760488"/>
                </a:cubicBezTo>
                <a:cubicBezTo>
                  <a:pt x="1533216" y="1713054"/>
                  <a:pt x="1534011" y="1655816"/>
                  <a:pt x="1520232" y="1604937"/>
                </a:cubicBezTo>
                <a:cubicBezTo>
                  <a:pt x="1512017" y="1576053"/>
                  <a:pt x="1503007" y="1546904"/>
                  <a:pt x="1487108" y="1521465"/>
                </a:cubicBezTo>
                <a:cubicBezTo>
                  <a:pt x="1469088" y="1492316"/>
                  <a:pt x="1443914" y="1468731"/>
                  <a:pt x="1424039" y="1441172"/>
                </a:cubicBezTo>
                <a:cubicBezTo>
                  <a:pt x="1397010" y="1403013"/>
                  <a:pt x="1366801" y="1367504"/>
                  <a:pt x="1340037" y="1329345"/>
                </a:cubicBezTo>
                <a:cubicBezTo>
                  <a:pt x="1319898" y="1300196"/>
                  <a:pt x="1301878" y="1269987"/>
                  <a:pt x="1283594" y="1239778"/>
                </a:cubicBezTo>
                <a:cubicBezTo>
                  <a:pt x="1269019" y="1214604"/>
                  <a:pt x="1254179" y="1189429"/>
                  <a:pt x="1244110" y="1162135"/>
                </a:cubicBezTo>
                <a:cubicBezTo>
                  <a:pt x="1235630" y="1139081"/>
                  <a:pt x="1236425" y="1114437"/>
                  <a:pt x="1239340" y="1090322"/>
                </a:cubicBezTo>
                <a:cubicBezTo>
                  <a:pt x="1245170" y="1046599"/>
                  <a:pt x="1238545" y="1002345"/>
                  <a:pt x="1243050" y="958356"/>
                </a:cubicBezTo>
                <a:cubicBezTo>
                  <a:pt x="1244905" y="941397"/>
                  <a:pt x="1247025" y="923642"/>
                  <a:pt x="1256034" y="908538"/>
                </a:cubicBezTo>
                <a:cubicBezTo>
                  <a:pt x="1263454" y="896613"/>
                  <a:pt x="1278824" y="893698"/>
                  <a:pt x="1291808" y="892638"/>
                </a:cubicBezTo>
                <a:cubicBezTo>
                  <a:pt x="1321223" y="889988"/>
                  <a:pt x="1351432" y="898468"/>
                  <a:pt x="1380051" y="889458"/>
                </a:cubicBezTo>
                <a:cubicBezTo>
                  <a:pt x="1404165" y="879919"/>
                  <a:pt x="1413705" y="852624"/>
                  <a:pt x="1418475" y="829040"/>
                </a:cubicBezTo>
                <a:cubicBezTo>
                  <a:pt x="1425364" y="785316"/>
                  <a:pt x="1445769" y="745567"/>
                  <a:pt x="1454779" y="702374"/>
                </a:cubicBezTo>
                <a:cubicBezTo>
                  <a:pt x="1457428" y="690979"/>
                  <a:pt x="1462463" y="678789"/>
                  <a:pt x="1473328" y="673225"/>
                </a:cubicBezTo>
                <a:cubicBezTo>
                  <a:pt x="1489493" y="664480"/>
                  <a:pt x="1510162" y="659445"/>
                  <a:pt x="1519437" y="641955"/>
                </a:cubicBezTo>
                <a:cubicBezTo>
                  <a:pt x="1528181" y="624731"/>
                  <a:pt x="1520232" y="604857"/>
                  <a:pt x="1512812" y="588692"/>
                </a:cubicBezTo>
                <a:cubicBezTo>
                  <a:pt x="1505657" y="573852"/>
                  <a:pt x="1497177" y="559808"/>
                  <a:pt x="1490552" y="544968"/>
                </a:cubicBezTo>
                <a:cubicBezTo>
                  <a:pt x="1485253" y="533309"/>
                  <a:pt x="1476243" y="523769"/>
                  <a:pt x="1470413" y="512374"/>
                </a:cubicBezTo>
                <a:cubicBezTo>
                  <a:pt x="1465643" y="503629"/>
                  <a:pt x="1466438" y="493030"/>
                  <a:pt x="1470148" y="484020"/>
                </a:cubicBezTo>
                <a:cubicBezTo>
                  <a:pt x="1477833" y="464411"/>
                  <a:pt x="1488433" y="446126"/>
                  <a:pt x="1494262" y="425722"/>
                </a:cubicBezTo>
                <a:cubicBezTo>
                  <a:pt x="1503272" y="392333"/>
                  <a:pt x="1516522" y="359474"/>
                  <a:pt x="1518642" y="324495"/>
                </a:cubicBezTo>
                <a:cubicBezTo>
                  <a:pt x="1519967" y="307800"/>
                  <a:pt x="1518377" y="291106"/>
                  <a:pt x="1514137" y="274941"/>
                </a:cubicBezTo>
                <a:cubicBezTo>
                  <a:pt x="1510162" y="267786"/>
                  <a:pt x="1503802" y="229892"/>
                  <a:pt x="1496382" y="228302"/>
                </a:cubicBezTo>
                <a:cubicBezTo>
                  <a:pt x="1488963" y="205778"/>
                  <a:pt x="1480483" y="223533"/>
                  <a:pt x="1471208" y="186699"/>
                </a:cubicBezTo>
                <a:cubicBezTo>
                  <a:pt x="1461668" y="193059"/>
                  <a:pt x="1451069" y="135555"/>
                  <a:pt x="1439144" y="150395"/>
                </a:cubicBezTo>
                <a:cubicBezTo>
                  <a:pt x="1430134" y="123101"/>
                  <a:pt x="1419535" y="132110"/>
                  <a:pt x="1408670" y="131580"/>
                </a:cubicBezTo>
                <a:cubicBezTo>
                  <a:pt x="1397540" y="123896"/>
                  <a:pt x="1385881" y="145890"/>
                  <a:pt x="1374221" y="120451"/>
                </a:cubicBezTo>
                <a:cubicBezTo>
                  <a:pt x="1362296" y="103491"/>
                  <a:pt x="1349047" y="110911"/>
                  <a:pt x="1340037" y="104551"/>
                </a:cubicBezTo>
                <a:cubicBezTo>
                  <a:pt x="1330232" y="80172"/>
                  <a:pt x="1326787" y="82292"/>
                  <a:pt x="1319633" y="69307"/>
                </a:cubicBezTo>
                <a:cubicBezTo>
                  <a:pt x="1313008" y="48903"/>
                  <a:pt x="1302408" y="30618"/>
                  <a:pt x="1289423" y="44663"/>
                </a:cubicBezTo>
                <a:cubicBezTo>
                  <a:pt x="1278559" y="23728"/>
                  <a:pt x="1267694" y="49433"/>
                  <a:pt x="1256299" y="40423"/>
                </a:cubicBezTo>
                <a:cubicBezTo>
                  <a:pt x="1245170" y="53938"/>
                  <a:pt x="1234040" y="62682"/>
                  <a:pt x="1222910" y="41218"/>
                </a:cubicBezTo>
                <a:cubicBezTo>
                  <a:pt x="1214431" y="22139"/>
                  <a:pt x="1205421" y="51818"/>
                  <a:pt x="1197206" y="40688"/>
                </a:cubicBezTo>
                <a:cubicBezTo>
                  <a:pt x="1186076" y="55263"/>
                  <a:pt x="1175477" y="33533"/>
                  <a:pt x="1164612" y="25053"/>
                </a:cubicBezTo>
                <a:cubicBezTo>
                  <a:pt x="1153747" y="-1181"/>
                  <a:pt x="1142883" y="6239"/>
                  <a:pt x="1131488" y="11009"/>
                </a:cubicBezTo>
                <a:cubicBezTo>
                  <a:pt x="1115588" y="11009"/>
                  <a:pt x="1098894" y="16839"/>
                  <a:pt x="1082464" y="5709"/>
                </a:cubicBezTo>
                <a:cubicBezTo>
                  <a:pt x="1065505" y="-5156"/>
                  <a:pt x="1048545" y="3589"/>
                  <a:pt x="1031586" y="9684"/>
                </a:cubicBezTo>
                <a:cubicBezTo>
                  <a:pt x="1014891" y="5709"/>
                  <a:pt x="998197" y="14454"/>
                  <a:pt x="982032" y="21079"/>
                </a:cubicBezTo>
                <a:cubicBezTo>
                  <a:pt x="971168" y="28763"/>
                  <a:pt x="960568" y="34063"/>
                  <a:pt x="950233" y="39098"/>
                </a:cubicBezTo>
                <a:cubicBezTo>
                  <a:pt x="939899" y="35123"/>
                  <a:pt x="929829" y="51553"/>
                  <a:pt x="919759" y="49433"/>
                </a:cubicBezTo>
                <a:cubicBezTo>
                  <a:pt x="909689" y="51023"/>
                  <a:pt x="900150" y="49963"/>
                  <a:pt x="890610" y="65862"/>
                </a:cubicBezTo>
                <a:cubicBezTo>
                  <a:pt x="881070" y="65332"/>
                  <a:pt x="871796" y="88387"/>
                  <a:pt x="862521" y="86797"/>
                </a:cubicBezTo>
                <a:cubicBezTo>
                  <a:pt x="854041" y="78582"/>
                  <a:pt x="845826" y="100576"/>
                  <a:pt x="837612" y="106936"/>
                </a:cubicBezTo>
                <a:cubicBezTo>
                  <a:pt x="829397" y="113561"/>
                  <a:pt x="821712" y="133170"/>
                  <a:pt x="814027" y="128665"/>
                </a:cubicBezTo>
                <a:cubicBezTo>
                  <a:pt x="806342" y="141650"/>
                  <a:pt x="799188" y="144035"/>
                  <a:pt x="792298" y="151985"/>
                </a:cubicBezTo>
                <a:cubicBezTo>
                  <a:pt x="785408" y="160199"/>
                  <a:pt x="779048" y="166029"/>
                  <a:pt x="773218" y="177689"/>
                </a:cubicBezTo>
                <a:cubicBezTo>
                  <a:pt x="767389" y="186169"/>
                  <a:pt x="761559" y="192264"/>
                  <a:pt x="756259" y="201273"/>
                </a:cubicBezTo>
                <a:cubicBezTo>
                  <a:pt x="750694" y="211873"/>
                  <a:pt x="745394" y="228038"/>
                  <a:pt x="740094" y="231217"/>
                </a:cubicBezTo>
                <a:cubicBezTo>
                  <a:pt x="734795" y="241287"/>
                  <a:pt x="729760" y="265931"/>
                  <a:pt x="724460" y="254537"/>
                </a:cubicBezTo>
                <a:cubicBezTo>
                  <a:pt x="719425" y="250032"/>
                  <a:pt x="714390" y="278121"/>
                  <a:pt x="709355" y="286071"/>
                </a:cubicBezTo>
                <a:cubicBezTo>
                  <a:pt x="704320" y="279976"/>
                  <a:pt x="699551" y="291106"/>
                  <a:pt x="694781" y="311245"/>
                </a:cubicBezTo>
                <a:cubicBezTo>
                  <a:pt x="690011" y="319195"/>
                  <a:pt x="685241" y="304620"/>
                  <a:pt x="680471" y="341189"/>
                </a:cubicBezTo>
                <a:cubicBezTo>
                  <a:pt x="675701" y="389153"/>
                  <a:pt x="670931" y="354174"/>
                  <a:pt x="666162" y="365304"/>
                </a:cubicBezTo>
                <a:cubicBezTo>
                  <a:pt x="661392" y="365834"/>
                  <a:pt x="656887" y="369013"/>
                  <a:pt x="652117" y="396838"/>
                </a:cubicBezTo>
                <a:cubicBezTo>
                  <a:pt x="647347" y="400812"/>
                  <a:pt x="642842" y="411942"/>
                  <a:pt x="638337" y="426252"/>
                </a:cubicBezTo>
                <a:cubicBezTo>
                  <a:pt x="633833" y="438971"/>
                  <a:pt x="629063" y="433937"/>
                  <a:pt x="624558" y="452751"/>
                </a:cubicBezTo>
                <a:cubicBezTo>
                  <a:pt x="619788" y="458316"/>
                  <a:pt x="614753" y="456726"/>
                  <a:pt x="609983" y="482695"/>
                </a:cubicBezTo>
                <a:cubicBezTo>
                  <a:pt x="604948" y="499920"/>
                  <a:pt x="600179" y="496210"/>
                  <a:pt x="595409" y="512639"/>
                </a:cubicBezTo>
                <a:cubicBezTo>
                  <a:pt x="590639" y="541788"/>
                  <a:pt x="585869" y="524034"/>
                  <a:pt x="581099" y="542848"/>
                </a:cubicBezTo>
                <a:cubicBezTo>
                  <a:pt x="576594" y="533044"/>
                  <a:pt x="572089" y="560338"/>
                  <a:pt x="567584" y="573322"/>
                </a:cubicBezTo>
                <a:cubicBezTo>
                  <a:pt x="564140" y="565638"/>
                  <a:pt x="560695" y="576767"/>
                  <a:pt x="557250" y="596112"/>
                </a:cubicBezTo>
                <a:cubicBezTo>
                  <a:pt x="553805" y="604857"/>
                  <a:pt x="550625" y="610951"/>
                  <a:pt x="547445" y="621816"/>
                </a:cubicBezTo>
                <a:cubicBezTo>
                  <a:pt x="544000" y="638776"/>
                  <a:pt x="540820" y="615986"/>
                  <a:pt x="537110" y="645930"/>
                </a:cubicBezTo>
                <a:cubicBezTo>
                  <a:pt x="533665" y="678524"/>
                  <a:pt x="529956" y="615191"/>
                  <a:pt x="525981" y="669780"/>
                </a:cubicBezTo>
                <a:cubicBezTo>
                  <a:pt x="521476" y="670840"/>
                  <a:pt x="516706" y="681969"/>
                  <a:pt x="512201" y="694159"/>
                </a:cubicBezTo>
                <a:cubicBezTo>
                  <a:pt x="507696" y="709529"/>
                  <a:pt x="502926" y="723838"/>
                  <a:pt x="498951" y="726223"/>
                </a:cubicBezTo>
                <a:cubicBezTo>
                  <a:pt x="494977" y="747422"/>
                  <a:pt x="491532" y="735498"/>
                  <a:pt x="488882" y="764382"/>
                </a:cubicBezTo>
                <a:cubicBezTo>
                  <a:pt x="486232" y="752722"/>
                  <a:pt x="484377" y="766767"/>
                  <a:pt x="484112" y="786641"/>
                </a:cubicBezTo>
                <a:cubicBezTo>
                  <a:pt x="483582" y="795916"/>
                  <a:pt x="484642" y="814200"/>
                  <a:pt x="486497" y="810756"/>
                </a:cubicBezTo>
                <a:cubicBezTo>
                  <a:pt x="488352" y="797506"/>
                  <a:pt x="491002" y="829835"/>
                  <a:pt x="494447" y="831160"/>
                </a:cubicBezTo>
                <a:cubicBezTo>
                  <a:pt x="497891" y="827450"/>
                  <a:pt x="501866" y="861369"/>
                  <a:pt x="506106" y="849179"/>
                </a:cubicBezTo>
                <a:cubicBezTo>
                  <a:pt x="510346" y="881243"/>
                  <a:pt x="514851" y="851299"/>
                  <a:pt x="519356" y="870114"/>
                </a:cubicBezTo>
                <a:cubicBezTo>
                  <a:pt x="524126" y="882833"/>
                  <a:pt x="529691" y="878064"/>
                  <a:pt x="533665" y="891843"/>
                </a:cubicBezTo>
                <a:cubicBezTo>
                  <a:pt x="537640" y="905093"/>
                  <a:pt x="540290" y="932917"/>
                  <a:pt x="539230" y="916752"/>
                </a:cubicBezTo>
                <a:cubicBezTo>
                  <a:pt x="538170" y="942987"/>
                  <a:pt x="533665" y="934772"/>
                  <a:pt x="527836" y="945637"/>
                </a:cubicBezTo>
                <a:cubicBezTo>
                  <a:pt x="522006" y="950406"/>
                  <a:pt x="515116" y="945902"/>
                  <a:pt x="509286" y="971076"/>
                </a:cubicBezTo>
                <a:cubicBezTo>
                  <a:pt x="502396" y="974786"/>
                  <a:pt x="497097" y="973991"/>
                  <a:pt x="492062" y="999695"/>
                </a:cubicBezTo>
                <a:cubicBezTo>
                  <a:pt x="487027" y="1008970"/>
                  <a:pt x="482522" y="1035469"/>
                  <a:pt x="477752" y="1029904"/>
                </a:cubicBezTo>
                <a:cubicBezTo>
                  <a:pt x="469802" y="1020099"/>
                  <a:pt x="461588" y="1076013"/>
                  <a:pt x="453638" y="1082108"/>
                </a:cubicBezTo>
                <a:cubicBezTo>
                  <a:pt x="445688" y="1069388"/>
                  <a:pt x="437738" y="1118147"/>
                  <a:pt x="430053" y="1134311"/>
                </a:cubicBezTo>
                <a:cubicBezTo>
                  <a:pt x="426079" y="1143056"/>
                  <a:pt x="422369" y="1159220"/>
                  <a:pt x="418394" y="1160545"/>
                </a:cubicBezTo>
                <a:cubicBezTo>
                  <a:pt x="414684" y="1176445"/>
                  <a:pt x="410709" y="1185455"/>
                  <a:pt x="406999" y="1187045"/>
                </a:cubicBezTo>
                <a:cubicBezTo>
                  <a:pt x="403289" y="1200294"/>
                  <a:pt x="399579" y="1210099"/>
                  <a:pt x="396134" y="1213544"/>
                </a:cubicBezTo>
                <a:cubicBezTo>
                  <a:pt x="392690" y="1222819"/>
                  <a:pt x="388980" y="1234213"/>
                  <a:pt x="385535" y="1240308"/>
                </a:cubicBezTo>
                <a:cubicBezTo>
                  <a:pt x="382620" y="1252763"/>
                  <a:pt x="379705" y="1259652"/>
                  <a:pt x="377320" y="1266012"/>
                </a:cubicBezTo>
                <a:cubicBezTo>
                  <a:pt x="374935" y="1272372"/>
                  <a:pt x="372550" y="1278202"/>
                  <a:pt x="370695" y="1288802"/>
                </a:cubicBezTo>
                <a:cubicBezTo>
                  <a:pt x="368575" y="1309471"/>
                  <a:pt x="366720" y="1296751"/>
                  <a:pt x="365130" y="1316891"/>
                </a:cubicBezTo>
                <a:cubicBezTo>
                  <a:pt x="363275" y="1329080"/>
                  <a:pt x="361685" y="1308941"/>
                  <a:pt x="360096" y="1338355"/>
                </a:cubicBezTo>
                <a:cubicBezTo>
                  <a:pt x="357976" y="1367239"/>
                  <a:pt x="355856" y="1332260"/>
                  <a:pt x="354266" y="1373864"/>
                </a:cubicBezTo>
                <a:cubicBezTo>
                  <a:pt x="352676" y="1393209"/>
                  <a:pt x="351351" y="1378634"/>
                  <a:pt x="350821" y="1409638"/>
                </a:cubicBezTo>
                <a:cubicBezTo>
                  <a:pt x="350821" y="1419973"/>
                  <a:pt x="350821" y="1417853"/>
                  <a:pt x="357976" y="1434812"/>
                </a:cubicBezTo>
                <a:cubicBezTo>
                  <a:pt x="362215" y="1450712"/>
                  <a:pt x="368575" y="1424478"/>
                  <a:pt x="373875" y="1436667"/>
                </a:cubicBezTo>
                <a:cubicBezTo>
                  <a:pt x="367780" y="1448062"/>
                  <a:pt x="365660" y="1440377"/>
                  <a:pt x="365660" y="1476151"/>
                </a:cubicBezTo>
                <a:cubicBezTo>
                  <a:pt x="365660" y="1508215"/>
                  <a:pt x="368045" y="1458662"/>
                  <a:pt x="371225" y="1516430"/>
                </a:cubicBezTo>
                <a:cubicBezTo>
                  <a:pt x="374670" y="1509010"/>
                  <a:pt x="379705" y="1513780"/>
                  <a:pt x="393750" y="1546904"/>
                </a:cubicBezTo>
                <a:cubicBezTo>
                  <a:pt x="404614" y="1543194"/>
                  <a:pt x="411769" y="1542664"/>
                  <a:pt x="417334" y="1531270"/>
                </a:cubicBezTo>
                <a:cubicBezTo>
                  <a:pt x="421309" y="1520935"/>
                  <a:pt x="425549" y="1509275"/>
                  <a:pt x="429259" y="1518815"/>
                </a:cubicBezTo>
                <a:cubicBezTo>
                  <a:pt x="433233" y="1515900"/>
                  <a:pt x="436943" y="1495496"/>
                  <a:pt x="440653" y="1494436"/>
                </a:cubicBezTo>
                <a:cubicBezTo>
                  <a:pt x="448073" y="1498940"/>
                  <a:pt x="455228" y="1479331"/>
                  <a:pt x="461853" y="1456277"/>
                </a:cubicBezTo>
                <a:cubicBezTo>
                  <a:pt x="460793" y="1465551"/>
                  <a:pt x="459733" y="1467936"/>
                  <a:pt x="458673" y="1487811"/>
                </a:cubicBezTo>
                <a:cubicBezTo>
                  <a:pt x="457613" y="1504770"/>
                  <a:pt x="456818" y="1537099"/>
                  <a:pt x="456023" y="1521730"/>
                </a:cubicBezTo>
                <a:cubicBezTo>
                  <a:pt x="455228" y="1529680"/>
                  <a:pt x="454963" y="1545314"/>
                  <a:pt x="454698" y="1543459"/>
                </a:cubicBezTo>
                <a:cubicBezTo>
                  <a:pt x="454698" y="1570488"/>
                  <a:pt x="454963" y="1549289"/>
                  <a:pt x="456023" y="1587183"/>
                </a:cubicBezTo>
                <a:cubicBezTo>
                  <a:pt x="456553" y="1578438"/>
                  <a:pt x="457613" y="1591158"/>
                  <a:pt x="458673" y="1613417"/>
                </a:cubicBezTo>
                <a:cubicBezTo>
                  <a:pt x="459733" y="1627197"/>
                  <a:pt x="460793" y="1615537"/>
                  <a:pt x="462118" y="1633557"/>
                </a:cubicBezTo>
                <a:cubicBezTo>
                  <a:pt x="463177" y="1631967"/>
                  <a:pt x="464502" y="1682845"/>
                  <a:pt x="465297" y="1656611"/>
                </a:cubicBezTo>
                <a:cubicBezTo>
                  <a:pt x="466357" y="1696095"/>
                  <a:pt x="466887" y="1689205"/>
                  <a:pt x="467417" y="1679930"/>
                </a:cubicBezTo>
                <a:cubicBezTo>
                  <a:pt x="467682" y="1695830"/>
                  <a:pt x="467682" y="1701660"/>
                  <a:pt x="467417" y="1706430"/>
                </a:cubicBezTo>
                <a:cubicBezTo>
                  <a:pt x="467152" y="1730279"/>
                  <a:pt x="466622" y="1753333"/>
                  <a:pt x="465297" y="1732929"/>
                </a:cubicBezTo>
                <a:cubicBezTo>
                  <a:pt x="464237" y="1739024"/>
                  <a:pt x="462383" y="1753598"/>
                  <a:pt x="460528" y="1755453"/>
                </a:cubicBezTo>
                <a:cubicBezTo>
                  <a:pt x="458408" y="1772678"/>
                  <a:pt x="456023" y="1807127"/>
                  <a:pt x="453638" y="1792287"/>
                </a:cubicBezTo>
                <a:cubicBezTo>
                  <a:pt x="451253" y="1801032"/>
                  <a:pt x="448603" y="1829386"/>
                  <a:pt x="446483" y="1814811"/>
                </a:cubicBezTo>
                <a:cubicBezTo>
                  <a:pt x="444098" y="1817196"/>
                  <a:pt x="441978" y="1859330"/>
                  <a:pt x="440388" y="1851645"/>
                </a:cubicBezTo>
                <a:cubicBezTo>
                  <a:pt x="438533" y="1830711"/>
                  <a:pt x="436413" y="1876554"/>
                  <a:pt x="434293" y="1893514"/>
                </a:cubicBezTo>
                <a:cubicBezTo>
                  <a:pt x="432173" y="1907029"/>
                  <a:pt x="430053" y="1918158"/>
                  <a:pt x="427934" y="1922133"/>
                </a:cubicBezTo>
                <a:cubicBezTo>
                  <a:pt x="423694" y="1945718"/>
                  <a:pt x="419719" y="1969302"/>
                  <a:pt x="416539" y="1992886"/>
                </a:cubicBezTo>
                <a:cubicBezTo>
                  <a:pt x="413359" y="2016470"/>
                  <a:pt x="410974" y="2040320"/>
                  <a:pt x="410179" y="2064169"/>
                </a:cubicBezTo>
                <a:cubicBezTo>
                  <a:pt x="409914" y="2092523"/>
                  <a:pt x="409649" y="2120877"/>
                  <a:pt x="410709" y="2149232"/>
                </a:cubicBezTo>
                <a:cubicBezTo>
                  <a:pt x="412829" y="2194280"/>
                  <a:pt x="422104" y="2239859"/>
                  <a:pt x="442243" y="2280403"/>
                </a:cubicBezTo>
                <a:cubicBezTo>
                  <a:pt x="459733" y="2315117"/>
                  <a:pt x="491797" y="2338701"/>
                  <a:pt x="515116" y="2369175"/>
                </a:cubicBezTo>
                <a:cubicBezTo>
                  <a:pt x="534990" y="2394879"/>
                  <a:pt x="542675" y="2427473"/>
                  <a:pt x="548505" y="2459008"/>
                </a:cubicBezTo>
                <a:cubicBezTo>
                  <a:pt x="554865" y="2496636"/>
                  <a:pt x="556190" y="2535060"/>
                  <a:pt x="554865" y="2572954"/>
                </a:cubicBezTo>
                <a:cubicBezTo>
                  <a:pt x="553275" y="2599718"/>
                  <a:pt x="550625" y="2626748"/>
                  <a:pt x="542675" y="2652717"/>
                </a:cubicBezTo>
                <a:cubicBezTo>
                  <a:pt x="533930" y="2683191"/>
                  <a:pt x="518031" y="2710750"/>
                  <a:pt x="504251" y="2739104"/>
                </a:cubicBezTo>
                <a:cubicBezTo>
                  <a:pt x="494447" y="2758714"/>
                  <a:pt x="486232" y="2778853"/>
                  <a:pt x="476162" y="2798198"/>
                </a:cubicBezTo>
                <a:cubicBezTo>
                  <a:pt x="450458" y="2848281"/>
                  <a:pt x="422899" y="2897570"/>
                  <a:pt x="398254" y="2948448"/>
                </a:cubicBezTo>
                <a:cubicBezTo>
                  <a:pt x="346316" y="3053650"/>
                  <a:pt x="309482" y="3165212"/>
                  <a:pt x="269468" y="3275449"/>
                </a:cubicBezTo>
                <a:cubicBezTo>
                  <a:pt x="229189" y="3382771"/>
                  <a:pt x="198450" y="3493802"/>
                  <a:pt x="153402" y="3599269"/>
                </a:cubicBezTo>
                <a:cubicBezTo>
                  <a:pt x="131407" y="3651208"/>
                  <a:pt x="105703" y="3701026"/>
                  <a:pt x="79999" y="3751110"/>
                </a:cubicBezTo>
                <a:cubicBezTo>
                  <a:pt x="61979" y="3786354"/>
                  <a:pt x="42635" y="3821068"/>
                  <a:pt x="28325" y="3858167"/>
                </a:cubicBezTo>
                <a:cubicBezTo>
                  <a:pt x="16666" y="3892881"/>
                  <a:pt x="8716" y="3928655"/>
                  <a:pt x="3151" y="3964959"/>
                </a:cubicBezTo>
                <a:cubicBezTo>
                  <a:pt x="1561" y="3977943"/>
                  <a:pt x="-824" y="3991193"/>
                  <a:pt x="1561" y="4004178"/>
                </a:cubicBezTo>
                <a:cubicBezTo>
                  <a:pt x="3151" y="4012657"/>
                  <a:pt x="11631" y="4019282"/>
                  <a:pt x="20110" y="4017427"/>
                </a:cubicBezTo>
                <a:cubicBezTo>
                  <a:pt x="32035" y="4013187"/>
                  <a:pt x="37865" y="4000732"/>
                  <a:pt x="45020" y="3991193"/>
                </a:cubicBezTo>
                <a:cubicBezTo>
                  <a:pt x="53764" y="3979268"/>
                  <a:pt x="62244" y="3965489"/>
                  <a:pt x="76289" y="3959659"/>
                </a:cubicBezTo>
                <a:cubicBezTo>
                  <a:pt x="95898" y="3957009"/>
                  <a:pt x="115243" y="3962044"/>
                  <a:pt x="134587" y="3965489"/>
                </a:cubicBezTo>
                <a:cubicBezTo>
                  <a:pt x="170361" y="3973174"/>
                  <a:pt x="206400" y="3981653"/>
                  <a:pt x="240054" y="3996493"/>
                </a:cubicBezTo>
                <a:cubicBezTo>
                  <a:pt x="250654" y="4000468"/>
                  <a:pt x="254629" y="4012127"/>
                  <a:pt x="256749" y="4022197"/>
                </a:cubicBezTo>
                <a:cubicBezTo>
                  <a:pt x="259928" y="4037566"/>
                  <a:pt x="265228" y="4053996"/>
                  <a:pt x="279273" y="4063006"/>
                </a:cubicBezTo>
                <a:cubicBezTo>
                  <a:pt x="294377" y="4071486"/>
                  <a:pt x="311072" y="4075990"/>
                  <a:pt x="327236" y="4081820"/>
                </a:cubicBezTo>
                <a:cubicBezTo>
                  <a:pt x="395074" y="4103815"/>
                  <a:pt x="463708" y="4122894"/>
                  <a:pt x="531546" y="4144888"/>
                </a:cubicBezTo>
                <a:cubicBezTo>
                  <a:pt x="552215" y="4152043"/>
                  <a:pt x="573679" y="4158138"/>
                  <a:pt x="593289" y="4167943"/>
                </a:cubicBezTo>
                <a:cubicBezTo>
                  <a:pt x="613163" y="4181457"/>
                  <a:pt x="626678" y="4203187"/>
                  <a:pt x="632243" y="4226241"/>
                </a:cubicBezTo>
                <a:cubicBezTo>
                  <a:pt x="637542" y="4244261"/>
                  <a:pt x="633568" y="4263340"/>
                  <a:pt x="632243" y="4281890"/>
                </a:cubicBezTo>
                <a:cubicBezTo>
                  <a:pt x="624823" y="4351318"/>
                  <a:pt x="612898" y="4419951"/>
                  <a:pt x="599914" y="4488584"/>
                </a:cubicBezTo>
                <a:cubicBezTo>
                  <a:pt x="587989" y="4550062"/>
                  <a:pt x="575004" y="4611540"/>
                  <a:pt x="558840" y="4671958"/>
                </a:cubicBezTo>
                <a:cubicBezTo>
                  <a:pt x="546385" y="4718597"/>
                  <a:pt x="528896" y="4763910"/>
                  <a:pt x="509021" y="4807634"/>
                </a:cubicBezTo>
                <a:cubicBezTo>
                  <a:pt x="484642" y="4861428"/>
                  <a:pt x="457348" y="4914161"/>
                  <a:pt x="438533" y="4970339"/>
                </a:cubicBezTo>
                <a:cubicBezTo>
                  <a:pt x="417334" y="5032083"/>
                  <a:pt x="406999" y="5097006"/>
                  <a:pt x="403289" y="5161929"/>
                </a:cubicBezTo>
                <a:cubicBezTo>
                  <a:pt x="395869" y="5287270"/>
                  <a:pt x="418924" y="5411552"/>
                  <a:pt x="429788" y="5536098"/>
                </a:cubicBezTo>
                <a:cubicBezTo>
                  <a:pt x="433763" y="5586977"/>
                  <a:pt x="438798" y="5637855"/>
                  <a:pt x="446218" y="5688469"/>
                </a:cubicBezTo>
                <a:cubicBezTo>
                  <a:pt x="458673" y="5779096"/>
                  <a:pt x="477222" y="5868928"/>
                  <a:pt x="487292" y="5960086"/>
                </a:cubicBezTo>
                <a:cubicBezTo>
                  <a:pt x="489412" y="5980225"/>
                  <a:pt x="490737" y="6000629"/>
                  <a:pt x="488882" y="6020769"/>
                </a:cubicBezTo>
                <a:cubicBezTo>
                  <a:pt x="487292" y="6038788"/>
                  <a:pt x="476957" y="6054423"/>
                  <a:pt x="464767" y="6067142"/>
                </a:cubicBezTo>
                <a:cubicBezTo>
                  <a:pt x="442508" y="6090462"/>
                  <a:pt x="413624" y="6106096"/>
                  <a:pt x="390570" y="6128356"/>
                </a:cubicBezTo>
                <a:cubicBezTo>
                  <a:pt x="377055" y="6141075"/>
                  <a:pt x="368310" y="6158035"/>
                  <a:pt x="366455" y="6176584"/>
                </a:cubicBezTo>
                <a:cubicBezTo>
                  <a:pt x="360890" y="6212623"/>
                  <a:pt x="376790" y="6246542"/>
                  <a:pt x="387125" y="6280196"/>
                </a:cubicBezTo>
                <a:cubicBezTo>
                  <a:pt x="401434" y="6333460"/>
                  <a:pt x="424489" y="6383543"/>
                  <a:pt x="444098" y="6434687"/>
                </a:cubicBezTo>
                <a:cubicBezTo>
                  <a:pt x="454433" y="6461981"/>
                  <a:pt x="466887" y="6489540"/>
                  <a:pt x="468742" y="6519220"/>
                </a:cubicBezTo>
                <a:cubicBezTo>
                  <a:pt x="470862" y="6542274"/>
                  <a:pt x="469272" y="6565328"/>
                  <a:pt x="471657" y="6588382"/>
                </a:cubicBezTo>
                <a:cubicBezTo>
                  <a:pt x="472452" y="6597392"/>
                  <a:pt x="476692" y="6606932"/>
                  <a:pt x="485172" y="6611172"/>
                </a:cubicBezTo>
                <a:cubicBezTo>
                  <a:pt x="500011" y="6618592"/>
                  <a:pt x="518826" y="6618326"/>
                  <a:pt x="533400" y="6610111"/>
                </a:cubicBezTo>
                <a:cubicBezTo>
                  <a:pt x="542675" y="6604547"/>
                  <a:pt x="544795" y="6593417"/>
                  <a:pt x="546650" y="6583877"/>
                </a:cubicBezTo>
                <a:cubicBezTo>
                  <a:pt x="551950" y="6552873"/>
                  <a:pt x="554335" y="6521339"/>
                  <a:pt x="560165" y="6490335"/>
                </a:cubicBezTo>
                <a:cubicBezTo>
                  <a:pt x="562550" y="6479735"/>
                  <a:pt x="563875" y="6468076"/>
                  <a:pt x="569969" y="6458801"/>
                </a:cubicBezTo>
                <a:cubicBezTo>
                  <a:pt x="583484" y="6443697"/>
                  <a:pt x="605213" y="6436541"/>
                  <a:pt x="625088" y="6438927"/>
                </a:cubicBezTo>
                <a:cubicBezTo>
                  <a:pt x="636217" y="6439722"/>
                  <a:pt x="643107" y="6449526"/>
                  <a:pt x="650262" y="6456946"/>
                </a:cubicBezTo>
                <a:cubicBezTo>
                  <a:pt x="682061" y="6493515"/>
                  <a:pt x="709885" y="6533264"/>
                  <a:pt x="740624" y="6570628"/>
                </a:cubicBezTo>
                <a:cubicBezTo>
                  <a:pt x="753874" y="6586527"/>
                  <a:pt x="767389" y="6602692"/>
                  <a:pt x="785143" y="6613822"/>
                </a:cubicBezTo>
                <a:cubicBezTo>
                  <a:pt x="810847" y="6631576"/>
                  <a:pt x="840262" y="6644031"/>
                  <a:pt x="871001" y="6649596"/>
                </a:cubicBezTo>
                <a:cubicBezTo>
                  <a:pt x="900680" y="6656485"/>
                  <a:pt x="931419" y="6654366"/>
                  <a:pt x="961628" y="6653570"/>
                </a:cubicBezTo>
                <a:cubicBezTo>
                  <a:pt x="1033176" y="6650655"/>
                  <a:pt x="1104724" y="6645621"/>
                  <a:pt x="1175742" y="6637141"/>
                </a:cubicBezTo>
                <a:cubicBezTo>
                  <a:pt x="1194821" y="6635286"/>
                  <a:pt x="1213636" y="6631046"/>
                  <a:pt x="1231655" y="6624951"/>
                </a:cubicBezTo>
                <a:cubicBezTo>
                  <a:pt x="1248615" y="6619121"/>
                  <a:pt x="1266104" y="6613556"/>
                  <a:pt x="1279884" y="6601632"/>
                </a:cubicBezTo>
                <a:cubicBezTo>
                  <a:pt x="1288893" y="6593682"/>
                  <a:pt x="1295783" y="6581757"/>
                  <a:pt x="1293133" y="6569568"/>
                </a:cubicBezTo>
                <a:cubicBezTo>
                  <a:pt x="1290218" y="6557378"/>
                  <a:pt x="1282534" y="6547044"/>
                  <a:pt x="1275114" y="6536974"/>
                </a:cubicBezTo>
                <a:cubicBezTo>
                  <a:pt x="1259214" y="6516570"/>
                  <a:pt x="1241460" y="6497755"/>
                  <a:pt x="1224765" y="6478146"/>
                </a:cubicBezTo>
                <a:cubicBezTo>
                  <a:pt x="1240400" y="6478676"/>
                  <a:pt x="1256564" y="6474171"/>
                  <a:pt x="1266899" y="6461981"/>
                </a:cubicBezTo>
                <a:cubicBezTo>
                  <a:pt x="1276439" y="6451647"/>
                  <a:pt x="1285713" y="6440782"/>
                  <a:pt x="1292868" y="6428592"/>
                </a:cubicBezTo>
                <a:cubicBezTo>
                  <a:pt x="1300818" y="6415077"/>
                  <a:pt x="1302143" y="6400767"/>
                  <a:pt x="1304793" y="6385663"/>
                </a:cubicBezTo>
                <a:cubicBezTo>
                  <a:pt x="1304793" y="6386193"/>
                  <a:pt x="1305058" y="6386988"/>
                  <a:pt x="1305058" y="6387518"/>
                </a:cubicBezTo>
                <a:cubicBezTo>
                  <a:pt x="1307443" y="6375329"/>
                  <a:pt x="1305058" y="6362079"/>
                  <a:pt x="1298433" y="6351479"/>
                </a:cubicBezTo>
                <a:cubicBezTo>
                  <a:pt x="1293133" y="6342734"/>
                  <a:pt x="1284654" y="6335580"/>
                  <a:pt x="1275114" y="6331605"/>
                </a:cubicBezTo>
                <a:cubicBezTo>
                  <a:pt x="1266104" y="6328160"/>
                  <a:pt x="1253119" y="6330015"/>
                  <a:pt x="1243845" y="6331075"/>
                </a:cubicBezTo>
                <a:cubicBezTo>
                  <a:pt x="1220525" y="6333725"/>
                  <a:pt x="1196146" y="6341409"/>
                  <a:pt x="1173622" y="6330810"/>
                </a:cubicBezTo>
                <a:cubicBezTo>
                  <a:pt x="1143943" y="6315175"/>
                  <a:pt x="1117443" y="6293711"/>
                  <a:pt x="1091209" y="6273041"/>
                </a:cubicBezTo>
                <a:cubicBezTo>
                  <a:pt x="1037151" y="6229583"/>
                  <a:pt x="986007" y="6182414"/>
                  <a:pt x="937514" y="6132861"/>
                </a:cubicBezTo>
                <a:cubicBezTo>
                  <a:pt x="916579" y="6111396"/>
                  <a:pt x="896175" y="6089137"/>
                  <a:pt x="878420" y="6064758"/>
                </a:cubicBezTo>
                <a:cubicBezTo>
                  <a:pt x="855366" y="6033223"/>
                  <a:pt x="839467" y="5996390"/>
                  <a:pt x="833902" y="5957701"/>
                </a:cubicBezTo>
                <a:cubicBezTo>
                  <a:pt x="827542" y="5912917"/>
                  <a:pt x="824362" y="5867603"/>
                  <a:pt x="826217" y="5822290"/>
                </a:cubicBezTo>
                <a:cubicBezTo>
                  <a:pt x="829927" y="5714968"/>
                  <a:pt x="841056" y="5607911"/>
                  <a:pt x="854041" y="5501384"/>
                </a:cubicBezTo>
                <a:cubicBezTo>
                  <a:pt x="865966" y="5405722"/>
                  <a:pt x="878420" y="5310060"/>
                  <a:pt x="894055" y="5214927"/>
                </a:cubicBezTo>
                <a:cubicBezTo>
                  <a:pt x="912074" y="5102836"/>
                  <a:pt x="939899" y="4992069"/>
                  <a:pt x="975938" y="4884482"/>
                </a:cubicBezTo>
                <a:cubicBezTo>
                  <a:pt x="993427" y="4834399"/>
                  <a:pt x="1011182" y="4783785"/>
                  <a:pt x="1038476" y="4737941"/>
                </a:cubicBezTo>
                <a:cubicBezTo>
                  <a:pt x="1061795" y="4696072"/>
                  <a:pt x="1091474" y="4657384"/>
                  <a:pt x="1108964" y="4612335"/>
                </a:cubicBezTo>
                <a:cubicBezTo>
                  <a:pt x="1123008" y="4573911"/>
                  <a:pt x="1124598" y="4532307"/>
                  <a:pt x="1122213" y="4492028"/>
                </a:cubicBezTo>
                <a:cubicBezTo>
                  <a:pt x="1120093" y="4461024"/>
                  <a:pt x="1122213" y="4429755"/>
                  <a:pt x="1119033" y="4398751"/>
                </a:cubicBezTo>
                <a:cubicBezTo>
                  <a:pt x="1117178" y="4371457"/>
                  <a:pt x="1111879" y="4344163"/>
                  <a:pt x="1113734" y="4316604"/>
                </a:cubicBezTo>
                <a:cubicBezTo>
                  <a:pt x="1113734" y="4305474"/>
                  <a:pt x="1124863" y="4300439"/>
                  <a:pt x="1133873" y="4298054"/>
                </a:cubicBezTo>
                <a:cubicBezTo>
                  <a:pt x="1146858" y="4293814"/>
                  <a:pt x="1161432" y="4292754"/>
                  <a:pt x="1172297" y="4283744"/>
                </a:cubicBezTo>
                <a:cubicBezTo>
                  <a:pt x="1184221" y="4272085"/>
                  <a:pt x="1182102" y="4253800"/>
                  <a:pt x="1182102" y="4238696"/>
                </a:cubicBezTo>
                <a:cubicBezTo>
                  <a:pt x="1192436" y="4241081"/>
                  <a:pt x="1203301" y="4243466"/>
                  <a:pt x="1214166" y="4241876"/>
                </a:cubicBezTo>
                <a:cubicBezTo>
                  <a:pt x="1234305" y="4238431"/>
                  <a:pt x="1253914" y="4229686"/>
                  <a:pt x="1274584" y="4231541"/>
                </a:cubicBezTo>
                <a:cubicBezTo>
                  <a:pt x="1287303" y="4232071"/>
                  <a:pt x="1295783" y="4242141"/>
                  <a:pt x="1304793" y="4249825"/>
                </a:cubicBezTo>
                <a:cubicBezTo>
                  <a:pt x="1342422" y="4285865"/>
                  <a:pt x="1375016" y="4326143"/>
                  <a:pt x="1411585" y="4363242"/>
                </a:cubicBezTo>
                <a:cubicBezTo>
                  <a:pt x="1419005" y="4370132"/>
                  <a:pt x="1427219" y="4379672"/>
                  <a:pt x="1438614" y="4377817"/>
                </a:cubicBezTo>
                <a:cubicBezTo>
                  <a:pt x="1450274" y="4375697"/>
                  <a:pt x="1455574" y="4363507"/>
                  <a:pt x="1458488" y="4353172"/>
                </a:cubicBezTo>
                <a:cubicBezTo>
                  <a:pt x="1464848" y="4326673"/>
                  <a:pt x="1468293" y="4299644"/>
                  <a:pt x="1470413" y="4272615"/>
                </a:cubicBezTo>
                <a:cubicBezTo>
                  <a:pt x="1476243" y="4201862"/>
                  <a:pt x="1479158" y="4130844"/>
                  <a:pt x="1476508" y="4060091"/>
                </a:cubicBezTo>
                <a:cubicBezTo>
                  <a:pt x="1473593" y="4002323"/>
                  <a:pt x="1464318" y="3944819"/>
                  <a:pt x="1455574" y="3887846"/>
                </a:cubicBezTo>
                <a:cubicBezTo>
                  <a:pt x="1443649" y="3811793"/>
                  <a:pt x="1430134" y="3736270"/>
                  <a:pt x="1420330" y="3659952"/>
                </a:cubicBezTo>
                <a:cubicBezTo>
                  <a:pt x="1409995" y="3568265"/>
                  <a:pt x="1393830" y="3477373"/>
                  <a:pt x="1383761" y="3385685"/>
                </a:cubicBezTo>
                <a:cubicBezTo>
                  <a:pt x="1381906" y="3361836"/>
                  <a:pt x="1377931" y="3337722"/>
                  <a:pt x="1382436" y="3313873"/>
                </a:cubicBezTo>
                <a:cubicBezTo>
                  <a:pt x="1386676" y="3308838"/>
                  <a:pt x="1394095" y="3311488"/>
                  <a:pt x="1399660" y="3312283"/>
                </a:cubicBezTo>
                <a:cubicBezTo>
                  <a:pt x="1429074" y="3319437"/>
                  <a:pt x="1455044" y="3335602"/>
                  <a:pt x="1482868" y="3346997"/>
                </a:cubicBezTo>
                <a:cubicBezTo>
                  <a:pt x="1510162" y="3358126"/>
                  <a:pt x="1531361" y="3379856"/>
                  <a:pt x="1558391" y="3390985"/>
                </a:cubicBezTo>
                <a:cubicBezTo>
                  <a:pt x="1596284" y="3407150"/>
                  <a:pt x="1638418" y="3404235"/>
                  <a:pt x="1677902" y="3413245"/>
                </a:cubicBezTo>
                <a:cubicBezTo>
                  <a:pt x="1694596" y="3417485"/>
                  <a:pt x="1690622" y="3438684"/>
                  <a:pt x="1695127" y="3451404"/>
                </a:cubicBezTo>
                <a:cubicBezTo>
                  <a:pt x="1709701" y="3499897"/>
                  <a:pt x="1725866" y="3548126"/>
                  <a:pt x="1740175" y="3596885"/>
                </a:cubicBezTo>
                <a:cubicBezTo>
                  <a:pt x="1756605" y="3652798"/>
                  <a:pt x="1772504" y="3709241"/>
                  <a:pt x="1778334" y="3767539"/>
                </a:cubicBezTo>
                <a:cubicBezTo>
                  <a:pt x="1782839" y="3812323"/>
                  <a:pt x="1784959" y="3857637"/>
                  <a:pt x="1793439" y="3901891"/>
                </a:cubicBezTo>
                <a:cubicBezTo>
                  <a:pt x="1805628" y="3959394"/>
                  <a:pt x="1820998" y="4016102"/>
                  <a:pt x="1835042" y="4073340"/>
                </a:cubicBezTo>
                <a:cubicBezTo>
                  <a:pt x="1855712" y="4156813"/>
                  <a:pt x="1877176" y="4240286"/>
                  <a:pt x="1891751" y="4325083"/>
                </a:cubicBezTo>
                <a:cubicBezTo>
                  <a:pt x="1894666" y="4345488"/>
                  <a:pt x="1898376" y="4365892"/>
                  <a:pt x="1897581" y="4386827"/>
                </a:cubicBezTo>
                <a:cubicBezTo>
                  <a:pt x="1897316" y="4388946"/>
                  <a:pt x="1897581" y="4394246"/>
                  <a:pt x="1898111" y="4401666"/>
                </a:cubicBezTo>
                <a:cubicBezTo>
                  <a:pt x="1433579" y="4592725"/>
                  <a:pt x="1106314" y="5049837"/>
                  <a:pt x="1106314" y="5583532"/>
                </a:cubicBezTo>
                <a:cubicBezTo>
                  <a:pt x="1106314" y="6288941"/>
                  <a:pt x="1678167" y="6860794"/>
                  <a:pt x="2383576" y="6860794"/>
                </a:cubicBezTo>
                <a:cubicBezTo>
                  <a:pt x="3088986" y="6860794"/>
                  <a:pt x="3660839" y="6288941"/>
                  <a:pt x="3660839" y="5583532"/>
                </a:cubicBezTo>
                <a:cubicBezTo>
                  <a:pt x="3660839" y="5502974"/>
                  <a:pt x="3653420" y="5424271"/>
                  <a:pt x="3639110" y="5347953"/>
                </a:cubicBezTo>
                <a:cubicBezTo>
                  <a:pt x="3640435" y="5347688"/>
                  <a:pt x="3642025" y="5347688"/>
                  <a:pt x="3643350" y="5347424"/>
                </a:cubicBezTo>
                <a:cubicBezTo>
                  <a:pt x="3644940" y="5327019"/>
                  <a:pt x="3635135" y="5300255"/>
                  <a:pt x="3630630" y="5279586"/>
                </a:cubicBezTo>
                <a:cubicBezTo>
                  <a:pt x="3625595" y="5256001"/>
                  <a:pt x="3619500" y="5232152"/>
                  <a:pt x="3617910" y="5208038"/>
                </a:cubicBezTo>
                <a:cubicBezTo>
                  <a:pt x="3616321" y="5196378"/>
                  <a:pt x="3627980" y="5189223"/>
                  <a:pt x="3636990" y="5184983"/>
                </a:cubicBezTo>
                <a:cubicBezTo>
                  <a:pt x="3664284" y="5173589"/>
                  <a:pt x="3694228" y="5172794"/>
                  <a:pt x="3723377" y="5171469"/>
                </a:cubicBezTo>
                <a:cubicBezTo>
                  <a:pt x="3766306" y="5170409"/>
                  <a:pt x="3809500" y="5171204"/>
                  <a:pt x="3851898" y="5177564"/>
                </a:cubicBezTo>
                <a:cubicBezTo>
                  <a:pt x="3873363" y="5181008"/>
                  <a:pt x="3895092" y="5185248"/>
                  <a:pt x="3915232" y="5193993"/>
                </a:cubicBezTo>
                <a:cubicBezTo>
                  <a:pt x="3932721" y="5201413"/>
                  <a:pt x="3947296" y="5214927"/>
                  <a:pt x="3958426" y="5230297"/>
                </a:cubicBezTo>
                <a:cubicBezTo>
                  <a:pt x="3972735" y="5250436"/>
                  <a:pt x="3980420" y="5274286"/>
                  <a:pt x="3986250" y="5298400"/>
                </a:cubicBezTo>
                <a:cubicBezTo>
                  <a:pt x="3993935" y="5330994"/>
                  <a:pt x="3998704" y="5364118"/>
                  <a:pt x="4007184" y="5396712"/>
                </a:cubicBezTo>
                <a:cubicBezTo>
                  <a:pt x="4022024" y="5451565"/>
                  <a:pt x="4031828" y="5507479"/>
                  <a:pt x="4041368" y="5563657"/>
                </a:cubicBezTo>
                <a:cubicBezTo>
                  <a:pt x="4064422" y="5702248"/>
                  <a:pt x="4079527" y="5842164"/>
                  <a:pt x="4090922" y="5982080"/>
                </a:cubicBezTo>
                <a:cubicBezTo>
                  <a:pt x="4092776" y="6013879"/>
                  <a:pt x="4095691" y="6045943"/>
                  <a:pt x="4093572" y="6078007"/>
                </a:cubicBezTo>
                <a:cubicBezTo>
                  <a:pt x="4092776" y="6084897"/>
                  <a:pt x="4093041" y="6094967"/>
                  <a:pt x="4084032" y="6096292"/>
                </a:cubicBezTo>
                <a:cubicBezTo>
                  <a:pt x="4065747" y="6099737"/>
                  <a:pt x="4046668" y="6095232"/>
                  <a:pt x="4028118" y="6099471"/>
                </a:cubicBezTo>
                <a:cubicBezTo>
                  <a:pt x="3983600" y="6110071"/>
                  <a:pt x="3939081" y="6120936"/>
                  <a:pt x="3896152" y="6137100"/>
                </a:cubicBezTo>
                <a:cubicBezTo>
                  <a:pt x="3873363" y="6146375"/>
                  <a:pt x="3850309" y="6155915"/>
                  <a:pt x="3831759" y="6172610"/>
                </a:cubicBezTo>
                <a:cubicBezTo>
                  <a:pt x="3811885" y="6191159"/>
                  <a:pt x="3795720" y="6213948"/>
                  <a:pt x="3785916" y="6239122"/>
                </a:cubicBezTo>
                <a:cubicBezTo>
                  <a:pt x="3767896" y="6285496"/>
                  <a:pt x="3765511" y="6336375"/>
                  <a:pt x="3769486" y="6385398"/>
                </a:cubicBezTo>
                <a:cubicBezTo>
                  <a:pt x="3772666" y="6425677"/>
                  <a:pt x="3778761" y="6465956"/>
                  <a:pt x="3789095" y="6504910"/>
                </a:cubicBezTo>
                <a:cubicBezTo>
                  <a:pt x="3799695" y="6544924"/>
                  <a:pt x="3814005" y="6584673"/>
                  <a:pt x="3836529" y="6619386"/>
                </a:cubicBezTo>
                <a:cubicBezTo>
                  <a:pt x="3864883" y="6662315"/>
                  <a:pt x="3901452" y="6699414"/>
                  <a:pt x="3942261" y="6730418"/>
                </a:cubicBezTo>
                <a:cubicBezTo>
                  <a:pt x="3974325" y="6754268"/>
                  <a:pt x="4009039" y="6775467"/>
                  <a:pt x="4047463" y="6786596"/>
                </a:cubicBezTo>
                <a:cubicBezTo>
                  <a:pt x="4101256" y="6801171"/>
                  <a:pt x="4160880" y="6790837"/>
                  <a:pt x="4207253" y="6760097"/>
                </a:cubicBezTo>
                <a:cubicBezTo>
                  <a:pt x="4223153" y="6749232"/>
                  <a:pt x="4239053" y="6737308"/>
                  <a:pt x="4250447" y="6721408"/>
                </a:cubicBezTo>
                <a:cubicBezTo>
                  <a:pt x="4268732" y="6696234"/>
                  <a:pt x="4281981" y="6667880"/>
                  <a:pt x="4294171" y="6639526"/>
                </a:cubicBezTo>
                <a:cubicBezTo>
                  <a:pt x="4314045" y="6591562"/>
                  <a:pt x="4331535" y="6542008"/>
                  <a:pt x="4341075" y="6490865"/>
                </a:cubicBezTo>
                <a:cubicBezTo>
                  <a:pt x="4347434" y="6461186"/>
                  <a:pt x="4331535" y="6433627"/>
                  <a:pt x="4315635" y="6409778"/>
                </a:cubicBezTo>
                <a:cubicBezTo>
                  <a:pt x="4310070" y="6399708"/>
                  <a:pt x="4300266" y="6389903"/>
                  <a:pt x="4301326" y="6377713"/>
                </a:cubicBezTo>
                <a:cubicBezTo>
                  <a:pt x="4312985" y="6373474"/>
                  <a:pt x="4325440" y="6374004"/>
                  <a:pt x="4337365" y="6374799"/>
                </a:cubicBezTo>
                <a:cubicBezTo>
                  <a:pt x="4365984" y="6376918"/>
                  <a:pt x="4394073" y="6381688"/>
                  <a:pt x="4422692" y="6383278"/>
                </a:cubicBezTo>
                <a:cubicBezTo>
                  <a:pt x="4482845" y="6385663"/>
                  <a:pt x="4542999" y="6383543"/>
                  <a:pt x="4602887" y="6389373"/>
                </a:cubicBezTo>
                <a:cubicBezTo>
                  <a:pt x="4614811" y="6389903"/>
                  <a:pt x="4625676" y="6395733"/>
                  <a:pt x="4633626" y="6404478"/>
                </a:cubicBezTo>
                <a:cubicBezTo>
                  <a:pt x="4643960" y="6415342"/>
                  <a:pt x="4656415" y="6424882"/>
                  <a:pt x="4671785" y="6427267"/>
                </a:cubicBezTo>
                <a:cubicBezTo>
                  <a:pt x="4697489" y="6431507"/>
                  <a:pt x="4723193" y="6433362"/>
                  <a:pt x="4749163" y="6435747"/>
                </a:cubicBezTo>
                <a:cubicBezTo>
                  <a:pt x="4814351" y="6441047"/>
                  <a:pt x="4879539" y="6445286"/>
                  <a:pt x="4944992" y="6444491"/>
                </a:cubicBezTo>
                <a:cubicBezTo>
                  <a:pt x="4967251" y="6443697"/>
                  <a:pt x="4990570" y="6444227"/>
                  <a:pt x="5011505" y="6434952"/>
                </a:cubicBezTo>
                <a:cubicBezTo>
                  <a:pt x="5038534" y="6423822"/>
                  <a:pt x="5064238" y="6407392"/>
                  <a:pt x="5081993" y="6383543"/>
                </a:cubicBezTo>
                <a:cubicBezTo>
                  <a:pt x="5094182" y="6366318"/>
                  <a:pt x="5103987" y="6345119"/>
                  <a:pt x="5100012" y="6323655"/>
                </a:cubicBezTo>
                <a:cubicBezTo>
                  <a:pt x="5095242" y="6296891"/>
                  <a:pt x="5079873" y="6274102"/>
                  <a:pt x="5068743" y="6249987"/>
                </a:cubicBezTo>
                <a:cubicBezTo>
                  <a:pt x="5062383" y="6236472"/>
                  <a:pt x="5055494" y="6221633"/>
                  <a:pt x="5059468" y="6206529"/>
                </a:cubicBezTo>
                <a:cubicBezTo>
                  <a:pt x="5064503" y="6185329"/>
                  <a:pt x="5081198" y="6170224"/>
                  <a:pt x="5092328" y="6152470"/>
                </a:cubicBezTo>
                <a:cubicBezTo>
                  <a:pt x="5103192" y="6136836"/>
                  <a:pt x="5107962" y="6118021"/>
                  <a:pt x="5114587" y="6100532"/>
                </a:cubicBezTo>
                <a:cubicBezTo>
                  <a:pt x="5122802" y="6077742"/>
                  <a:pt x="5131016" y="6054688"/>
                  <a:pt x="5134196" y="6030573"/>
                </a:cubicBezTo>
                <a:cubicBezTo>
                  <a:pt x="5133401" y="6014409"/>
                  <a:pt x="5133666" y="6000099"/>
                  <a:pt x="5125717" y="5988970"/>
                </a:cubicBezTo>
                <a:lnTo>
                  <a:pt x="5125717" y="5988970"/>
                </a:lnTo>
                <a:close/>
                <a:moveTo>
                  <a:pt x="24615" y="3974763"/>
                </a:moveTo>
                <a:cubicBezTo>
                  <a:pt x="23025" y="3971053"/>
                  <a:pt x="23555" y="3968668"/>
                  <a:pt x="26735" y="3967344"/>
                </a:cubicBezTo>
                <a:cubicBezTo>
                  <a:pt x="28590" y="3970789"/>
                  <a:pt x="27795" y="3973174"/>
                  <a:pt x="24615" y="3974763"/>
                </a:cubicBezTo>
                <a:close/>
                <a:moveTo>
                  <a:pt x="2945625" y="4244261"/>
                </a:moveTo>
                <a:cubicBezTo>
                  <a:pt x="2947215" y="4234456"/>
                  <a:pt x="2951985" y="4223856"/>
                  <a:pt x="2962055" y="4220146"/>
                </a:cubicBezTo>
                <a:cubicBezTo>
                  <a:pt x="2984314" y="4211667"/>
                  <a:pt x="3008958" y="4214051"/>
                  <a:pt x="3032013" y="4209017"/>
                </a:cubicBezTo>
                <a:cubicBezTo>
                  <a:pt x="3065402" y="4201862"/>
                  <a:pt x="3098791" y="4192852"/>
                  <a:pt x="3132444" y="4187552"/>
                </a:cubicBezTo>
                <a:cubicBezTo>
                  <a:pt x="3185973" y="4178277"/>
                  <a:pt x="3240297" y="4179868"/>
                  <a:pt x="3294355" y="4180927"/>
                </a:cubicBezTo>
                <a:cubicBezTo>
                  <a:pt x="3330394" y="4182252"/>
                  <a:pt x="3366433" y="4182517"/>
                  <a:pt x="3401942" y="4188877"/>
                </a:cubicBezTo>
                <a:cubicBezTo>
                  <a:pt x="3396377" y="4202922"/>
                  <a:pt x="3388957" y="4216701"/>
                  <a:pt x="3390017" y="4232071"/>
                </a:cubicBezTo>
                <a:cubicBezTo>
                  <a:pt x="3391077" y="4249295"/>
                  <a:pt x="3395317" y="4266255"/>
                  <a:pt x="3400617" y="4282684"/>
                </a:cubicBezTo>
                <a:cubicBezTo>
                  <a:pt x="3401942" y="4287719"/>
                  <a:pt x="3406447" y="4291694"/>
                  <a:pt x="3411746" y="4291959"/>
                </a:cubicBezTo>
                <a:cubicBezTo>
                  <a:pt x="3411746" y="4293284"/>
                  <a:pt x="3412011" y="4295934"/>
                  <a:pt x="3412011" y="4297259"/>
                </a:cubicBezTo>
                <a:cubicBezTo>
                  <a:pt x="3337813" y="4312364"/>
                  <a:pt x="3264941" y="4332768"/>
                  <a:pt x="3191008" y="4348403"/>
                </a:cubicBezTo>
                <a:cubicBezTo>
                  <a:pt x="3145694" y="4358207"/>
                  <a:pt x="3100380" y="4367482"/>
                  <a:pt x="3054537" y="4374372"/>
                </a:cubicBezTo>
                <a:cubicBezTo>
                  <a:pt x="3030422" y="4377817"/>
                  <a:pt x="3006043" y="4381262"/>
                  <a:pt x="2981399" y="4380202"/>
                </a:cubicBezTo>
                <a:cubicBezTo>
                  <a:pt x="2975304" y="4379937"/>
                  <a:pt x="2968415" y="4378877"/>
                  <a:pt x="2964440" y="4373842"/>
                </a:cubicBezTo>
                <a:cubicBezTo>
                  <a:pt x="2953575" y="4361387"/>
                  <a:pt x="2949335" y="4344693"/>
                  <a:pt x="2946155" y="4329058"/>
                </a:cubicBezTo>
                <a:cubicBezTo>
                  <a:pt x="2941650" y="4300969"/>
                  <a:pt x="2940590" y="4272085"/>
                  <a:pt x="2945625" y="4244261"/>
                </a:cubicBezTo>
                <a:lnTo>
                  <a:pt x="2945625" y="4244261"/>
                </a:lnTo>
                <a:close/>
                <a:moveTo>
                  <a:pt x="2499378" y="6624156"/>
                </a:moveTo>
                <a:lnTo>
                  <a:pt x="2422265" y="5994799"/>
                </a:lnTo>
                <a:lnTo>
                  <a:pt x="2427300" y="5953196"/>
                </a:lnTo>
                <a:cubicBezTo>
                  <a:pt x="2442935" y="5952666"/>
                  <a:pt x="2458039" y="5951076"/>
                  <a:pt x="2473144" y="5948691"/>
                </a:cubicBezTo>
                <a:lnTo>
                  <a:pt x="2669768" y="6590502"/>
                </a:lnTo>
                <a:cubicBezTo>
                  <a:pt x="2614650" y="6606136"/>
                  <a:pt x="2557676" y="6617531"/>
                  <a:pt x="2499378" y="6624156"/>
                </a:cubicBezTo>
                <a:lnTo>
                  <a:pt x="2499378" y="6624156"/>
                </a:lnTo>
                <a:close/>
                <a:moveTo>
                  <a:pt x="2157538" y="6606932"/>
                </a:moveTo>
                <a:lnTo>
                  <a:pt x="2358667" y="5949751"/>
                </a:lnTo>
                <a:cubicBezTo>
                  <a:pt x="2373772" y="5951871"/>
                  <a:pt x="2389141" y="5953196"/>
                  <a:pt x="2404776" y="5953461"/>
                </a:cubicBezTo>
                <a:lnTo>
                  <a:pt x="2409811" y="5994799"/>
                </a:lnTo>
                <a:lnTo>
                  <a:pt x="2332168" y="6629721"/>
                </a:lnTo>
                <a:cubicBezTo>
                  <a:pt x="2272545" y="6626806"/>
                  <a:pt x="2214246" y="6619121"/>
                  <a:pt x="2157538" y="6606932"/>
                </a:cubicBezTo>
                <a:lnTo>
                  <a:pt x="2157538" y="6606932"/>
                </a:lnTo>
                <a:close/>
                <a:moveTo>
                  <a:pt x="3405122" y="5816195"/>
                </a:moveTo>
                <a:lnTo>
                  <a:pt x="2880172" y="5655875"/>
                </a:lnTo>
                <a:lnTo>
                  <a:pt x="3426586" y="5684758"/>
                </a:lnTo>
                <a:cubicBezTo>
                  <a:pt x="3422081" y="5729543"/>
                  <a:pt x="3414926" y="5773531"/>
                  <a:pt x="3405122" y="5816195"/>
                </a:cubicBezTo>
                <a:lnTo>
                  <a:pt x="3405122" y="5816195"/>
                </a:lnTo>
                <a:close/>
                <a:moveTo>
                  <a:pt x="3431886" y="5579822"/>
                </a:moveTo>
                <a:cubicBezTo>
                  <a:pt x="3431886" y="5611091"/>
                  <a:pt x="3430561" y="5642095"/>
                  <a:pt x="3427911" y="5672569"/>
                </a:cubicBezTo>
                <a:lnTo>
                  <a:pt x="2831413" y="5641035"/>
                </a:lnTo>
                <a:lnTo>
                  <a:pt x="2790340" y="5628580"/>
                </a:lnTo>
                <a:cubicBezTo>
                  <a:pt x="2792460" y="5613740"/>
                  <a:pt x="2793785" y="5598636"/>
                  <a:pt x="2794314" y="5583266"/>
                </a:cubicBezTo>
                <a:lnTo>
                  <a:pt x="3429236" y="5505094"/>
                </a:lnTo>
                <a:cubicBezTo>
                  <a:pt x="3430826" y="5529738"/>
                  <a:pt x="3431886" y="5554648"/>
                  <a:pt x="3431886" y="5579822"/>
                </a:cubicBezTo>
                <a:lnTo>
                  <a:pt x="3431886" y="5579822"/>
                </a:lnTo>
                <a:close/>
                <a:moveTo>
                  <a:pt x="2794314" y="5570812"/>
                </a:moveTo>
                <a:cubicBezTo>
                  <a:pt x="2794314" y="5527883"/>
                  <a:pt x="2786895" y="5486544"/>
                  <a:pt x="2773645" y="5448120"/>
                </a:cubicBezTo>
                <a:lnTo>
                  <a:pt x="3252486" y="5337884"/>
                </a:lnTo>
                <a:cubicBezTo>
                  <a:pt x="3303100" y="5339474"/>
                  <a:pt x="3353978" y="5341064"/>
                  <a:pt x="3404592" y="5342654"/>
                </a:cubicBezTo>
                <a:cubicBezTo>
                  <a:pt x="3415986" y="5391412"/>
                  <a:pt x="3423671" y="5441761"/>
                  <a:pt x="3427911" y="5492904"/>
                </a:cubicBezTo>
                <a:lnTo>
                  <a:pt x="2794314" y="5570812"/>
                </a:lnTo>
                <a:lnTo>
                  <a:pt x="2794314" y="5570812"/>
                </a:lnTo>
                <a:close/>
                <a:moveTo>
                  <a:pt x="2875932" y="5338944"/>
                </a:moveTo>
                <a:cubicBezTo>
                  <a:pt x="2984844" y="5334439"/>
                  <a:pt x="3093756" y="5333644"/>
                  <a:pt x="3202402" y="5336294"/>
                </a:cubicBezTo>
                <a:cubicBezTo>
                  <a:pt x="3202933" y="5336294"/>
                  <a:pt x="3203198" y="5336294"/>
                  <a:pt x="3203727" y="5336294"/>
                </a:cubicBezTo>
                <a:lnTo>
                  <a:pt x="2769405" y="5436461"/>
                </a:lnTo>
                <a:cubicBezTo>
                  <a:pt x="2763840" y="5421886"/>
                  <a:pt x="2757480" y="5407842"/>
                  <a:pt x="2750326" y="5394327"/>
                </a:cubicBezTo>
                <a:lnTo>
                  <a:pt x="2783185" y="5369418"/>
                </a:lnTo>
                <a:lnTo>
                  <a:pt x="2852613" y="5340004"/>
                </a:lnTo>
                <a:cubicBezTo>
                  <a:pt x="2860562" y="5339474"/>
                  <a:pt x="2868247" y="5339209"/>
                  <a:pt x="2875932" y="5338944"/>
                </a:cubicBezTo>
                <a:lnTo>
                  <a:pt x="2875932" y="5338944"/>
                </a:lnTo>
                <a:close/>
                <a:moveTo>
                  <a:pt x="2777090" y="5358553"/>
                </a:moveTo>
                <a:lnTo>
                  <a:pt x="2739461" y="5374718"/>
                </a:lnTo>
                <a:cubicBezTo>
                  <a:pt x="2733896" y="5365443"/>
                  <a:pt x="2727801" y="5356433"/>
                  <a:pt x="2721442" y="5347688"/>
                </a:cubicBezTo>
                <a:cubicBezTo>
                  <a:pt x="2747146" y="5345834"/>
                  <a:pt x="2772850" y="5344243"/>
                  <a:pt x="2798554" y="5342654"/>
                </a:cubicBezTo>
                <a:lnTo>
                  <a:pt x="2777090" y="5358553"/>
                </a:lnTo>
                <a:lnTo>
                  <a:pt x="2777090" y="5358553"/>
                </a:lnTo>
                <a:close/>
                <a:moveTo>
                  <a:pt x="1939979" y="4625849"/>
                </a:moveTo>
                <a:cubicBezTo>
                  <a:pt x="1950049" y="4657913"/>
                  <a:pt x="1958794" y="4680438"/>
                  <a:pt x="1960649" y="4679908"/>
                </a:cubicBezTo>
                <a:cubicBezTo>
                  <a:pt x="1982113" y="4776630"/>
                  <a:pt x="2005962" y="4872822"/>
                  <a:pt x="2029282" y="4969014"/>
                </a:cubicBezTo>
                <a:cubicBezTo>
                  <a:pt x="2029282" y="4969279"/>
                  <a:pt x="2029547" y="4969545"/>
                  <a:pt x="2029547" y="4969810"/>
                </a:cubicBezTo>
                <a:lnTo>
                  <a:pt x="1819673" y="4691303"/>
                </a:lnTo>
                <a:cubicBezTo>
                  <a:pt x="1858097" y="4667188"/>
                  <a:pt x="1898111" y="4645194"/>
                  <a:pt x="1939979" y="4625849"/>
                </a:cubicBezTo>
                <a:lnTo>
                  <a:pt x="1939979" y="4625849"/>
                </a:lnTo>
                <a:close/>
                <a:moveTo>
                  <a:pt x="1809073" y="4698192"/>
                </a:moveTo>
                <a:lnTo>
                  <a:pt x="2036437" y="4999489"/>
                </a:lnTo>
                <a:cubicBezTo>
                  <a:pt x="2045976" y="5040562"/>
                  <a:pt x="2054456" y="5080841"/>
                  <a:pt x="2061081" y="5122975"/>
                </a:cubicBezTo>
                <a:cubicBezTo>
                  <a:pt x="2069561" y="5176239"/>
                  <a:pt x="2077775" y="5229502"/>
                  <a:pt x="2086255" y="5282500"/>
                </a:cubicBezTo>
                <a:lnTo>
                  <a:pt x="1655113" y="4819824"/>
                </a:lnTo>
                <a:cubicBezTo>
                  <a:pt x="1702281" y="4775040"/>
                  <a:pt x="1753955" y="4734231"/>
                  <a:pt x="1809073" y="4698192"/>
                </a:cubicBezTo>
                <a:lnTo>
                  <a:pt x="1809073" y="4698192"/>
                </a:lnTo>
                <a:close/>
                <a:moveTo>
                  <a:pt x="1646368" y="4828569"/>
                </a:moveTo>
                <a:lnTo>
                  <a:pt x="2089965" y="5304760"/>
                </a:lnTo>
                <a:cubicBezTo>
                  <a:pt x="2092880" y="5319334"/>
                  <a:pt x="2097385" y="5334174"/>
                  <a:pt x="2105600" y="5345568"/>
                </a:cubicBezTo>
                <a:cubicBezTo>
                  <a:pt x="2099240" y="5354313"/>
                  <a:pt x="2093145" y="5363058"/>
                  <a:pt x="2087580" y="5372333"/>
                </a:cubicBezTo>
                <a:lnTo>
                  <a:pt x="2055251" y="5358553"/>
                </a:lnTo>
                <a:lnTo>
                  <a:pt x="1530036" y="4963185"/>
                </a:lnTo>
                <a:cubicBezTo>
                  <a:pt x="1565015" y="4915221"/>
                  <a:pt x="1603969" y="4870173"/>
                  <a:pt x="1646368" y="4828569"/>
                </a:cubicBezTo>
                <a:lnTo>
                  <a:pt x="1646368" y="4828569"/>
                </a:lnTo>
                <a:close/>
                <a:moveTo>
                  <a:pt x="1335797" y="5688733"/>
                </a:moveTo>
                <a:lnTo>
                  <a:pt x="1952169" y="5656139"/>
                </a:lnTo>
                <a:lnTo>
                  <a:pt x="1361766" y="5836334"/>
                </a:lnTo>
                <a:cubicBezTo>
                  <a:pt x="1349577" y="5788371"/>
                  <a:pt x="1340832" y="5739082"/>
                  <a:pt x="1335797" y="5688733"/>
                </a:cubicBezTo>
                <a:lnTo>
                  <a:pt x="1335797" y="5688733"/>
                </a:lnTo>
                <a:close/>
                <a:moveTo>
                  <a:pt x="1334472" y="5676279"/>
                </a:moveTo>
                <a:cubicBezTo>
                  <a:pt x="1331557" y="5644480"/>
                  <a:pt x="1329967" y="5612415"/>
                  <a:pt x="1329967" y="5579822"/>
                </a:cubicBezTo>
                <a:cubicBezTo>
                  <a:pt x="1329967" y="5551732"/>
                  <a:pt x="1331027" y="5523908"/>
                  <a:pt x="1333147" y="5496349"/>
                </a:cubicBezTo>
                <a:lnTo>
                  <a:pt x="2031137" y="5582472"/>
                </a:lnTo>
                <a:cubicBezTo>
                  <a:pt x="2031667" y="5598901"/>
                  <a:pt x="2032992" y="5614801"/>
                  <a:pt x="2035377" y="5630700"/>
                </a:cubicBezTo>
                <a:lnTo>
                  <a:pt x="2000663" y="5641300"/>
                </a:lnTo>
                <a:lnTo>
                  <a:pt x="1334472" y="5676279"/>
                </a:lnTo>
                <a:lnTo>
                  <a:pt x="1334472" y="5676279"/>
                </a:lnTo>
                <a:close/>
                <a:moveTo>
                  <a:pt x="2031137" y="5570017"/>
                </a:moveTo>
                <a:lnTo>
                  <a:pt x="1334472" y="5484159"/>
                </a:lnTo>
                <a:cubicBezTo>
                  <a:pt x="1340567" y="5417382"/>
                  <a:pt x="1352757" y="5352193"/>
                  <a:pt x="1370776" y="5289655"/>
                </a:cubicBezTo>
                <a:lnTo>
                  <a:pt x="2052336" y="5446531"/>
                </a:lnTo>
                <a:cubicBezTo>
                  <a:pt x="2038822" y="5485219"/>
                  <a:pt x="2031402" y="5526823"/>
                  <a:pt x="2031137" y="5570017"/>
                </a:cubicBezTo>
                <a:lnTo>
                  <a:pt x="2031137" y="5570017"/>
                </a:lnTo>
                <a:close/>
                <a:moveTo>
                  <a:pt x="1374221" y="5277730"/>
                </a:moveTo>
                <a:cubicBezTo>
                  <a:pt x="1391445" y="5219962"/>
                  <a:pt x="1413705" y="5164049"/>
                  <a:pt x="1440469" y="5110785"/>
                </a:cubicBezTo>
                <a:lnTo>
                  <a:pt x="2048891" y="5369418"/>
                </a:lnTo>
                <a:lnTo>
                  <a:pt x="2076980" y="5390617"/>
                </a:lnTo>
                <a:cubicBezTo>
                  <a:pt x="2069296" y="5404927"/>
                  <a:pt x="2062406" y="5419766"/>
                  <a:pt x="2056576" y="5434871"/>
                </a:cubicBezTo>
                <a:lnTo>
                  <a:pt x="1374221" y="5277730"/>
                </a:lnTo>
                <a:lnTo>
                  <a:pt x="1374221" y="5277730"/>
                </a:lnTo>
                <a:close/>
                <a:moveTo>
                  <a:pt x="1522882" y="4973254"/>
                </a:moveTo>
                <a:lnTo>
                  <a:pt x="2008082" y="5338679"/>
                </a:lnTo>
                <a:lnTo>
                  <a:pt x="1446034" y="5099921"/>
                </a:lnTo>
                <a:cubicBezTo>
                  <a:pt x="1468823" y="5055667"/>
                  <a:pt x="1494527" y="5013533"/>
                  <a:pt x="1522882" y="4973254"/>
                </a:cubicBezTo>
                <a:lnTo>
                  <a:pt x="1522882" y="4973254"/>
                </a:lnTo>
                <a:close/>
                <a:moveTo>
                  <a:pt x="2003048" y="5653225"/>
                </a:moveTo>
                <a:lnTo>
                  <a:pt x="2039352" y="5651370"/>
                </a:lnTo>
                <a:cubicBezTo>
                  <a:pt x="2042796" y="5667269"/>
                  <a:pt x="2047036" y="5682638"/>
                  <a:pt x="2052336" y="5697743"/>
                </a:cubicBezTo>
                <a:lnTo>
                  <a:pt x="1425364" y="6017589"/>
                </a:lnTo>
                <a:cubicBezTo>
                  <a:pt x="1400455" y="5963530"/>
                  <a:pt x="1380051" y="5906822"/>
                  <a:pt x="1364681" y="5847994"/>
                </a:cubicBezTo>
                <a:lnTo>
                  <a:pt x="2003048" y="5653225"/>
                </a:lnTo>
                <a:lnTo>
                  <a:pt x="2003048" y="5653225"/>
                </a:lnTo>
                <a:close/>
                <a:moveTo>
                  <a:pt x="2056841" y="5709403"/>
                </a:moveTo>
                <a:cubicBezTo>
                  <a:pt x="2072210" y="5748886"/>
                  <a:pt x="2093675" y="5785191"/>
                  <a:pt x="2120439" y="5816990"/>
                </a:cubicBezTo>
                <a:lnTo>
                  <a:pt x="1531891" y="6198843"/>
                </a:lnTo>
                <a:cubicBezTo>
                  <a:pt x="1493202" y="6145580"/>
                  <a:pt x="1459283" y="6088872"/>
                  <a:pt x="1430664" y="6028719"/>
                </a:cubicBezTo>
                <a:lnTo>
                  <a:pt x="2056841" y="5709403"/>
                </a:lnTo>
                <a:lnTo>
                  <a:pt x="2056841" y="5709403"/>
                </a:lnTo>
                <a:close/>
                <a:moveTo>
                  <a:pt x="2128654" y="5826529"/>
                </a:moveTo>
                <a:cubicBezTo>
                  <a:pt x="2139254" y="5838189"/>
                  <a:pt x="2150383" y="5849319"/>
                  <a:pt x="2162308" y="5859919"/>
                </a:cubicBezTo>
                <a:lnTo>
                  <a:pt x="2141109" y="5892513"/>
                </a:lnTo>
                <a:lnTo>
                  <a:pt x="1658293" y="6343000"/>
                </a:lnTo>
                <a:cubicBezTo>
                  <a:pt x="1614834" y="6301926"/>
                  <a:pt x="1574820" y="6257142"/>
                  <a:pt x="1539046" y="6208913"/>
                </a:cubicBezTo>
                <a:lnTo>
                  <a:pt x="2128654" y="5826529"/>
                </a:lnTo>
                <a:lnTo>
                  <a:pt x="2128654" y="5826529"/>
                </a:lnTo>
                <a:close/>
                <a:moveTo>
                  <a:pt x="2113284" y="5935176"/>
                </a:moveTo>
                <a:lnTo>
                  <a:pt x="1782574" y="6443961"/>
                </a:lnTo>
                <a:cubicBezTo>
                  <a:pt x="1742030" y="6415873"/>
                  <a:pt x="1703606" y="6384868"/>
                  <a:pt x="1667302" y="6351479"/>
                </a:cubicBezTo>
                <a:lnTo>
                  <a:pt x="2113284" y="5935176"/>
                </a:lnTo>
                <a:lnTo>
                  <a:pt x="2113284" y="5935176"/>
                </a:lnTo>
                <a:close/>
                <a:moveTo>
                  <a:pt x="2150648" y="5900197"/>
                </a:moveTo>
                <a:lnTo>
                  <a:pt x="2179267" y="5873433"/>
                </a:lnTo>
                <a:cubicBezTo>
                  <a:pt x="2191722" y="5882973"/>
                  <a:pt x="2204707" y="5891982"/>
                  <a:pt x="2218221" y="5899932"/>
                </a:cubicBezTo>
                <a:lnTo>
                  <a:pt x="1947929" y="6537238"/>
                </a:lnTo>
                <a:cubicBezTo>
                  <a:pt x="1893606" y="6512595"/>
                  <a:pt x="1841667" y="6483446"/>
                  <a:pt x="1792909" y="6450322"/>
                </a:cubicBezTo>
                <a:lnTo>
                  <a:pt x="2150648" y="5900197"/>
                </a:lnTo>
                <a:lnTo>
                  <a:pt x="2150648" y="5900197"/>
                </a:lnTo>
                <a:close/>
                <a:moveTo>
                  <a:pt x="2228821" y="5906292"/>
                </a:moveTo>
                <a:cubicBezTo>
                  <a:pt x="2264860" y="5926167"/>
                  <a:pt x="2304609" y="5940476"/>
                  <a:pt x="2346478" y="5947631"/>
                </a:cubicBezTo>
                <a:lnTo>
                  <a:pt x="2145348" y="6604017"/>
                </a:lnTo>
                <a:cubicBezTo>
                  <a:pt x="2080690" y="6589177"/>
                  <a:pt x="2018417" y="6568508"/>
                  <a:pt x="1959059" y="6542538"/>
                </a:cubicBezTo>
                <a:lnTo>
                  <a:pt x="2228821" y="5906292"/>
                </a:lnTo>
                <a:lnTo>
                  <a:pt x="2228821" y="5906292"/>
                </a:lnTo>
                <a:close/>
                <a:moveTo>
                  <a:pt x="2681693" y="6587057"/>
                </a:moveTo>
                <a:lnTo>
                  <a:pt x="2485598" y="5946571"/>
                </a:lnTo>
                <a:cubicBezTo>
                  <a:pt x="2527202" y="5938621"/>
                  <a:pt x="2566686" y="5923781"/>
                  <a:pt x="2602195" y="5903377"/>
                </a:cubicBezTo>
                <a:lnTo>
                  <a:pt x="2861358" y="6514714"/>
                </a:lnTo>
                <a:cubicBezTo>
                  <a:pt x="2804384" y="6544129"/>
                  <a:pt x="2744231" y="6568508"/>
                  <a:pt x="2681693" y="6587057"/>
                </a:cubicBezTo>
                <a:lnTo>
                  <a:pt x="2681693" y="6587057"/>
                </a:lnTo>
                <a:close/>
                <a:moveTo>
                  <a:pt x="2872222" y="6508884"/>
                </a:moveTo>
                <a:lnTo>
                  <a:pt x="2612795" y="5896752"/>
                </a:lnTo>
                <a:cubicBezTo>
                  <a:pt x="2625779" y="5888803"/>
                  <a:pt x="2638234" y="5880058"/>
                  <a:pt x="2650159" y="5870518"/>
                </a:cubicBezTo>
                <a:lnTo>
                  <a:pt x="2681693" y="5899932"/>
                </a:lnTo>
                <a:lnTo>
                  <a:pt x="3017173" y="6415873"/>
                </a:lnTo>
                <a:cubicBezTo>
                  <a:pt x="2971594" y="6450851"/>
                  <a:pt x="2923101" y="6482121"/>
                  <a:pt x="2872222" y="6508884"/>
                </a:cubicBezTo>
                <a:lnTo>
                  <a:pt x="2872222" y="6508884"/>
                </a:lnTo>
                <a:close/>
                <a:moveTo>
                  <a:pt x="3026978" y="6408717"/>
                </a:moveTo>
                <a:lnTo>
                  <a:pt x="2719057" y="5935176"/>
                </a:lnTo>
                <a:lnTo>
                  <a:pt x="3129000" y="6317825"/>
                </a:lnTo>
                <a:cubicBezTo>
                  <a:pt x="3096936" y="6350419"/>
                  <a:pt x="3063017" y="6380628"/>
                  <a:pt x="3026978" y="6408717"/>
                </a:cubicBezTo>
                <a:lnTo>
                  <a:pt x="3026978" y="6408717"/>
                </a:lnTo>
                <a:close/>
                <a:moveTo>
                  <a:pt x="3137744" y="6309081"/>
                </a:moveTo>
                <a:lnTo>
                  <a:pt x="2691233" y="5892248"/>
                </a:lnTo>
                <a:lnTo>
                  <a:pt x="2667648" y="5855944"/>
                </a:lnTo>
                <a:cubicBezTo>
                  <a:pt x="2679043" y="5845874"/>
                  <a:pt x="2689642" y="5835009"/>
                  <a:pt x="2699712" y="5823615"/>
                </a:cubicBezTo>
                <a:lnTo>
                  <a:pt x="3245331" y="6177644"/>
                </a:lnTo>
                <a:cubicBezTo>
                  <a:pt x="3213002" y="6224283"/>
                  <a:pt x="3176963" y="6268271"/>
                  <a:pt x="3137744" y="6309081"/>
                </a:cubicBezTo>
                <a:lnTo>
                  <a:pt x="3137744" y="6309081"/>
                </a:lnTo>
                <a:close/>
                <a:moveTo>
                  <a:pt x="3252221" y="6167574"/>
                </a:moveTo>
                <a:lnTo>
                  <a:pt x="2707662" y="5814340"/>
                </a:lnTo>
                <a:cubicBezTo>
                  <a:pt x="2733896" y="5782276"/>
                  <a:pt x="2755096" y="5745972"/>
                  <a:pt x="2769935" y="5706753"/>
                </a:cubicBezTo>
                <a:lnTo>
                  <a:pt x="3344704" y="5999835"/>
                </a:lnTo>
                <a:cubicBezTo>
                  <a:pt x="3318734" y="6058663"/>
                  <a:pt x="3287995" y="6114841"/>
                  <a:pt x="3252221" y="6167574"/>
                </a:cubicBezTo>
                <a:lnTo>
                  <a:pt x="3252221" y="6167574"/>
                </a:lnTo>
                <a:close/>
                <a:moveTo>
                  <a:pt x="3349473" y="5988440"/>
                </a:moveTo>
                <a:lnTo>
                  <a:pt x="2774175" y="5694828"/>
                </a:lnTo>
                <a:cubicBezTo>
                  <a:pt x="2778945" y="5680519"/>
                  <a:pt x="2782920" y="5665944"/>
                  <a:pt x="2786100" y="5650839"/>
                </a:cubicBezTo>
                <a:lnTo>
                  <a:pt x="2829028" y="5653225"/>
                </a:lnTo>
                <a:lnTo>
                  <a:pt x="3402207" y="5828120"/>
                </a:lnTo>
                <a:cubicBezTo>
                  <a:pt x="3388957" y="5883503"/>
                  <a:pt x="3371203" y="5937031"/>
                  <a:pt x="3349473" y="5988440"/>
                </a:cubicBezTo>
                <a:lnTo>
                  <a:pt x="3349473" y="5988440"/>
                </a:lnTo>
                <a:close/>
                <a:moveTo>
                  <a:pt x="2344623" y="6629986"/>
                </a:moveTo>
                <a:lnTo>
                  <a:pt x="2416171" y="6045413"/>
                </a:lnTo>
                <a:lnTo>
                  <a:pt x="2487188" y="6625481"/>
                </a:lnTo>
                <a:cubicBezTo>
                  <a:pt x="2452209" y="6628926"/>
                  <a:pt x="2416966" y="6630781"/>
                  <a:pt x="2380927" y="6630781"/>
                </a:cubicBezTo>
                <a:cubicBezTo>
                  <a:pt x="2368737" y="6630781"/>
                  <a:pt x="2356812" y="6630516"/>
                  <a:pt x="2344623" y="6629986"/>
                </a:cubicBezTo>
                <a:lnTo>
                  <a:pt x="2344623" y="6629986"/>
                </a:lnTo>
                <a:close/>
                <a:moveTo>
                  <a:pt x="4063362" y="6584143"/>
                </a:moveTo>
                <a:cubicBezTo>
                  <a:pt x="4046933" y="6581493"/>
                  <a:pt x="4032358" y="6572483"/>
                  <a:pt x="4019639" y="6562148"/>
                </a:cubicBezTo>
                <a:cubicBezTo>
                  <a:pt x="4005329" y="6550224"/>
                  <a:pt x="4006389" y="6529554"/>
                  <a:pt x="4005064" y="6512859"/>
                </a:cubicBezTo>
                <a:cubicBezTo>
                  <a:pt x="4012484" y="6509414"/>
                  <a:pt x="4020169" y="6504910"/>
                  <a:pt x="4028648" y="6505970"/>
                </a:cubicBezTo>
                <a:cubicBezTo>
                  <a:pt x="4042693" y="6512859"/>
                  <a:pt x="4054088" y="6524519"/>
                  <a:pt x="4063627" y="6536974"/>
                </a:cubicBezTo>
                <a:cubicBezTo>
                  <a:pt x="4074492" y="6550224"/>
                  <a:pt x="4072372" y="6570363"/>
                  <a:pt x="4063362" y="6584143"/>
                </a:cubicBezTo>
                <a:lnTo>
                  <a:pt x="4063362" y="6584143"/>
                </a:lnTo>
                <a:close/>
              </a:path>
            </a:pathLst>
          </a:custGeom>
          <a:solidFill>
            <a:schemeClr val="accent4"/>
          </a:solidFill>
          <a:ln w="2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3C01044A-6136-4506-9201-389C618C2D5E}"/>
              </a:ext>
            </a:extLst>
          </p:cNvPr>
          <p:cNvSpPr/>
          <p:nvPr/>
        </p:nvSpPr>
        <p:spPr>
          <a:xfrm>
            <a:off x="5811088" y="1377311"/>
            <a:ext cx="758812" cy="1831616"/>
          </a:xfrm>
          <a:custGeom>
            <a:avLst/>
            <a:gdLst>
              <a:gd name="connsiteX0" fmla="*/ 169257 w 552450"/>
              <a:gd name="connsiteY0" fmla="*/ 1147393 h 1333500"/>
              <a:gd name="connsiteX1" fmla="*/ 118774 w 552450"/>
              <a:gd name="connsiteY1" fmla="*/ 1065478 h 1333500"/>
              <a:gd name="connsiteX2" fmla="*/ 103534 w 552450"/>
              <a:gd name="connsiteY2" fmla="*/ 1056905 h 1333500"/>
              <a:gd name="connsiteX3" fmla="*/ 74007 w 552450"/>
              <a:gd name="connsiteY3" fmla="*/ 1027378 h 1333500"/>
              <a:gd name="connsiteX4" fmla="*/ 66387 w 552450"/>
              <a:gd name="connsiteY4" fmla="*/ 978800 h 1333500"/>
              <a:gd name="connsiteX5" fmla="*/ 64482 w 552450"/>
              <a:gd name="connsiteY5" fmla="*/ 974038 h 1333500"/>
              <a:gd name="connsiteX6" fmla="*/ 72102 w 552450"/>
              <a:gd name="connsiteY6" fmla="*/ 845450 h 1333500"/>
              <a:gd name="connsiteX7" fmla="*/ 105440 w 552450"/>
              <a:gd name="connsiteY7" fmla="*/ 787348 h 1333500"/>
              <a:gd name="connsiteX8" fmla="*/ 97819 w 552450"/>
              <a:gd name="connsiteY8" fmla="*/ 769250 h 1333500"/>
              <a:gd name="connsiteX9" fmla="*/ 93057 w 552450"/>
              <a:gd name="connsiteY9" fmla="*/ 754963 h 1333500"/>
              <a:gd name="connsiteX10" fmla="*/ 122584 w 552450"/>
              <a:gd name="connsiteY10" fmla="*/ 694955 h 1333500"/>
              <a:gd name="connsiteX11" fmla="*/ 148302 w 552450"/>
              <a:gd name="connsiteY11" fmla="*/ 650188 h 1333500"/>
              <a:gd name="connsiteX12" fmla="*/ 165447 w 552450"/>
              <a:gd name="connsiteY12" fmla="*/ 553033 h 1333500"/>
              <a:gd name="connsiteX13" fmla="*/ 153065 w 552450"/>
              <a:gd name="connsiteY13" fmla="*/ 572083 h 1333500"/>
              <a:gd name="connsiteX14" fmla="*/ 94962 w 552450"/>
              <a:gd name="connsiteY14" fmla="*/ 624470 h 1333500"/>
              <a:gd name="connsiteX15" fmla="*/ 75912 w 552450"/>
              <a:gd name="connsiteY15" fmla="*/ 657808 h 1333500"/>
              <a:gd name="connsiteX16" fmla="*/ 65434 w 552450"/>
              <a:gd name="connsiteY16" fmla="*/ 706385 h 1333500"/>
              <a:gd name="connsiteX17" fmla="*/ 60672 w 552450"/>
              <a:gd name="connsiteY17" fmla="*/ 710195 h 1333500"/>
              <a:gd name="connsiteX18" fmla="*/ 55909 w 552450"/>
              <a:gd name="connsiteY18" fmla="*/ 704480 h 1333500"/>
              <a:gd name="connsiteX19" fmla="*/ 47337 w 552450"/>
              <a:gd name="connsiteY19" fmla="*/ 694003 h 1333500"/>
              <a:gd name="connsiteX20" fmla="*/ 43527 w 552450"/>
              <a:gd name="connsiteY20" fmla="*/ 712100 h 1333500"/>
              <a:gd name="connsiteX21" fmla="*/ 46384 w 552450"/>
              <a:gd name="connsiteY21" fmla="*/ 727340 h 1333500"/>
              <a:gd name="connsiteX22" fmla="*/ 20667 w 552450"/>
              <a:gd name="connsiteY22" fmla="*/ 721625 h 1333500"/>
              <a:gd name="connsiteX23" fmla="*/ 29240 w 552450"/>
              <a:gd name="connsiteY23" fmla="*/ 647330 h 1333500"/>
              <a:gd name="connsiteX24" fmla="*/ 52099 w 552450"/>
              <a:gd name="connsiteY24" fmla="*/ 606373 h 1333500"/>
              <a:gd name="connsiteX25" fmla="*/ 68292 w 552450"/>
              <a:gd name="connsiteY25" fmla="*/ 568273 h 1333500"/>
              <a:gd name="connsiteX26" fmla="*/ 119727 w 552450"/>
              <a:gd name="connsiteY26" fmla="*/ 471118 h 1333500"/>
              <a:gd name="connsiteX27" fmla="*/ 126394 w 552450"/>
              <a:gd name="connsiteY27" fmla="*/ 384440 h 1333500"/>
              <a:gd name="connsiteX28" fmla="*/ 127347 w 552450"/>
              <a:gd name="connsiteY28" fmla="*/ 331100 h 1333500"/>
              <a:gd name="connsiteX29" fmla="*/ 156874 w 552450"/>
              <a:gd name="connsiteY29" fmla="*/ 310145 h 1333500"/>
              <a:gd name="connsiteX30" fmla="*/ 214977 w 552450"/>
              <a:gd name="connsiteY30" fmla="*/ 291095 h 1333500"/>
              <a:gd name="connsiteX31" fmla="*/ 215929 w 552450"/>
              <a:gd name="connsiteY31" fmla="*/ 258710 h 1333500"/>
              <a:gd name="connsiteX32" fmla="*/ 178782 w 552450"/>
              <a:gd name="connsiteY32" fmla="*/ 162508 h 1333500"/>
              <a:gd name="connsiteX33" fmla="*/ 179734 w 552450"/>
              <a:gd name="connsiteY33" fmla="*/ 87260 h 1333500"/>
              <a:gd name="connsiteX34" fmla="*/ 206404 w 552450"/>
              <a:gd name="connsiteY34" fmla="*/ 33920 h 1333500"/>
              <a:gd name="connsiteX35" fmla="*/ 382617 w 552450"/>
              <a:gd name="connsiteY35" fmla="*/ 40588 h 1333500"/>
              <a:gd name="connsiteX36" fmla="*/ 401667 w 552450"/>
              <a:gd name="connsiteY36" fmla="*/ 105358 h 1333500"/>
              <a:gd name="connsiteX37" fmla="*/ 400715 w 552450"/>
              <a:gd name="connsiteY37" fmla="*/ 108215 h 1333500"/>
              <a:gd name="connsiteX38" fmla="*/ 415002 w 552450"/>
              <a:gd name="connsiteY38" fmla="*/ 177748 h 1333500"/>
              <a:gd name="connsiteX39" fmla="*/ 435957 w 552450"/>
              <a:gd name="connsiteY39" fmla="*/ 201560 h 1333500"/>
              <a:gd name="connsiteX40" fmla="*/ 438815 w 552450"/>
              <a:gd name="connsiteY40" fmla="*/ 221563 h 1333500"/>
              <a:gd name="connsiteX41" fmla="*/ 421669 w 552450"/>
              <a:gd name="connsiteY41" fmla="*/ 232040 h 1333500"/>
              <a:gd name="connsiteX42" fmla="*/ 394999 w 552450"/>
              <a:gd name="connsiteY42" fmla="*/ 230135 h 1333500"/>
              <a:gd name="connsiteX43" fmla="*/ 381665 w 552450"/>
              <a:gd name="connsiteY43" fmla="*/ 236803 h 1333500"/>
              <a:gd name="connsiteX44" fmla="*/ 376902 w 552450"/>
              <a:gd name="connsiteY44" fmla="*/ 238708 h 1333500"/>
              <a:gd name="connsiteX45" fmla="*/ 365472 w 552450"/>
              <a:gd name="connsiteY45" fmla="*/ 247280 h 1333500"/>
              <a:gd name="connsiteX46" fmla="*/ 386427 w 552450"/>
              <a:gd name="connsiteY46" fmla="*/ 274903 h 1333500"/>
              <a:gd name="connsiteX47" fmla="*/ 369282 w 552450"/>
              <a:gd name="connsiteY47" fmla="*/ 282523 h 1333500"/>
              <a:gd name="connsiteX48" fmla="*/ 435957 w 552450"/>
              <a:gd name="connsiteY48" fmla="*/ 313955 h 1333500"/>
              <a:gd name="connsiteX49" fmla="*/ 466437 w 552450"/>
              <a:gd name="connsiteY49" fmla="*/ 343483 h 1333500"/>
              <a:gd name="connsiteX50" fmla="*/ 472152 w 552450"/>
              <a:gd name="connsiteY50" fmla="*/ 460640 h 1333500"/>
              <a:gd name="connsiteX51" fmla="*/ 482629 w 552450"/>
              <a:gd name="connsiteY51" fmla="*/ 493978 h 1333500"/>
              <a:gd name="connsiteX52" fmla="*/ 523587 w 552450"/>
              <a:gd name="connsiteY52" fmla="*/ 610183 h 1333500"/>
              <a:gd name="connsiteX53" fmla="*/ 540732 w 552450"/>
              <a:gd name="connsiteY53" fmla="*/ 656855 h 1333500"/>
              <a:gd name="connsiteX54" fmla="*/ 552162 w 552450"/>
              <a:gd name="connsiteY54" fmla="*/ 708290 h 1333500"/>
              <a:gd name="connsiteX55" fmla="*/ 518824 w 552450"/>
              <a:gd name="connsiteY55" fmla="*/ 732103 h 1333500"/>
              <a:gd name="connsiteX56" fmla="*/ 514062 w 552450"/>
              <a:gd name="connsiteY56" fmla="*/ 722578 h 1333500"/>
              <a:gd name="connsiteX57" fmla="*/ 498822 w 552450"/>
              <a:gd name="connsiteY57" fmla="*/ 686383 h 1333500"/>
              <a:gd name="connsiteX58" fmla="*/ 495965 w 552450"/>
              <a:gd name="connsiteY58" fmla="*/ 693050 h 1333500"/>
              <a:gd name="connsiteX59" fmla="*/ 493107 w 552450"/>
              <a:gd name="connsiteY59" fmla="*/ 701623 h 1333500"/>
              <a:gd name="connsiteX60" fmla="*/ 485487 w 552450"/>
              <a:gd name="connsiteY60" fmla="*/ 694955 h 1333500"/>
              <a:gd name="connsiteX61" fmla="*/ 488344 w 552450"/>
              <a:gd name="connsiteY61" fmla="*/ 661618 h 1333500"/>
              <a:gd name="connsiteX62" fmla="*/ 486440 w 552450"/>
              <a:gd name="connsiteY62" fmla="*/ 641615 h 1333500"/>
              <a:gd name="connsiteX63" fmla="*/ 435004 w 552450"/>
              <a:gd name="connsiteY63" fmla="*/ 554938 h 1333500"/>
              <a:gd name="connsiteX64" fmla="*/ 427384 w 552450"/>
              <a:gd name="connsiteY64" fmla="*/ 545413 h 1333500"/>
              <a:gd name="connsiteX65" fmla="*/ 421669 w 552450"/>
              <a:gd name="connsiteY65" fmla="*/ 556843 h 1333500"/>
              <a:gd name="connsiteX66" fmla="*/ 445482 w 552450"/>
              <a:gd name="connsiteY66" fmla="*/ 647330 h 1333500"/>
              <a:gd name="connsiteX67" fmla="*/ 457865 w 552450"/>
              <a:gd name="connsiteY67" fmla="*/ 716863 h 1333500"/>
              <a:gd name="connsiteX68" fmla="*/ 465484 w 552450"/>
              <a:gd name="connsiteY68" fmla="*/ 755915 h 1333500"/>
              <a:gd name="connsiteX69" fmla="*/ 461674 w 552450"/>
              <a:gd name="connsiteY69" fmla="*/ 770203 h 1333500"/>
              <a:gd name="connsiteX70" fmla="*/ 447387 w 552450"/>
              <a:gd name="connsiteY70" fmla="*/ 794968 h 1333500"/>
              <a:gd name="connsiteX71" fmla="*/ 418812 w 552450"/>
              <a:gd name="connsiteY71" fmla="*/ 1015948 h 1333500"/>
              <a:gd name="connsiteX72" fmla="*/ 399762 w 552450"/>
              <a:gd name="connsiteY72" fmla="*/ 1050238 h 1333500"/>
              <a:gd name="connsiteX73" fmla="*/ 385474 w 552450"/>
              <a:gd name="connsiteY73" fmla="*/ 1102625 h 1333500"/>
              <a:gd name="connsiteX74" fmla="*/ 375949 w 552450"/>
              <a:gd name="connsiteY74" fmla="*/ 1117865 h 1333500"/>
              <a:gd name="connsiteX75" fmla="*/ 366424 w 552450"/>
              <a:gd name="connsiteY75" fmla="*/ 1127390 h 1333500"/>
              <a:gd name="connsiteX76" fmla="*/ 346422 w 552450"/>
              <a:gd name="connsiteY76" fmla="*/ 1189303 h 1333500"/>
              <a:gd name="connsiteX77" fmla="*/ 358804 w 552450"/>
              <a:gd name="connsiteY77" fmla="*/ 1247405 h 1333500"/>
              <a:gd name="connsiteX78" fmla="*/ 358804 w 552450"/>
              <a:gd name="connsiteY78" fmla="*/ 1264550 h 1333500"/>
              <a:gd name="connsiteX79" fmla="*/ 358804 w 552450"/>
              <a:gd name="connsiteY79" fmla="*/ 1289315 h 1333500"/>
              <a:gd name="connsiteX80" fmla="*/ 334992 w 552450"/>
              <a:gd name="connsiteY80" fmla="*/ 1330273 h 1333500"/>
              <a:gd name="connsiteX81" fmla="*/ 270222 w 552450"/>
              <a:gd name="connsiteY81" fmla="*/ 1326463 h 1333500"/>
              <a:gd name="connsiteX82" fmla="*/ 256887 w 552450"/>
              <a:gd name="connsiteY82" fmla="*/ 1307413 h 1333500"/>
              <a:gd name="connsiteX83" fmla="*/ 265459 w 552450"/>
              <a:gd name="connsiteY83" fmla="*/ 1278838 h 1333500"/>
              <a:gd name="connsiteX84" fmla="*/ 268317 w 552450"/>
              <a:gd name="connsiteY84" fmla="*/ 1237880 h 1333500"/>
              <a:gd name="connsiteX85" fmla="*/ 271174 w 552450"/>
              <a:gd name="connsiteY85" fmla="*/ 1227403 h 1333500"/>
              <a:gd name="connsiteX86" fmla="*/ 285462 w 552450"/>
              <a:gd name="connsiteY86" fmla="*/ 1198828 h 1333500"/>
              <a:gd name="connsiteX87" fmla="*/ 294034 w 552450"/>
              <a:gd name="connsiteY87" fmla="*/ 1115008 h 1333500"/>
              <a:gd name="connsiteX88" fmla="*/ 282604 w 552450"/>
              <a:gd name="connsiteY88" fmla="*/ 1105483 h 1333500"/>
              <a:gd name="connsiteX89" fmla="*/ 273079 w 552450"/>
              <a:gd name="connsiteY89" fmla="*/ 1095958 h 1333500"/>
              <a:gd name="connsiteX90" fmla="*/ 258792 w 552450"/>
              <a:gd name="connsiteY90" fmla="*/ 1040713 h 1333500"/>
              <a:gd name="connsiteX91" fmla="*/ 254029 w 552450"/>
              <a:gd name="connsiteY91" fmla="*/ 1003565 h 1333500"/>
              <a:gd name="connsiteX92" fmla="*/ 258792 w 552450"/>
              <a:gd name="connsiteY92" fmla="*/ 923555 h 1333500"/>
              <a:gd name="connsiteX93" fmla="*/ 254982 w 552450"/>
              <a:gd name="connsiteY93" fmla="*/ 894980 h 1333500"/>
              <a:gd name="connsiteX94" fmla="*/ 234979 w 552450"/>
              <a:gd name="connsiteY94" fmla="*/ 890218 h 1333500"/>
              <a:gd name="connsiteX95" fmla="*/ 222597 w 552450"/>
              <a:gd name="connsiteY95" fmla="*/ 984515 h 1333500"/>
              <a:gd name="connsiteX96" fmla="*/ 227359 w 552450"/>
              <a:gd name="connsiteY96" fmla="*/ 991183 h 1333500"/>
              <a:gd name="connsiteX97" fmla="*/ 216882 w 552450"/>
              <a:gd name="connsiteY97" fmla="*/ 1022615 h 1333500"/>
              <a:gd name="connsiteX98" fmla="*/ 206404 w 552450"/>
              <a:gd name="connsiteY98" fmla="*/ 1034045 h 1333500"/>
              <a:gd name="connsiteX99" fmla="*/ 213072 w 552450"/>
              <a:gd name="connsiteY99" fmla="*/ 1111198 h 1333500"/>
              <a:gd name="connsiteX100" fmla="*/ 225454 w 552450"/>
              <a:gd name="connsiteY100" fmla="*/ 1126438 h 1333500"/>
              <a:gd name="connsiteX101" fmla="*/ 269269 w 552450"/>
              <a:gd name="connsiteY101" fmla="*/ 1170253 h 1333500"/>
              <a:gd name="connsiteX102" fmla="*/ 266412 w 552450"/>
              <a:gd name="connsiteY102" fmla="*/ 1196923 h 1333500"/>
              <a:gd name="connsiteX103" fmla="*/ 216882 w 552450"/>
              <a:gd name="connsiteY103" fmla="*/ 1260740 h 1333500"/>
              <a:gd name="connsiteX104" fmla="*/ 140682 w 552450"/>
              <a:gd name="connsiteY104" fmla="*/ 1301698 h 1333500"/>
              <a:gd name="connsiteX105" fmla="*/ 119727 w 552450"/>
              <a:gd name="connsiteY105" fmla="*/ 1282648 h 1333500"/>
              <a:gd name="connsiteX106" fmla="*/ 132109 w 552450"/>
              <a:gd name="connsiteY106" fmla="*/ 1244548 h 1333500"/>
              <a:gd name="connsiteX107" fmla="*/ 146397 w 552450"/>
              <a:gd name="connsiteY107" fmla="*/ 1175968 h 1333500"/>
              <a:gd name="connsiteX108" fmla="*/ 154969 w 552450"/>
              <a:gd name="connsiteY108" fmla="*/ 1158823 h 1333500"/>
              <a:gd name="connsiteX109" fmla="*/ 158779 w 552450"/>
              <a:gd name="connsiteY109" fmla="*/ 1154060 h 1333500"/>
              <a:gd name="connsiteX110" fmla="*/ 169257 w 552450"/>
              <a:gd name="connsiteY110" fmla="*/ 1147393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52450" h="1333500">
                <a:moveTo>
                  <a:pt x="169257" y="1147393"/>
                </a:moveTo>
                <a:cubicBezTo>
                  <a:pt x="141634" y="1124533"/>
                  <a:pt x="128299" y="1095958"/>
                  <a:pt x="118774" y="1065478"/>
                </a:cubicBezTo>
                <a:cubicBezTo>
                  <a:pt x="116869" y="1057858"/>
                  <a:pt x="112107" y="1055953"/>
                  <a:pt x="103534" y="1056905"/>
                </a:cubicBezTo>
                <a:cubicBezTo>
                  <a:pt x="76865" y="1060715"/>
                  <a:pt x="70197" y="1054048"/>
                  <a:pt x="74007" y="1027378"/>
                </a:cubicBezTo>
                <a:cubicBezTo>
                  <a:pt x="76865" y="1010233"/>
                  <a:pt x="77817" y="994040"/>
                  <a:pt x="66387" y="978800"/>
                </a:cubicBezTo>
                <a:cubicBezTo>
                  <a:pt x="65434" y="977848"/>
                  <a:pt x="64482" y="975942"/>
                  <a:pt x="64482" y="974038"/>
                </a:cubicBezTo>
                <a:cubicBezTo>
                  <a:pt x="65434" y="931175"/>
                  <a:pt x="51147" y="887360"/>
                  <a:pt x="72102" y="845450"/>
                </a:cubicBezTo>
                <a:cubicBezTo>
                  <a:pt x="81627" y="825448"/>
                  <a:pt x="94009" y="806398"/>
                  <a:pt x="105440" y="787348"/>
                </a:cubicBezTo>
                <a:cubicBezTo>
                  <a:pt x="111154" y="777823"/>
                  <a:pt x="113059" y="770203"/>
                  <a:pt x="97819" y="769250"/>
                </a:cubicBezTo>
                <a:cubicBezTo>
                  <a:pt x="85437" y="768298"/>
                  <a:pt x="86390" y="762583"/>
                  <a:pt x="93057" y="754963"/>
                </a:cubicBezTo>
                <a:cubicBezTo>
                  <a:pt x="108297" y="737818"/>
                  <a:pt x="115917" y="716863"/>
                  <a:pt x="122584" y="694955"/>
                </a:cubicBezTo>
                <a:cubicBezTo>
                  <a:pt x="127347" y="677810"/>
                  <a:pt x="135919" y="662570"/>
                  <a:pt x="148302" y="650188"/>
                </a:cubicBezTo>
                <a:cubicBezTo>
                  <a:pt x="177829" y="622565"/>
                  <a:pt x="170209" y="588275"/>
                  <a:pt x="165447" y="553033"/>
                </a:cubicBezTo>
                <a:cubicBezTo>
                  <a:pt x="156874" y="557795"/>
                  <a:pt x="155922" y="566368"/>
                  <a:pt x="153065" y="572083"/>
                </a:cubicBezTo>
                <a:cubicBezTo>
                  <a:pt x="139729" y="596848"/>
                  <a:pt x="117822" y="610183"/>
                  <a:pt x="94962" y="624470"/>
                </a:cubicBezTo>
                <a:cubicBezTo>
                  <a:pt x="81627" y="632090"/>
                  <a:pt x="74007" y="641615"/>
                  <a:pt x="75912" y="657808"/>
                </a:cubicBezTo>
                <a:cubicBezTo>
                  <a:pt x="76865" y="674953"/>
                  <a:pt x="63529" y="689240"/>
                  <a:pt x="65434" y="706385"/>
                </a:cubicBezTo>
                <a:cubicBezTo>
                  <a:pt x="65434" y="709243"/>
                  <a:pt x="63529" y="711148"/>
                  <a:pt x="60672" y="710195"/>
                </a:cubicBezTo>
                <a:cubicBezTo>
                  <a:pt x="57815" y="709243"/>
                  <a:pt x="55909" y="707338"/>
                  <a:pt x="55909" y="704480"/>
                </a:cubicBezTo>
                <a:cubicBezTo>
                  <a:pt x="54957" y="699718"/>
                  <a:pt x="54957" y="691145"/>
                  <a:pt x="47337" y="694003"/>
                </a:cubicBezTo>
                <a:cubicBezTo>
                  <a:pt x="41622" y="696860"/>
                  <a:pt x="41622" y="705433"/>
                  <a:pt x="43527" y="712100"/>
                </a:cubicBezTo>
                <a:cubicBezTo>
                  <a:pt x="44479" y="717815"/>
                  <a:pt x="54957" y="722578"/>
                  <a:pt x="46384" y="727340"/>
                </a:cubicBezTo>
                <a:cubicBezTo>
                  <a:pt x="37812" y="732103"/>
                  <a:pt x="27334" y="728293"/>
                  <a:pt x="20667" y="721625"/>
                </a:cubicBezTo>
                <a:cubicBezTo>
                  <a:pt x="-288" y="699718"/>
                  <a:pt x="3522" y="663523"/>
                  <a:pt x="29240" y="647330"/>
                </a:cubicBezTo>
                <a:cubicBezTo>
                  <a:pt x="44479" y="636853"/>
                  <a:pt x="53052" y="625423"/>
                  <a:pt x="52099" y="606373"/>
                </a:cubicBezTo>
                <a:cubicBezTo>
                  <a:pt x="51147" y="592085"/>
                  <a:pt x="60672" y="579703"/>
                  <a:pt x="68292" y="568273"/>
                </a:cubicBezTo>
                <a:cubicBezTo>
                  <a:pt x="89247" y="537793"/>
                  <a:pt x="111154" y="508265"/>
                  <a:pt x="119727" y="471118"/>
                </a:cubicBezTo>
                <a:cubicBezTo>
                  <a:pt x="126394" y="442543"/>
                  <a:pt x="130204" y="413968"/>
                  <a:pt x="126394" y="384440"/>
                </a:cubicBezTo>
                <a:cubicBezTo>
                  <a:pt x="124490" y="366343"/>
                  <a:pt x="124490" y="348245"/>
                  <a:pt x="127347" y="331100"/>
                </a:cubicBezTo>
                <a:cubicBezTo>
                  <a:pt x="130204" y="311098"/>
                  <a:pt x="135919" y="306335"/>
                  <a:pt x="156874" y="310145"/>
                </a:cubicBezTo>
                <a:cubicBezTo>
                  <a:pt x="180687" y="313955"/>
                  <a:pt x="198784" y="305383"/>
                  <a:pt x="214977" y="291095"/>
                </a:cubicBezTo>
                <a:cubicBezTo>
                  <a:pt x="225454" y="281570"/>
                  <a:pt x="226407" y="266330"/>
                  <a:pt x="215929" y="258710"/>
                </a:cubicBezTo>
                <a:cubicBezTo>
                  <a:pt x="181640" y="234898"/>
                  <a:pt x="180687" y="197750"/>
                  <a:pt x="178782" y="162508"/>
                </a:cubicBezTo>
                <a:cubicBezTo>
                  <a:pt x="176877" y="137743"/>
                  <a:pt x="180687" y="112025"/>
                  <a:pt x="179734" y="87260"/>
                </a:cubicBezTo>
                <a:cubicBezTo>
                  <a:pt x="178782" y="64400"/>
                  <a:pt x="189259" y="47255"/>
                  <a:pt x="206404" y="33920"/>
                </a:cubicBezTo>
                <a:cubicBezTo>
                  <a:pt x="255934" y="-4180"/>
                  <a:pt x="335944" y="-1322"/>
                  <a:pt x="382617" y="40588"/>
                </a:cubicBezTo>
                <a:cubicBezTo>
                  <a:pt x="402619" y="58685"/>
                  <a:pt x="414049" y="78688"/>
                  <a:pt x="401667" y="105358"/>
                </a:cubicBezTo>
                <a:cubicBezTo>
                  <a:pt x="401667" y="106310"/>
                  <a:pt x="400715" y="107263"/>
                  <a:pt x="400715" y="108215"/>
                </a:cubicBezTo>
                <a:cubicBezTo>
                  <a:pt x="390237" y="134885"/>
                  <a:pt x="389284" y="158698"/>
                  <a:pt x="415002" y="177748"/>
                </a:cubicBezTo>
                <a:cubicBezTo>
                  <a:pt x="423574" y="184415"/>
                  <a:pt x="429290" y="193940"/>
                  <a:pt x="435957" y="201560"/>
                </a:cubicBezTo>
                <a:cubicBezTo>
                  <a:pt x="441672" y="207275"/>
                  <a:pt x="442624" y="213943"/>
                  <a:pt x="438815" y="221563"/>
                </a:cubicBezTo>
                <a:cubicBezTo>
                  <a:pt x="435004" y="229183"/>
                  <a:pt x="429290" y="232040"/>
                  <a:pt x="421669" y="232040"/>
                </a:cubicBezTo>
                <a:cubicBezTo>
                  <a:pt x="413097" y="232040"/>
                  <a:pt x="403572" y="231088"/>
                  <a:pt x="394999" y="230135"/>
                </a:cubicBezTo>
                <a:cubicBezTo>
                  <a:pt x="389284" y="229183"/>
                  <a:pt x="381665" y="227278"/>
                  <a:pt x="381665" y="236803"/>
                </a:cubicBezTo>
                <a:cubicBezTo>
                  <a:pt x="381665" y="241565"/>
                  <a:pt x="379759" y="240613"/>
                  <a:pt x="376902" y="238708"/>
                </a:cubicBezTo>
                <a:cubicBezTo>
                  <a:pt x="362615" y="227278"/>
                  <a:pt x="365472" y="241565"/>
                  <a:pt x="365472" y="247280"/>
                </a:cubicBezTo>
                <a:cubicBezTo>
                  <a:pt x="363567" y="262520"/>
                  <a:pt x="379759" y="265378"/>
                  <a:pt x="386427" y="274903"/>
                </a:cubicBezTo>
                <a:cubicBezTo>
                  <a:pt x="382617" y="281570"/>
                  <a:pt x="374997" y="275855"/>
                  <a:pt x="369282" y="282523"/>
                </a:cubicBezTo>
                <a:cubicBezTo>
                  <a:pt x="390237" y="295858"/>
                  <a:pt x="406429" y="316813"/>
                  <a:pt x="435957" y="313955"/>
                </a:cubicBezTo>
                <a:cubicBezTo>
                  <a:pt x="453102" y="313003"/>
                  <a:pt x="468342" y="326338"/>
                  <a:pt x="466437" y="343483"/>
                </a:cubicBezTo>
                <a:cubicBezTo>
                  <a:pt x="461674" y="382535"/>
                  <a:pt x="471199" y="421587"/>
                  <a:pt x="472152" y="460640"/>
                </a:cubicBezTo>
                <a:cubicBezTo>
                  <a:pt x="472152" y="472070"/>
                  <a:pt x="476915" y="483500"/>
                  <a:pt x="482629" y="493978"/>
                </a:cubicBezTo>
                <a:cubicBezTo>
                  <a:pt x="502632" y="530173"/>
                  <a:pt x="520729" y="567320"/>
                  <a:pt x="523587" y="610183"/>
                </a:cubicBezTo>
                <a:cubicBezTo>
                  <a:pt x="524540" y="627328"/>
                  <a:pt x="530254" y="642568"/>
                  <a:pt x="540732" y="656855"/>
                </a:cubicBezTo>
                <a:cubicBezTo>
                  <a:pt x="552162" y="671143"/>
                  <a:pt x="553115" y="690193"/>
                  <a:pt x="552162" y="708290"/>
                </a:cubicBezTo>
                <a:cubicBezTo>
                  <a:pt x="552162" y="717815"/>
                  <a:pt x="527397" y="734960"/>
                  <a:pt x="518824" y="732103"/>
                </a:cubicBezTo>
                <a:cubicBezTo>
                  <a:pt x="513109" y="731150"/>
                  <a:pt x="515015" y="726388"/>
                  <a:pt x="514062" y="722578"/>
                </a:cubicBezTo>
                <a:cubicBezTo>
                  <a:pt x="512157" y="709243"/>
                  <a:pt x="507394" y="696860"/>
                  <a:pt x="498822" y="686383"/>
                </a:cubicBezTo>
                <a:cubicBezTo>
                  <a:pt x="494059" y="687335"/>
                  <a:pt x="495965" y="690193"/>
                  <a:pt x="495965" y="693050"/>
                </a:cubicBezTo>
                <a:cubicBezTo>
                  <a:pt x="495965" y="696860"/>
                  <a:pt x="496917" y="700670"/>
                  <a:pt x="493107" y="701623"/>
                </a:cubicBezTo>
                <a:cubicBezTo>
                  <a:pt x="488344" y="702575"/>
                  <a:pt x="485487" y="698765"/>
                  <a:pt x="485487" y="694955"/>
                </a:cubicBezTo>
                <a:cubicBezTo>
                  <a:pt x="483582" y="683525"/>
                  <a:pt x="482629" y="672095"/>
                  <a:pt x="488344" y="661618"/>
                </a:cubicBezTo>
                <a:cubicBezTo>
                  <a:pt x="492154" y="653998"/>
                  <a:pt x="491202" y="647330"/>
                  <a:pt x="486440" y="641615"/>
                </a:cubicBezTo>
                <a:cubicBezTo>
                  <a:pt x="464532" y="615898"/>
                  <a:pt x="450244" y="585418"/>
                  <a:pt x="435004" y="554938"/>
                </a:cubicBezTo>
                <a:cubicBezTo>
                  <a:pt x="433099" y="551128"/>
                  <a:pt x="433099" y="544460"/>
                  <a:pt x="427384" y="545413"/>
                </a:cubicBezTo>
                <a:cubicBezTo>
                  <a:pt x="422622" y="546365"/>
                  <a:pt x="422622" y="552080"/>
                  <a:pt x="421669" y="556843"/>
                </a:cubicBezTo>
                <a:cubicBezTo>
                  <a:pt x="416907" y="590180"/>
                  <a:pt x="425479" y="621613"/>
                  <a:pt x="445482" y="647330"/>
                </a:cubicBezTo>
                <a:cubicBezTo>
                  <a:pt x="461674" y="670190"/>
                  <a:pt x="463579" y="692098"/>
                  <a:pt x="457865" y="716863"/>
                </a:cubicBezTo>
                <a:cubicBezTo>
                  <a:pt x="454054" y="731150"/>
                  <a:pt x="455007" y="744485"/>
                  <a:pt x="465484" y="755915"/>
                </a:cubicBezTo>
                <a:cubicBezTo>
                  <a:pt x="471199" y="762583"/>
                  <a:pt x="469294" y="767345"/>
                  <a:pt x="461674" y="770203"/>
                </a:cubicBezTo>
                <a:cubicBezTo>
                  <a:pt x="450244" y="774965"/>
                  <a:pt x="448340" y="783538"/>
                  <a:pt x="447387" y="794968"/>
                </a:cubicBezTo>
                <a:cubicBezTo>
                  <a:pt x="439767" y="869263"/>
                  <a:pt x="435004" y="943558"/>
                  <a:pt x="418812" y="1015948"/>
                </a:cubicBezTo>
                <a:cubicBezTo>
                  <a:pt x="415954" y="1029283"/>
                  <a:pt x="410240" y="1041665"/>
                  <a:pt x="399762" y="1050238"/>
                </a:cubicBezTo>
                <a:cubicBezTo>
                  <a:pt x="382617" y="1064525"/>
                  <a:pt x="377854" y="1082623"/>
                  <a:pt x="385474" y="1102625"/>
                </a:cubicBezTo>
                <a:cubicBezTo>
                  <a:pt x="389284" y="1112150"/>
                  <a:pt x="387379" y="1117865"/>
                  <a:pt x="375949" y="1117865"/>
                </a:cubicBezTo>
                <a:cubicBezTo>
                  <a:pt x="369282" y="1117865"/>
                  <a:pt x="367377" y="1121675"/>
                  <a:pt x="366424" y="1127390"/>
                </a:cubicBezTo>
                <a:cubicBezTo>
                  <a:pt x="362615" y="1149298"/>
                  <a:pt x="353090" y="1169300"/>
                  <a:pt x="346422" y="1189303"/>
                </a:cubicBezTo>
                <a:cubicBezTo>
                  <a:pt x="338802" y="1211210"/>
                  <a:pt x="340707" y="1231213"/>
                  <a:pt x="358804" y="1247405"/>
                </a:cubicBezTo>
                <a:cubicBezTo>
                  <a:pt x="364519" y="1253120"/>
                  <a:pt x="367377" y="1257883"/>
                  <a:pt x="358804" y="1264550"/>
                </a:cubicBezTo>
                <a:cubicBezTo>
                  <a:pt x="350232" y="1271218"/>
                  <a:pt x="355947" y="1281695"/>
                  <a:pt x="358804" y="1289315"/>
                </a:cubicBezTo>
                <a:cubicBezTo>
                  <a:pt x="367377" y="1311223"/>
                  <a:pt x="358804" y="1326463"/>
                  <a:pt x="334992" y="1330273"/>
                </a:cubicBezTo>
                <a:cubicBezTo>
                  <a:pt x="313084" y="1333130"/>
                  <a:pt x="291177" y="1329320"/>
                  <a:pt x="270222" y="1326463"/>
                </a:cubicBezTo>
                <a:cubicBezTo>
                  <a:pt x="258792" y="1325510"/>
                  <a:pt x="255934" y="1317890"/>
                  <a:pt x="256887" y="1307413"/>
                </a:cubicBezTo>
                <a:cubicBezTo>
                  <a:pt x="257840" y="1296935"/>
                  <a:pt x="262602" y="1288363"/>
                  <a:pt x="265459" y="1278838"/>
                </a:cubicBezTo>
                <a:cubicBezTo>
                  <a:pt x="270222" y="1265503"/>
                  <a:pt x="275937" y="1252168"/>
                  <a:pt x="268317" y="1237880"/>
                </a:cubicBezTo>
                <a:cubicBezTo>
                  <a:pt x="266412" y="1233118"/>
                  <a:pt x="267365" y="1230260"/>
                  <a:pt x="271174" y="1227403"/>
                </a:cubicBezTo>
                <a:cubicBezTo>
                  <a:pt x="282604" y="1220735"/>
                  <a:pt x="284509" y="1210258"/>
                  <a:pt x="285462" y="1198828"/>
                </a:cubicBezTo>
                <a:cubicBezTo>
                  <a:pt x="287367" y="1170253"/>
                  <a:pt x="302607" y="1144535"/>
                  <a:pt x="294034" y="1115008"/>
                </a:cubicBezTo>
                <a:cubicBezTo>
                  <a:pt x="292129" y="1108340"/>
                  <a:pt x="293082" y="1101673"/>
                  <a:pt x="282604" y="1105483"/>
                </a:cubicBezTo>
                <a:cubicBezTo>
                  <a:pt x="275937" y="1108340"/>
                  <a:pt x="271174" y="1103578"/>
                  <a:pt x="273079" y="1095958"/>
                </a:cubicBezTo>
                <a:cubicBezTo>
                  <a:pt x="278794" y="1075003"/>
                  <a:pt x="274032" y="1057858"/>
                  <a:pt x="258792" y="1040713"/>
                </a:cubicBezTo>
                <a:cubicBezTo>
                  <a:pt x="250219" y="1031188"/>
                  <a:pt x="253077" y="1015948"/>
                  <a:pt x="254029" y="1003565"/>
                </a:cubicBezTo>
                <a:cubicBezTo>
                  <a:pt x="256887" y="976895"/>
                  <a:pt x="260697" y="950225"/>
                  <a:pt x="258792" y="923555"/>
                </a:cubicBezTo>
                <a:cubicBezTo>
                  <a:pt x="257840" y="914030"/>
                  <a:pt x="256887" y="904505"/>
                  <a:pt x="254982" y="894980"/>
                </a:cubicBezTo>
                <a:cubicBezTo>
                  <a:pt x="251172" y="881645"/>
                  <a:pt x="245457" y="880693"/>
                  <a:pt x="234979" y="890218"/>
                </a:cubicBezTo>
                <a:cubicBezTo>
                  <a:pt x="210215" y="914983"/>
                  <a:pt x="204499" y="954988"/>
                  <a:pt x="222597" y="984515"/>
                </a:cubicBezTo>
                <a:cubicBezTo>
                  <a:pt x="223549" y="987373"/>
                  <a:pt x="225454" y="989278"/>
                  <a:pt x="227359" y="991183"/>
                </a:cubicBezTo>
                <a:cubicBezTo>
                  <a:pt x="241647" y="1013090"/>
                  <a:pt x="241647" y="1014995"/>
                  <a:pt x="216882" y="1022615"/>
                </a:cubicBezTo>
                <a:cubicBezTo>
                  <a:pt x="210215" y="1024520"/>
                  <a:pt x="208309" y="1027378"/>
                  <a:pt x="206404" y="1034045"/>
                </a:cubicBezTo>
                <a:cubicBezTo>
                  <a:pt x="199737" y="1060715"/>
                  <a:pt x="201642" y="1086433"/>
                  <a:pt x="213072" y="1111198"/>
                </a:cubicBezTo>
                <a:cubicBezTo>
                  <a:pt x="215929" y="1117865"/>
                  <a:pt x="219740" y="1122628"/>
                  <a:pt x="225454" y="1126438"/>
                </a:cubicBezTo>
                <a:cubicBezTo>
                  <a:pt x="242599" y="1138820"/>
                  <a:pt x="254982" y="1155013"/>
                  <a:pt x="269269" y="1170253"/>
                </a:cubicBezTo>
                <a:cubicBezTo>
                  <a:pt x="278794" y="1179778"/>
                  <a:pt x="274032" y="1191208"/>
                  <a:pt x="266412" y="1196923"/>
                </a:cubicBezTo>
                <a:cubicBezTo>
                  <a:pt x="244504" y="1214068"/>
                  <a:pt x="233074" y="1238833"/>
                  <a:pt x="216882" y="1260740"/>
                </a:cubicBezTo>
                <a:cubicBezTo>
                  <a:pt x="198784" y="1284553"/>
                  <a:pt x="170209" y="1296935"/>
                  <a:pt x="140682" y="1301698"/>
                </a:cubicBezTo>
                <a:cubicBezTo>
                  <a:pt x="127347" y="1303603"/>
                  <a:pt x="119727" y="1296935"/>
                  <a:pt x="119727" y="1282648"/>
                </a:cubicBezTo>
                <a:cubicBezTo>
                  <a:pt x="119727" y="1269313"/>
                  <a:pt x="123537" y="1255978"/>
                  <a:pt x="132109" y="1244548"/>
                </a:cubicBezTo>
                <a:cubicBezTo>
                  <a:pt x="146397" y="1223593"/>
                  <a:pt x="158779" y="1202638"/>
                  <a:pt x="146397" y="1175968"/>
                </a:cubicBezTo>
                <a:cubicBezTo>
                  <a:pt x="143540" y="1170253"/>
                  <a:pt x="139729" y="1157870"/>
                  <a:pt x="154969" y="1158823"/>
                </a:cubicBezTo>
                <a:cubicBezTo>
                  <a:pt x="157827" y="1158823"/>
                  <a:pt x="160684" y="1157870"/>
                  <a:pt x="158779" y="1154060"/>
                </a:cubicBezTo>
                <a:cubicBezTo>
                  <a:pt x="147349" y="1144535"/>
                  <a:pt x="161637" y="1151203"/>
                  <a:pt x="169257" y="11473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33A6DF43-F1B4-4A92-BDE7-F032CC66A5CD}"/>
              </a:ext>
            </a:extLst>
          </p:cNvPr>
          <p:cNvSpPr>
            <a:spLocks noChangeAspect="1"/>
          </p:cNvSpPr>
          <p:nvPr/>
        </p:nvSpPr>
        <p:spPr>
          <a:xfrm flipH="1">
            <a:off x="6586131" y="1067057"/>
            <a:ext cx="677904" cy="2147424"/>
          </a:xfrm>
          <a:custGeom>
            <a:avLst/>
            <a:gdLst>
              <a:gd name="connsiteX0" fmla="*/ 434546 w 897443"/>
              <a:gd name="connsiteY0" fmla="*/ 1895977 h 2842867"/>
              <a:gd name="connsiteX1" fmla="*/ 216357 w 897443"/>
              <a:gd name="connsiteY1" fmla="*/ 1895977 h 2842867"/>
              <a:gd name="connsiteX2" fmla="*/ 217325 w 897443"/>
              <a:gd name="connsiteY2" fmla="*/ 1957006 h 2842867"/>
              <a:gd name="connsiteX3" fmla="*/ 204822 w 897443"/>
              <a:gd name="connsiteY3" fmla="*/ 2014383 h 2842867"/>
              <a:gd name="connsiteX4" fmla="*/ 166278 w 897443"/>
              <a:gd name="connsiteY4" fmla="*/ 2369971 h 2842867"/>
              <a:gd name="connsiteX5" fmla="*/ 167825 w 897443"/>
              <a:gd name="connsiteY5" fmla="*/ 2369971 h 2842867"/>
              <a:gd name="connsiteX6" fmla="*/ 176257 w 897443"/>
              <a:gd name="connsiteY6" fmla="*/ 2418190 h 2842867"/>
              <a:gd name="connsiteX7" fmla="*/ 162618 w 897443"/>
              <a:gd name="connsiteY7" fmla="*/ 2595624 h 2842867"/>
              <a:gd name="connsiteX8" fmla="*/ 190928 w 897443"/>
              <a:gd name="connsiteY8" fmla="*/ 2683536 h 2842867"/>
              <a:gd name="connsiteX9" fmla="*/ 166367 w 897443"/>
              <a:gd name="connsiteY9" fmla="*/ 2755501 h 2842867"/>
              <a:gd name="connsiteX10" fmla="*/ 285698 w 897443"/>
              <a:gd name="connsiteY10" fmla="*/ 2839424 h 2842867"/>
              <a:gd name="connsiteX11" fmla="*/ 406562 w 897443"/>
              <a:gd name="connsiteY11" fmla="*/ 2797025 h 2842867"/>
              <a:gd name="connsiteX12" fmla="*/ 304880 w 897443"/>
              <a:gd name="connsiteY12" fmla="*/ 2695193 h 2842867"/>
              <a:gd name="connsiteX13" fmla="*/ 322079 w 897443"/>
              <a:gd name="connsiteY13" fmla="*/ 2585951 h 2842867"/>
              <a:gd name="connsiteX14" fmla="*/ 316503 w 897443"/>
              <a:gd name="connsiteY14" fmla="*/ 2456066 h 2842867"/>
              <a:gd name="connsiteX15" fmla="*/ 339267 w 897443"/>
              <a:gd name="connsiteY15" fmla="*/ 2368873 h 2842867"/>
              <a:gd name="connsiteX16" fmla="*/ 338103 w 897443"/>
              <a:gd name="connsiteY16" fmla="*/ 2368873 h 2842867"/>
              <a:gd name="connsiteX17" fmla="*/ 358079 w 897443"/>
              <a:gd name="connsiteY17" fmla="*/ 2253480 h 2842867"/>
              <a:gd name="connsiteX18" fmla="*/ 361479 w 897443"/>
              <a:gd name="connsiteY18" fmla="*/ 2157280 h 2842867"/>
              <a:gd name="connsiteX19" fmla="*/ 380991 w 897443"/>
              <a:gd name="connsiteY19" fmla="*/ 2114371 h 2842867"/>
              <a:gd name="connsiteX20" fmla="*/ 378030 w 897443"/>
              <a:gd name="connsiteY20" fmla="*/ 2086275 h 2842867"/>
              <a:gd name="connsiteX21" fmla="*/ 406814 w 897443"/>
              <a:gd name="connsiteY21" fmla="*/ 2048055 h 2842867"/>
              <a:gd name="connsiteX22" fmla="*/ 407607 w 897443"/>
              <a:gd name="connsiteY22" fmla="*/ 1991756 h 2842867"/>
              <a:gd name="connsiteX23" fmla="*/ 434546 w 897443"/>
              <a:gd name="connsiteY23" fmla="*/ 1895977 h 2842867"/>
              <a:gd name="connsiteX24" fmla="*/ 762697 w 897443"/>
              <a:gd name="connsiteY24" fmla="*/ 1895977 h 2842867"/>
              <a:gd name="connsiteX25" fmla="*/ 546797 w 897443"/>
              <a:gd name="connsiteY25" fmla="*/ 1895977 h 2842867"/>
              <a:gd name="connsiteX26" fmla="*/ 552399 w 897443"/>
              <a:gd name="connsiteY26" fmla="*/ 1917270 h 2842867"/>
              <a:gd name="connsiteX27" fmla="*/ 541555 w 897443"/>
              <a:gd name="connsiteY27" fmla="*/ 1959083 h 2842867"/>
              <a:gd name="connsiteX28" fmla="*/ 557633 w 897443"/>
              <a:gd name="connsiteY28" fmla="*/ 2009149 h 2842867"/>
              <a:gd name="connsiteX29" fmla="*/ 521343 w 897443"/>
              <a:gd name="connsiteY29" fmla="*/ 2182937 h 2842867"/>
              <a:gd name="connsiteX30" fmla="*/ 520562 w 897443"/>
              <a:gd name="connsiteY30" fmla="*/ 2369971 h 2842867"/>
              <a:gd name="connsiteX31" fmla="*/ 521948 w 897443"/>
              <a:gd name="connsiteY31" fmla="*/ 2369971 h 2842867"/>
              <a:gd name="connsiteX32" fmla="*/ 524022 w 897443"/>
              <a:gd name="connsiteY32" fmla="*/ 2442255 h 2842867"/>
              <a:gd name="connsiteX33" fmla="*/ 523100 w 897443"/>
              <a:gd name="connsiteY33" fmla="*/ 2499448 h 2842867"/>
              <a:gd name="connsiteX34" fmla="*/ 544676 w 897443"/>
              <a:gd name="connsiteY34" fmla="*/ 2567963 h 2842867"/>
              <a:gd name="connsiteX35" fmla="*/ 531921 w 897443"/>
              <a:gd name="connsiteY35" fmla="*/ 2649757 h 2842867"/>
              <a:gd name="connsiteX36" fmla="*/ 539084 w 897443"/>
              <a:gd name="connsiteY36" fmla="*/ 2683773 h 2842867"/>
              <a:gd name="connsiteX37" fmla="*/ 542944 w 897443"/>
              <a:gd name="connsiteY37" fmla="*/ 2759739 h 2842867"/>
              <a:gd name="connsiteX38" fmla="*/ 718993 w 897443"/>
              <a:gd name="connsiteY38" fmla="*/ 2826054 h 2842867"/>
              <a:gd name="connsiteX39" fmla="*/ 887903 w 897443"/>
              <a:gd name="connsiteY39" fmla="*/ 2829997 h 2842867"/>
              <a:gd name="connsiteX40" fmla="*/ 881142 w 897443"/>
              <a:gd name="connsiteY40" fmla="*/ 2769969 h 2842867"/>
              <a:gd name="connsiteX41" fmla="*/ 690186 w 897443"/>
              <a:gd name="connsiteY41" fmla="*/ 2625616 h 2842867"/>
              <a:gd name="connsiteX42" fmla="*/ 698415 w 897443"/>
              <a:gd name="connsiteY42" fmla="*/ 2574241 h 2842867"/>
              <a:gd name="connsiteX43" fmla="*/ 682845 w 897443"/>
              <a:gd name="connsiteY43" fmla="*/ 2535228 h 2842867"/>
              <a:gd name="connsiteX44" fmla="*/ 678405 w 897443"/>
              <a:gd name="connsiteY44" fmla="*/ 2456066 h 2842867"/>
              <a:gd name="connsiteX45" fmla="*/ 682757 w 897443"/>
              <a:gd name="connsiteY45" fmla="*/ 2368873 h 2842867"/>
              <a:gd name="connsiteX46" fmla="*/ 681640 w 897443"/>
              <a:gd name="connsiteY46" fmla="*/ 2368873 h 2842867"/>
              <a:gd name="connsiteX47" fmla="*/ 685588 w 897443"/>
              <a:gd name="connsiteY47" fmla="*/ 2350591 h 2842867"/>
              <a:gd name="connsiteX48" fmla="*/ 704745 w 897443"/>
              <a:gd name="connsiteY48" fmla="*/ 2172418 h 2842867"/>
              <a:gd name="connsiteX49" fmla="*/ 709244 w 897443"/>
              <a:gd name="connsiteY49" fmla="*/ 2107895 h 2842867"/>
              <a:gd name="connsiteX50" fmla="*/ 734739 w 897443"/>
              <a:gd name="connsiteY50" fmla="*/ 2077487 h 2842867"/>
              <a:gd name="connsiteX51" fmla="*/ 760398 w 897443"/>
              <a:gd name="connsiteY51" fmla="*/ 1988507 h 2842867"/>
              <a:gd name="connsiteX52" fmla="*/ 762697 w 897443"/>
              <a:gd name="connsiteY52" fmla="*/ 1895977 h 2842867"/>
              <a:gd name="connsiteX53" fmla="*/ 443530 w 897443"/>
              <a:gd name="connsiteY53" fmla="*/ 216 h 2842867"/>
              <a:gd name="connsiteX54" fmla="*/ 344571 w 897443"/>
              <a:gd name="connsiteY54" fmla="*/ 46865 h 2842867"/>
              <a:gd name="connsiteX55" fmla="*/ 306008 w 897443"/>
              <a:gd name="connsiteY55" fmla="*/ 112495 h 2842867"/>
              <a:gd name="connsiteX56" fmla="*/ 307831 w 897443"/>
              <a:gd name="connsiteY56" fmla="*/ 223056 h 2842867"/>
              <a:gd name="connsiteX57" fmla="*/ 362650 w 897443"/>
              <a:gd name="connsiteY57" fmla="*/ 347815 h 2842867"/>
              <a:gd name="connsiteX58" fmla="*/ 319434 w 897443"/>
              <a:gd name="connsiteY58" fmla="*/ 404221 h 2842867"/>
              <a:gd name="connsiteX59" fmla="*/ 92949 w 897443"/>
              <a:gd name="connsiteY59" fmla="*/ 473993 h 2842867"/>
              <a:gd name="connsiteX60" fmla="*/ 83073 w 897443"/>
              <a:gd name="connsiteY60" fmla="*/ 473993 h 2842867"/>
              <a:gd name="connsiteX61" fmla="*/ 60254 w 897443"/>
              <a:gd name="connsiteY61" fmla="*/ 493613 h 2842867"/>
              <a:gd name="connsiteX62" fmla="*/ 3215 w 897443"/>
              <a:gd name="connsiteY62" fmla="*/ 899761 h 2842867"/>
              <a:gd name="connsiteX63" fmla="*/ 14941 w 897443"/>
              <a:gd name="connsiteY63" fmla="*/ 947987 h 2842867"/>
              <a:gd name="connsiteX64" fmla="*/ 18567 w 897443"/>
              <a:gd name="connsiteY64" fmla="*/ 947987 h 2842867"/>
              <a:gd name="connsiteX65" fmla="*/ 41510 w 897443"/>
              <a:gd name="connsiteY65" fmla="*/ 997019 h 2842867"/>
              <a:gd name="connsiteX66" fmla="*/ 165868 w 897443"/>
              <a:gd name="connsiteY66" fmla="*/ 1076388 h 2842867"/>
              <a:gd name="connsiteX67" fmla="*/ 133276 w 897443"/>
              <a:gd name="connsiteY67" fmla="*/ 1337090 h 2842867"/>
              <a:gd name="connsiteX68" fmla="*/ 124363 w 897443"/>
              <a:gd name="connsiteY68" fmla="*/ 1421982 h 2842867"/>
              <a:gd name="connsiteX69" fmla="*/ 124093 w 897443"/>
              <a:gd name="connsiteY69" fmla="*/ 1421982 h 2842867"/>
              <a:gd name="connsiteX70" fmla="*/ 117555 w 897443"/>
              <a:gd name="connsiteY70" fmla="*/ 1497351 h 2842867"/>
              <a:gd name="connsiteX71" fmla="*/ 170895 w 897443"/>
              <a:gd name="connsiteY71" fmla="*/ 1564354 h 2842867"/>
              <a:gd name="connsiteX72" fmla="*/ 193545 w 897443"/>
              <a:gd name="connsiteY72" fmla="*/ 1660909 h 2842867"/>
              <a:gd name="connsiteX73" fmla="*/ 217663 w 897443"/>
              <a:gd name="connsiteY73" fmla="*/ 1818560 h 2842867"/>
              <a:gd name="connsiteX74" fmla="*/ 221073 w 897443"/>
              <a:gd name="connsiteY74" fmla="*/ 1883348 h 2842867"/>
              <a:gd name="connsiteX75" fmla="*/ 214623 w 897443"/>
              <a:gd name="connsiteY75" fmla="*/ 1895976 h 2842867"/>
              <a:gd name="connsiteX76" fmla="*/ 432812 w 897443"/>
              <a:gd name="connsiteY76" fmla="*/ 1895976 h 2842867"/>
              <a:gd name="connsiteX77" fmla="*/ 494599 w 897443"/>
              <a:gd name="connsiteY77" fmla="*/ 1668601 h 2842867"/>
              <a:gd name="connsiteX78" fmla="*/ 548979 w 897443"/>
              <a:gd name="connsiteY78" fmla="*/ 1830010 h 2842867"/>
              <a:gd name="connsiteX79" fmla="*/ 545062 w 897443"/>
              <a:gd name="connsiteY79" fmla="*/ 1895976 h 2842867"/>
              <a:gd name="connsiteX80" fmla="*/ 760962 w 897443"/>
              <a:gd name="connsiteY80" fmla="*/ 1895976 h 2842867"/>
              <a:gd name="connsiteX81" fmla="*/ 766154 w 897443"/>
              <a:gd name="connsiteY81" fmla="*/ 1875804 h 2842867"/>
              <a:gd name="connsiteX82" fmla="*/ 771079 w 897443"/>
              <a:gd name="connsiteY82" fmla="*/ 1707926 h 2842867"/>
              <a:gd name="connsiteX83" fmla="*/ 763465 w 897443"/>
              <a:gd name="connsiteY83" fmla="*/ 1532102 h 2842867"/>
              <a:gd name="connsiteX84" fmla="*/ 835083 w 897443"/>
              <a:gd name="connsiteY84" fmla="*/ 1495202 h 2842867"/>
              <a:gd name="connsiteX85" fmla="*/ 811530 w 897443"/>
              <a:gd name="connsiteY85" fmla="*/ 1421982 h 2842867"/>
              <a:gd name="connsiteX86" fmla="*/ 809948 w 897443"/>
              <a:gd name="connsiteY86" fmla="*/ 1421982 h 2842867"/>
              <a:gd name="connsiteX87" fmla="*/ 775410 w 897443"/>
              <a:gd name="connsiteY87" fmla="*/ 1316815 h 2842867"/>
              <a:gd name="connsiteX88" fmla="*/ 696357 w 897443"/>
              <a:gd name="connsiteY88" fmla="*/ 1055199 h 2842867"/>
              <a:gd name="connsiteX89" fmla="*/ 857578 w 897443"/>
              <a:gd name="connsiteY89" fmla="*/ 962170 h 2842867"/>
              <a:gd name="connsiteX90" fmla="*/ 858341 w 897443"/>
              <a:gd name="connsiteY90" fmla="*/ 944198 h 2842867"/>
              <a:gd name="connsiteX91" fmla="*/ 856527 w 897443"/>
              <a:gd name="connsiteY91" fmla="*/ 944198 h 2842867"/>
              <a:gd name="connsiteX92" fmla="*/ 857042 w 897443"/>
              <a:gd name="connsiteY92" fmla="*/ 893709 h 2842867"/>
              <a:gd name="connsiteX93" fmla="*/ 800897 w 897443"/>
              <a:gd name="connsiteY93" fmla="*/ 729170 h 2842867"/>
              <a:gd name="connsiteX94" fmla="*/ 784476 w 897443"/>
              <a:gd name="connsiteY94" fmla="*/ 650299 h 2842867"/>
              <a:gd name="connsiteX95" fmla="*/ 777584 w 897443"/>
              <a:gd name="connsiteY95" fmla="*/ 558792 h 2842867"/>
              <a:gd name="connsiteX96" fmla="*/ 753981 w 897443"/>
              <a:gd name="connsiteY96" fmla="*/ 506281 h 2842867"/>
              <a:gd name="connsiteX97" fmla="*/ 668755 w 897443"/>
              <a:gd name="connsiteY97" fmla="*/ 473993 h 2842867"/>
              <a:gd name="connsiteX98" fmla="*/ 678630 w 897443"/>
              <a:gd name="connsiteY98" fmla="*/ 473993 h 2842867"/>
              <a:gd name="connsiteX99" fmla="*/ 584782 w 897443"/>
              <a:gd name="connsiteY99" fmla="*/ 441541 h 2842867"/>
              <a:gd name="connsiteX100" fmla="*/ 545981 w 897443"/>
              <a:gd name="connsiteY100" fmla="*/ 396265 h 2842867"/>
              <a:gd name="connsiteX101" fmla="*/ 568051 w 897443"/>
              <a:gd name="connsiteY101" fmla="*/ 318025 h 2842867"/>
              <a:gd name="connsiteX102" fmla="*/ 594916 w 897443"/>
              <a:gd name="connsiteY102" fmla="*/ 239763 h 2842867"/>
              <a:gd name="connsiteX103" fmla="*/ 599451 w 897443"/>
              <a:gd name="connsiteY103" fmla="*/ 144345 h 2842867"/>
              <a:gd name="connsiteX104" fmla="*/ 567045 w 897443"/>
              <a:gd name="connsiteY104" fmla="*/ 57782 h 2842867"/>
              <a:gd name="connsiteX105" fmla="*/ 443530 w 897443"/>
              <a:gd name="connsiteY105" fmla="*/ 216 h 284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97443" h="2842867">
                <a:moveTo>
                  <a:pt x="434546" y="1895977"/>
                </a:moveTo>
                <a:lnTo>
                  <a:pt x="216357" y="1895977"/>
                </a:lnTo>
                <a:cubicBezTo>
                  <a:pt x="208427" y="1921638"/>
                  <a:pt x="231605" y="1948135"/>
                  <a:pt x="217325" y="1957006"/>
                </a:cubicBezTo>
                <a:cubicBezTo>
                  <a:pt x="194971" y="1973858"/>
                  <a:pt x="215035" y="1997675"/>
                  <a:pt x="204822" y="2014383"/>
                </a:cubicBezTo>
                <a:cubicBezTo>
                  <a:pt x="163147" y="2107988"/>
                  <a:pt x="152372" y="2262557"/>
                  <a:pt x="166278" y="2369971"/>
                </a:cubicBezTo>
                <a:lnTo>
                  <a:pt x="167825" y="2369971"/>
                </a:lnTo>
                <a:lnTo>
                  <a:pt x="176257" y="2418190"/>
                </a:lnTo>
                <a:cubicBezTo>
                  <a:pt x="186020" y="2455884"/>
                  <a:pt x="153847" y="2556020"/>
                  <a:pt x="162618" y="2595624"/>
                </a:cubicBezTo>
                <a:cubicBezTo>
                  <a:pt x="176835" y="2633464"/>
                  <a:pt x="177000" y="2651741"/>
                  <a:pt x="190928" y="2683536"/>
                </a:cubicBezTo>
                <a:cubicBezTo>
                  <a:pt x="197484" y="2702236"/>
                  <a:pt x="162663" y="2735736"/>
                  <a:pt x="166367" y="2755501"/>
                </a:cubicBezTo>
                <a:cubicBezTo>
                  <a:pt x="179493" y="2804321"/>
                  <a:pt x="231385" y="2820568"/>
                  <a:pt x="285698" y="2839424"/>
                </a:cubicBezTo>
                <a:cubicBezTo>
                  <a:pt x="398336" y="2851812"/>
                  <a:pt x="448458" y="2829182"/>
                  <a:pt x="406562" y="2797025"/>
                </a:cubicBezTo>
                <a:cubicBezTo>
                  <a:pt x="352831" y="2751827"/>
                  <a:pt x="346014" y="2744791"/>
                  <a:pt x="304880" y="2695193"/>
                </a:cubicBezTo>
                <a:cubicBezTo>
                  <a:pt x="299288" y="2668403"/>
                  <a:pt x="302449" y="2625678"/>
                  <a:pt x="322079" y="2585951"/>
                </a:cubicBezTo>
                <a:cubicBezTo>
                  <a:pt x="331716" y="2542906"/>
                  <a:pt x="308054" y="2476839"/>
                  <a:pt x="316503" y="2456066"/>
                </a:cubicBezTo>
                <a:cubicBezTo>
                  <a:pt x="324108" y="2432690"/>
                  <a:pt x="332153" y="2402103"/>
                  <a:pt x="339267" y="2368873"/>
                </a:cubicBezTo>
                <a:lnTo>
                  <a:pt x="338103" y="2368873"/>
                </a:lnTo>
                <a:lnTo>
                  <a:pt x="358079" y="2253480"/>
                </a:lnTo>
                <a:cubicBezTo>
                  <a:pt x="362593" y="2215779"/>
                  <a:pt x="364312" y="2181459"/>
                  <a:pt x="361479" y="2157280"/>
                </a:cubicBezTo>
                <a:cubicBezTo>
                  <a:pt x="357866" y="2137657"/>
                  <a:pt x="384863" y="2128857"/>
                  <a:pt x="380991" y="2114371"/>
                </a:cubicBezTo>
                <a:cubicBezTo>
                  <a:pt x="374699" y="2100838"/>
                  <a:pt x="371819" y="2095261"/>
                  <a:pt x="378030" y="2086275"/>
                </a:cubicBezTo>
                <a:cubicBezTo>
                  <a:pt x="381780" y="2069980"/>
                  <a:pt x="397019" y="2069041"/>
                  <a:pt x="406814" y="2048055"/>
                </a:cubicBezTo>
                <a:cubicBezTo>
                  <a:pt x="411246" y="2027500"/>
                  <a:pt x="397492" y="2013932"/>
                  <a:pt x="407607" y="1991756"/>
                </a:cubicBezTo>
                <a:cubicBezTo>
                  <a:pt x="418449" y="1959774"/>
                  <a:pt x="427315" y="1927367"/>
                  <a:pt x="434546" y="1895977"/>
                </a:cubicBezTo>
                <a:close/>
                <a:moveTo>
                  <a:pt x="762697" y="1895977"/>
                </a:moveTo>
                <a:lnTo>
                  <a:pt x="546797" y="1895977"/>
                </a:lnTo>
                <a:cubicBezTo>
                  <a:pt x="546699" y="1903569"/>
                  <a:pt x="548177" y="1910834"/>
                  <a:pt x="552399" y="1917270"/>
                </a:cubicBezTo>
                <a:cubicBezTo>
                  <a:pt x="568936" y="1933223"/>
                  <a:pt x="540737" y="1940713"/>
                  <a:pt x="541555" y="1959083"/>
                </a:cubicBezTo>
                <a:cubicBezTo>
                  <a:pt x="543287" y="1980608"/>
                  <a:pt x="563156" y="1987623"/>
                  <a:pt x="557633" y="2009149"/>
                </a:cubicBezTo>
                <a:cubicBezTo>
                  <a:pt x="539853" y="2052302"/>
                  <a:pt x="533439" y="2125007"/>
                  <a:pt x="521343" y="2182937"/>
                </a:cubicBezTo>
                <a:cubicBezTo>
                  <a:pt x="514817" y="2217826"/>
                  <a:pt x="517960" y="2296385"/>
                  <a:pt x="520562" y="2369971"/>
                </a:cubicBezTo>
                <a:lnTo>
                  <a:pt x="521948" y="2369971"/>
                </a:lnTo>
                <a:lnTo>
                  <a:pt x="524022" y="2442255"/>
                </a:lnTo>
                <a:cubicBezTo>
                  <a:pt x="524365" y="2464713"/>
                  <a:pt x="524203" y="2484474"/>
                  <a:pt x="523100" y="2499448"/>
                </a:cubicBezTo>
                <a:cubicBezTo>
                  <a:pt x="524562" y="2542609"/>
                  <a:pt x="555659" y="2557131"/>
                  <a:pt x="544676" y="2567963"/>
                </a:cubicBezTo>
                <a:cubicBezTo>
                  <a:pt x="509969" y="2592148"/>
                  <a:pt x="555189" y="2619309"/>
                  <a:pt x="531921" y="2649757"/>
                </a:cubicBezTo>
                <a:cubicBezTo>
                  <a:pt x="524636" y="2659886"/>
                  <a:pt x="542742" y="2672434"/>
                  <a:pt x="539084" y="2683773"/>
                </a:cubicBezTo>
                <a:cubicBezTo>
                  <a:pt x="537718" y="2704928"/>
                  <a:pt x="521577" y="2748257"/>
                  <a:pt x="542944" y="2759739"/>
                </a:cubicBezTo>
                <a:cubicBezTo>
                  <a:pt x="611857" y="2788664"/>
                  <a:pt x="648944" y="2815316"/>
                  <a:pt x="718993" y="2826054"/>
                </a:cubicBezTo>
                <a:cubicBezTo>
                  <a:pt x="784768" y="2833430"/>
                  <a:pt x="861910" y="2839671"/>
                  <a:pt x="887903" y="2829997"/>
                </a:cubicBezTo>
                <a:cubicBezTo>
                  <a:pt x="904130" y="2816672"/>
                  <a:pt x="898182" y="2783005"/>
                  <a:pt x="881142" y="2769969"/>
                </a:cubicBezTo>
                <a:cubicBezTo>
                  <a:pt x="783401" y="2709194"/>
                  <a:pt x="671955" y="2651228"/>
                  <a:pt x="690186" y="2625616"/>
                </a:cubicBezTo>
                <a:cubicBezTo>
                  <a:pt x="718693" y="2586515"/>
                  <a:pt x="708215" y="2581999"/>
                  <a:pt x="698415" y="2574241"/>
                </a:cubicBezTo>
                <a:cubicBezTo>
                  <a:pt x="677312" y="2564646"/>
                  <a:pt x="673816" y="2553989"/>
                  <a:pt x="682845" y="2535228"/>
                </a:cubicBezTo>
                <a:cubicBezTo>
                  <a:pt x="695005" y="2508841"/>
                  <a:pt x="692389" y="2485863"/>
                  <a:pt x="678405" y="2456066"/>
                </a:cubicBezTo>
                <a:cubicBezTo>
                  <a:pt x="672212" y="2431279"/>
                  <a:pt x="674470" y="2406653"/>
                  <a:pt x="682757" y="2368873"/>
                </a:cubicBezTo>
                <a:lnTo>
                  <a:pt x="681640" y="2368873"/>
                </a:lnTo>
                <a:lnTo>
                  <a:pt x="685588" y="2350591"/>
                </a:lnTo>
                <a:cubicBezTo>
                  <a:pt x="692098" y="2304968"/>
                  <a:pt x="713873" y="2219309"/>
                  <a:pt x="704745" y="2172418"/>
                </a:cubicBezTo>
                <a:cubicBezTo>
                  <a:pt x="700163" y="2155081"/>
                  <a:pt x="730630" y="2148927"/>
                  <a:pt x="709244" y="2107895"/>
                </a:cubicBezTo>
                <a:cubicBezTo>
                  <a:pt x="704846" y="2095743"/>
                  <a:pt x="733093" y="2089638"/>
                  <a:pt x="734739" y="2077487"/>
                </a:cubicBezTo>
                <a:cubicBezTo>
                  <a:pt x="740357" y="2033043"/>
                  <a:pt x="745346" y="2029686"/>
                  <a:pt x="760398" y="1988507"/>
                </a:cubicBezTo>
                <a:cubicBezTo>
                  <a:pt x="769616" y="1958250"/>
                  <a:pt x="761236" y="1921204"/>
                  <a:pt x="762697" y="1895977"/>
                </a:cubicBezTo>
                <a:close/>
                <a:moveTo>
                  <a:pt x="443530" y="216"/>
                </a:moveTo>
                <a:cubicBezTo>
                  <a:pt x="386674" y="4779"/>
                  <a:pt x="379830" y="30937"/>
                  <a:pt x="344571" y="46865"/>
                </a:cubicBezTo>
                <a:lnTo>
                  <a:pt x="306008" y="112495"/>
                </a:lnTo>
                <a:cubicBezTo>
                  <a:pt x="306237" y="150865"/>
                  <a:pt x="299645" y="186961"/>
                  <a:pt x="307831" y="223056"/>
                </a:cubicBezTo>
                <a:cubicBezTo>
                  <a:pt x="340501" y="258581"/>
                  <a:pt x="349303" y="307744"/>
                  <a:pt x="362650" y="347815"/>
                </a:cubicBezTo>
                <a:cubicBezTo>
                  <a:pt x="349002" y="366616"/>
                  <a:pt x="345585" y="392239"/>
                  <a:pt x="319434" y="404221"/>
                </a:cubicBezTo>
                <a:cubicBezTo>
                  <a:pt x="244733" y="434004"/>
                  <a:pt x="155502" y="428758"/>
                  <a:pt x="92949" y="473993"/>
                </a:cubicBezTo>
                <a:lnTo>
                  <a:pt x="83073" y="473993"/>
                </a:lnTo>
                <a:cubicBezTo>
                  <a:pt x="74889" y="479492"/>
                  <a:pt x="67313" y="486055"/>
                  <a:pt x="60254" y="493613"/>
                </a:cubicBezTo>
                <a:cubicBezTo>
                  <a:pt x="46149" y="514610"/>
                  <a:pt x="-14506" y="778739"/>
                  <a:pt x="3215" y="899761"/>
                </a:cubicBezTo>
                <a:cubicBezTo>
                  <a:pt x="6673" y="918434"/>
                  <a:pt x="10522" y="934350"/>
                  <a:pt x="14941" y="947987"/>
                </a:cubicBezTo>
                <a:lnTo>
                  <a:pt x="18567" y="947987"/>
                </a:lnTo>
                <a:lnTo>
                  <a:pt x="41510" y="997019"/>
                </a:lnTo>
                <a:cubicBezTo>
                  <a:pt x="69999" y="1036026"/>
                  <a:pt x="110217" y="1040816"/>
                  <a:pt x="165868" y="1076388"/>
                </a:cubicBezTo>
                <a:cubicBezTo>
                  <a:pt x="157134" y="1135037"/>
                  <a:pt x="143827" y="1241855"/>
                  <a:pt x="133276" y="1337090"/>
                </a:cubicBezTo>
                <a:lnTo>
                  <a:pt x="124363" y="1421982"/>
                </a:lnTo>
                <a:lnTo>
                  <a:pt x="124093" y="1421982"/>
                </a:lnTo>
                <a:cubicBezTo>
                  <a:pt x="120952" y="1452965"/>
                  <a:pt x="118645" y="1479249"/>
                  <a:pt x="117555" y="1497351"/>
                </a:cubicBezTo>
                <a:cubicBezTo>
                  <a:pt x="121492" y="1540514"/>
                  <a:pt x="179823" y="1525592"/>
                  <a:pt x="170895" y="1564354"/>
                </a:cubicBezTo>
                <a:cubicBezTo>
                  <a:pt x="146807" y="1639921"/>
                  <a:pt x="196804" y="1640703"/>
                  <a:pt x="193545" y="1660909"/>
                </a:cubicBezTo>
                <a:cubicBezTo>
                  <a:pt x="178039" y="1750447"/>
                  <a:pt x="222253" y="1794792"/>
                  <a:pt x="217663" y="1818560"/>
                </a:cubicBezTo>
                <a:cubicBezTo>
                  <a:pt x="198950" y="1857829"/>
                  <a:pt x="229153" y="1875876"/>
                  <a:pt x="221073" y="1883348"/>
                </a:cubicBezTo>
                <a:cubicBezTo>
                  <a:pt x="217815" y="1887462"/>
                  <a:pt x="215701" y="1891679"/>
                  <a:pt x="214623" y="1895976"/>
                </a:cubicBezTo>
                <a:lnTo>
                  <a:pt x="432812" y="1895976"/>
                </a:lnTo>
                <a:cubicBezTo>
                  <a:pt x="462081" y="1775055"/>
                  <a:pt x="470782" y="1670241"/>
                  <a:pt x="494599" y="1668601"/>
                </a:cubicBezTo>
                <a:cubicBezTo>
                  <a:pt x="540673" y="1664871"/>
                  <a:pt x="516169" y="1779593"/>
                  <a:pt x="548979" y="1830010"/>
                </a:cubicBezTo>
                <a:cubicBezTo>
                  <a:pt x="559714" y="1844650"/>
                  <a:pt x="544952" y="1871947"/>
                  <a:pt x="545062" y="1895976"/>
                </a:cubicBezTo>
                <a:lnTo>
                  <a:pt x="760962" y="1895976"/>
                </a:lnTo>
                <a:cubicBezTo>
                  <a:pt x="761289" y="1887798"/>
                  <a:pt x="762747" y="1880866"/>
                  <a:pt x="766154" y="1875804"/>
                </a:cubicBezTo>
                <a:cubicBezTo>
                  <a:pt x="774059" y="1830105"/>
                  <a:pt x="771043" y="1774614"/>
                  <a:pt x="771079" y="1707926"/>
                </a:cubicBezTo>
                <a:cubicBezTo>
                  <a:pt x="771282" y="1632123"/>
                  <a:pt x="776612" y="1604350"/>
                  <a:pt x="763465" y="1532102"/>
                </a:cubicBezTo>
                <a:cubicBezTo>
                  <a:pt x="799791" y="1508413"/>
                  <a:pt x="844869" y="1525993"/>
                  <a:pt x="835083" y="1495202"/>
                </a:cubicBezTo>
                <a:cubicBezTo>
                  <a:pt x="828184" y="1472890"/>
                  <a:pt x="820185" y="1448110"/>
                  <a:pt x="811530" y="1421982"/>
                </a:cubicBezTo>
                <a:lnTo>
                  <a:pt x="809948" y="1421982"/>
                </a:lnTo>
                <a:lnTo>
                  <a:pt x="775410" y="1316815"/>
                </a:lnTo>
                <a:cubicBezTo>
                  <a:pt x="738530" y="1205294"/>
                  <a:pt x="702171" y="1095163"/>
                  <a:pt x="696357" y="1055199"/>
                </a:cubicBezTo>
                <a:cubicBezTo>
                  <a:pt x="748617" y="1049508"/>
                  <a:pt x="839385" y="1048495"/>
                  <a:pt x="857578" y="962170"/>
                </a:cubicBezTo>
                <a:lnTo>
                  <a:pt x="858341" y="944198"/>
                </a:lnTo>
                <a:lnTo>
                  <a:pt x="856527" y="944198"/>
                </a:lnTo>
                <a:lnTo>
                  <a:pt x="857042" y="893709"/>
                </a:lnTo>
                <a:cubicBezTo>
                  <a:pt x="852677" y="841974"/>
                  <a:pt x="833656" y="795183"/>
                  <a:pt x="800897" y="729170"/>
                </a:cubicBezTo>
                <a:cubicBezTo>
                  <a:pt x="782517" y="709071"/>
                  <a:pt x="806918" y="678983"/>
                  <a:pt x="784476" y="650299"/>
                </a:cubicBezTo>
                <a:cubicBezTo>
                  <a:pt x="775360" y="645091"/>
                  <a:pt x="798139" y="606029"/>
                  <a:pt x="777584" y="558792"/>
                </a:cubicBezTo>
                <a:cubicBezTo>
                  <a:pt x="773005" y="543280"/>
                  <a:pt x="787555" y="521020"/>
                  <a:pt x="753981" y="506281"/>
                </a:cubicBezTo>
                <a:cubicBezTo>
                  <a:pt x="726047" y="493394"/>
                  <a:pt x="696404" y="482867"/>
                  <a:pt x="668755" y="473993"/>
                </a:cubicBezTo>
                <a:lnTo>
                  <a:pt x="678630" y="473993"/>
                </a:lnTo>
                <a:cubicBezTo>
                  <a:pt x="639757" y="460987"/>
                  <a:pt x="604919" y="451082"/>
                  <a:pt x="584782" y="441541"/>
                </a:cubicBezTo>
                <a:cubicBezTo>
                  <a:pt x="563513" y="426070"/>
                  <a:pt x="553610" y="415146"/>
                  <a:pt x="545981" y="396265"/>
                </a:cubicBezTo>
                <a:cubicBezTo>
                  <a:pt x="538183" y="373595"/>
                  <a:pt x="561074" y="341832"/>
                  <a:pt x="568051" y="318025"/>
                </a:cubicBezTo>
                <a:cubicBezTo>
                  <a:pt x="575639" y="289479"/>
                  <a:pt x="575476" y="268900"/>
                  <a:pt x="594916" y="239763"/>
                </a:cubicBezTo>
                <a:cubicBezTo>
                  <a:pt x="590488" y="203807"/>
                  <a:pt x="601066" y="180737"/>
                  <a:pt x="599451" y="144345"/>
                </a:cubicBezTo>
                <a:cubicBezTo>
                  <a:pt x="600016" y="119657"/>
                  <a:pt x="596034" y="80195"/>
                  <a:pt x="567045" y="57782"/>
                </a:cubicBezTo>
                <a:cubicBezTo>
                  <a:pt x="555426" y="29121"/>
                  <a:pt x="501751" y="-2949"/>
                  <a:pt x="443530" y="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5" name="Graphic 1">
            <a:extLst>
              <a:ext uri="{FF2B5EF4-FFF2-40B4-BE49-F238E27FC236}">
                <a16:creationId xmlns:a16="http://schemas.microsoft.com/office/drawing/2014/main" id="{62511540-FC20-4C0F-BDAF-B75E5736B464}"/>
              </a:ext>
            </a:extLst>
          </p:cNvPr>
          <p:cNvSpPr/>
          <p:nvPr/>
        </p:nvSpPr>
        <p:spPr>
          <a:xfrm>
            <a:off x="7305534" y="1094439"/>
            <a:ext cx="891660" cy="2075798"/>
          </a:xfrm>
          <a:custGeom>
            <a:avLst/>
            <a:gdLst>
              <a:gd name="connsiteX0" fmla="*/ 1771762 w 2194113"/>
              <a:gd name="connsiteY0" fmla="*/ 5106447 h 5107929"/>
              <a:gd name="connsiteX1" fmla="*/ 1692215 w 2194113"/>
              <a:gd name="connsiteY1" fmla="*/ 5091625 h 5107929"/>
              <a:gd name="connsiteX2" fmla="*/ 1532628 w 2194113"/>
              <a:gd name="connsiteY2" fmla="*/ 4991327 h 5107929"/>
              <a:gd name="connsiteX3" fmla="*/ 1483715 w 2194113"/>
              <a:gd name="connsiteY3" fmla="*/ 4892512 h 5107929"/>
              <a:gd name="connsiteX4" fmla="*/ 1437766 w 2194113"/>
              <a:gd name="connsiteY4" fmla="*/ 4821365 h 5107929"/>
              <a:gd name="connsiteX5" fmla="*/ 1368595 w 2194113"/>
              <a:gd name="connsiteY5" fmla="*/ 4739348 h 5107929"/>
              <a:gd name="connsiteX6" fmla="*/ 1363160 w 2194113"/>
              <a:gd name="connsiteY6" fmla="*/ 4647449 h 5107929"/>
              <a:gd name="connsiteX7" fmla="*/ 1410591 w 2194113"/>
              <a:gd name="connsiteY7" fmla="*/ 4573832 h 5107929"/>
              <a:gd name="connsiteX8" fmla="*/ 1429366 w 2194113"/>
              <a:gd name="connsiteY8" fmla="*/ 4518495 h 5107929"/>
              <a:gd name="connsiteX9" fmla="*/ 1441224 w 2194113"/>
              <a:gd name="connsiteY9" fmla="*/ 4353473 h 5107929"/>
              <a:gd name="connsiteX10" fmla="*/ 1451600 w 2194113"/>
              <a:gd name="connsiteY10" fmla="*/ 4259105 h 5107929"/>
              <a:gd name="connsiteX11" fmla="*/ 1476304 w 2194113"/>
              <a:gd name="connsiteY11" fmla="*/ 4196851 h 5107929"/>
              <a:gd name="connsiteX12" fmla="*/ 1484703 w 2194113"/>
              <a:gd name="connsiteY12" fmla="*/ 4163253 h 5107929"/>
              <a:gd name="connsiteX13" fmla="*/ 1480750 w 2194113"/>
              <a:gd name="connsiteY13" fmla="*/ 3706726 h 5107929"/>
              <a:gd name="connsiteX14" fmla="*/ 1452588 w 2194113"/>
              <a:gd name="connsiteY14" fmla="*/ 3548127 h 5107929"/>
              <a:gd name="connsiteX15" fmla="*/ 1207031 w 2194113"/>
              <a:gd name="connsiteY15" fmla="*/ 2890016 h 5107929"/>
              <a:gd name="connsiteX16" fmla="*/ 1195173 w 2194113"/>
              <a:gd name="connsiteY16" fmla="*/ 2869759 h 5107929"/>
              <a:gd name="connsiteX17" fmla="*/ 1191221 w 2194113"/>
              <a:gd name="connsiteY17" fmla="*/ 2896439 h 5107929"/>
              <a:gd name="connsiteX18" fmla="*/ 1204067 w 2194113"/>
              <a:gd name="connsiteY18" fmla="*/ 3020947 h 5107929"/>
              <a:gd name="connsiteX19" fmla="*/ 1223830 w 2194113"/>
              <a:gd name="connsiteY19" fmla="*/ 3177075 h 5107929"/>
              <a:gd name="connsiteX20" fmla="*/ 1220866 w 2194113"/>
              <a:gd name="connsiteY20" fmla="*/ 3240317 h 5107929"/>
              <a:gd name="connsiteX21" fmla="*/ 1211972 w 2194113"/>
              <a:gd name="connsiteY21" fmla="*/ 3324804 h 5107929"/>
              <a:gd name="connsiteX22" fmla="*/ 1204067 w 2194113"/>
              <a:gd name="connsiteY22" fmla="*/ 3720560 h 5107929"/>
              <a:gd name="connsiteX23" fmla="*/ 1216913 w 2194113"/>
              <a:gd name="connsiteY23" fmla="*/ 3938448 h 5107929"/>
              <a:gd name="connsiteX24" fmla="*/ 1291519 w 2194113"/>
              <a:gd name="connsiteY24" fmla="*/ 4414739 h 5107929"/>
              <a:gd name="connsiteX25" fmla="*/ 1296953 w 2194113"/>
              <a:gd name="connsiteY25" fmla="*/ 4484404 h 5107929"/>
              <a:gd name="connsiteX26" fmla="*/ 1296953 w 2194113"/>
              <a:gd name="connsiteY26" fmla="*/ 4837175 h 5107929"/>
              <a:gd name="connsiteX27" fmla="*/ 1217901 w 2194113"/>
              <a:gd name="connsiteY27" fmla="*/ 4991821 h 5107929"/>
              <a:gd name="connsiteX28" fmla="*/ 1132920 w 2194113"/>
              <a:gd name="connsiteY28" fmla="*/ 5022454 h 5107929"/>
              <a:gd name="connsiteX29" fmla="*/ 1079065 w 2194113"/>
              <a:gd name="connsiteY29" fmla="*/ 5023936 h 5107929"/>
              <a:gd name="connsiteX30" fmla="*/ 1013847 w 2194113"/>
              <a:gd name="connsiteY30" fmla="*/ 4967612 h 5107929"/>
              <a:gd name="connsiteX31" fmla="*/ 950111 w 2194113"/>
              <a:gd name="connsiteY31" fmla="*/ 4816424 h 5107929"/>
              <a:gd name="connsiteX32" fmla="*/ 846849 w 2194113"/>
              <a:gd name="connsiteY32" fmla="*/ 4492309 h 5107929"/>
              <a:gd name="connsiteX33" fmla="*/ 843390 w 2194113"/>
              <a:gd name="connsiteY33" fmla="*/ 4408810 h 5107929"/>
              <a:gd name="connsiteX34" fmla="*/ 801394 w 2194113"/>
              <a:gd name="connsiteY34" fmla="*/ 4080248 h 5107929"/>
              <a:gd name="connsiteX35" fmla="*/ 750504 w 2194113"/>
              <a:gd name="connsiteY35" fmla="*/ 3843091 h 5107929"/>
              <a:gd name="connsiteX36" fmla="*/ 752480 w 2194113"/>
              <a:gd name="connsiteY36" fmla="*/ 3700303 h 5107929"/>
              <a:gd name="connsiteX37" fmla="*/ 740622 w 2194113"/>
              <a:gd name="connsiteY37" fmla="*/ 3360378 h 5107929"/>
              <a:gd name="connsiteX38" fmla="*/ 657617 w 2194113"/>
              <a:gd name="connsiteY38" fmla="*/ 2812940 h 5107929"/>
              <a:gd name="connsiteX39" fmla="*/ 640324 w 2194113"/>
              <a:gd name="connsiteY39" fmla="*/ 2702761 h 5107929"/>
              <a:gd name="connsiteX40" fmla="*/ 78064 w 2194113"/>
              <a:gd name="connsiteY40" fmla="*/ 4953283 h 5107929"/>
              <a:gd name="connsiteX41" fmla="*/ 0 w 2194113"/>
              <a:gd name="connsiteY41" fmla="*/ 4946366 h 5107929"/>
              <a:gd name="connsiteX42" fmla="*/ 34585 w 2194113"/>
              <a:gd name="connsiteY42" fmla="*/ 4808024 h 5107929"/>
              <a:gd name="connsiteX43" fmla="*/ 543485 w 2194113"/>
              <a:gd name="connsiteY43" fmla="*/ 2807999 h 5107929"/>
              <a:gd name="connsiteX44" fmla="*/ 589929 w 2194113"/>
              <a:gd name="connsiteY44" fmla="*/ 2637049 h 5107929"/>
              <a:gd name="connsiteX45" fmla="*/ 601786 w 2194113"/>
              <a:gd name="connsiteY45" fmla="*/ 2395445 h 5107929"/>
              <a:gd name="connsiteX46" fmla="*/ 519275 w 2194113"/>
              <a:gd name="connsiteY46" fmla="*/ 2258091 h 5107929"/>
              <a:gd name="connsiteX47" fmla="*/ 487160 w 2194113"/>
              <a:gd name="connsiteY47" fmla="*/ 2340602 h 5107929"/>
              <a:gd name="connsiteX48" fmla="*/ 477773 w 2194113"/>
              <a:gd name="connsiteY48" fmla="*/ 2387539 h 5107929"/>
              <a:gd name="connsiteX49" fmla="*/ 458504 w 2194113"/>
              <a:gd name="connsiteY49" fmla="*/ 2421137 h 5107929"/>
              <a:gd name="connsiteX50" fmla="*/ 426389 w 2194113"/>
              <a:gd name="connsiteY50" fmla="*/ 2428054 h 5107929"/>
              <a:gd name="connsiteX51" fmla="*/ 408108 w 2194113"/>
              <a:gd name="connsiteY51" fmla="*/ 2402856 h 5107929"/>
              <a:gd name="connsiteX52" fmla="*/ 413049 w 2194113"/>
              <a:gd name="connsiteY52" fmla="*/ 2344061 h 5107929"/>
              <a:gd name="connsiteX53" fmla="*/ 454551 w 2194113"/>
              <a:gd name="connsiteY53" fmla="*/ 2215106 h 5107929"/>
              <a:gd name="connsiteX54" fmla="*/ 473326 w 2194113"/>
              <a:gd name="connsiteY54" fmla="*/ 2116291 h 5107929"/>
              <a:gd name="connsiteX55" fmla="*/ 452081 w 2194113"/>
              <a:gd name="connsiteY55" fmla="*/ 2074788 h 5107929"/>
              <a:gd name="connsiteX56" fmla="*/ 154152 w 2194113"/>
              <a:gd name="connsiteY56" fmla="*/ 1690890 h 5107929"/>
              <a:gd name="connsiteX57" fmla="*/ 114626 w 2194113"/>
              <a:gd name="connsiteY57" fmla="*/ 1466579 h 5107929"/>
              <a:gd name="connsiteX58" fmla="*/ 189232 w 2194113"/>
              <a:gd name="connsiteY58" fmla="*/ 1278336 h 5107929"/>
              <a:gd name="connsiteX59" fmla="*/ 340913 w 2194113"/>
              <a:gd name="connsiteY59" fmla="*/ 1083669 h 5107929"/>
              <a:gd name="connsiteX60" fmla="*/ 571154 w 2194113"/>
              <a:gd name="connsiteY60" fmla="*/ 761037 h 5107929"/>
              <a:gd name="connsiteX61" fmla="*/ 623526 w 2194113"/>
              <a:gd name="connsiteY61" fmla="*/ 707182 h 5107929"/>
              <a:gd name="connsiteX62" fmla="*/ 1048432 w 2194113"/>
              <a:gd name="connsiteY62" fmla="*/ 526844 h 5107929"/>
              <a:gd name="connsiteX63" fmla="*/ 1141319 w 2194113"/>
              <a:gd name="connsiteY63" fmla="*/ 516468 h 5107929"/>
              <a:gd name="connsiteX64" fmla="*/ 1165529 w 2194113"/>
              <a:gd name="connsiteY64" fmla="*/ 485836 h 5107929"/>
              <a:gd name="connsiteX65" fmla="*/ 1148730 w 2194113"/>
              <a:gd name="connsiteY65" fmla="*/ 336130 h 5107929"/>
              <a:gd name="connsiteX66" fmla="*/ 1150706 w 2194113"/>
              <a:gd name="connsiteY66" fmla="*/ 314391 h 5107929"/>
              <a:gd name="connsiteX67" fmla="*/ 1137861 w 2194113"/>
              <a:gd name="connsiteY67" fmla="*/ 287710 h 5107929"/>
              <a:gd name="connsiteX68" fmla="*/ 1112663 w 2194113"/>
              <a:gd name="connsiteY68" fmla="*/ 234350 h 5107929"/>
              <a:gd name="connsiteX69" fmla="*/ 1236182 w 2194113"/>
              <a:gd name="connsiteY69" fmla="*/ 36719 h 5107929"/>
              <a:gd name="connsiteX70" fmla="*/ 1586977 w 2194113"/>
              <a:gd name="connsiteY70" fmla="*/ 28320 h 5107929"/>
              <a:gd name="connsiteX71" fmla="*/ 1722354 w 2194113"/>
              <a:gd name="connsiteY71" fmla="*/ 188401 h 5107929"/>
              <a:gd name="connsiteX72" fmla="*/ 1759904 w 2194113"/>
              <a:gd name="connsiteY72" fmla="*/ 322296 h 5107929"/>
              <a:gd name="connsiteX73" fmla="*/ 1749034 w 2194113"/>
              <a:gd name="connsiteY73" fmla="*/ 378621 h 5107929"/>
              <a:gd name="connsiteX74" fmla="*/ 1653183 w 2194113"/>
              <a:gd name="connsiteY74" fmla="*/ 428522 h 5107929"/>
              <a:gd name="connsiteX75" fmla="*/ 1637867 w 2194113"/>
              <a:gd name="connsiteY75" fmla="*/ 635541 h 5107929"/>
              <a:gd name="connsiteX76" fmla="*/ 1648737 w 2194113"/>
              <a:gd name="connsiteY76" fmla="*/ 650857 h 5107929"/>
              <a:gd name="connsiteX77" fmla="*/ 1716919 w 2194113"/>
              <a:gd name="connsiteY77" fmla="*/ 679514 h 5107929"/>
              <a:gd name="connsiteX78" fmla="*/ 1901704 w 2194113"/>
              <a:gd name="connsiteY78" fmla="*/ 814891 h 5107929"/>
              <a:gd name="connsiteX79" fmla="*/ 1953088 w 2194113"/>
              <a:gd name="connsiteY79" fmla="*/ 934458 h 5107929"/>
              <a:gd name="connsiteX80" fmla="*/ 1981251 w 2194113"/>
              <a:gd name="connsiteY80" fmla="*/ 1109361 h 5107929"/>
              <a:gd name="connsiteX81" fmla="*/ 2025718 w 2194113"/>
              <a:gd name="connsiteY81" fmla="*/ 1323791 h 5107929"/>
              <a:gd name="connsiteX82" fmla="*/ 2078090 w 2194113"/>
              <a:gd name="connsiteY82" fmla="*/ 1654328 h 5107929"/>
              <a:gd name="connsiteX83" fmla="*/ 2105758 w 2194113"/>
              <a:gd name="connsiteY83" fmla="*/ 1757591 h 5107929"/>
              <a:gd name="connsiteX84" fmla="*/ 2174929 w 2194113"/>
              <a:gd name="connsiteY84" fmla="*/ 1945834 h 5107929"/>
              <a:gd name="connsiteX85" fmla="*/ 2182340 w 2194113"/>
              <a:gd name="connsiteY85" fmla="*/ 2062436 h 5107929"/>
              <a:gd name="connsiteX86" fmla="*/ 2170977 w 2194113"/>
              <a:gd name="connsiteY86" fmla="*/ 2099986 h 5107929"/>
              <a:gd name="connsiteX87" fmla="*/ 2177400 w 2194113"/>
              <a:gd name="connsiteY87" fmla="*/ 2155817 h 5107929"/>
              <a:gd name="connsiteX88" fmla="*/ 2169988 w 2194113"/>
              <a:gd name="connsiteY88" fmla="*/ 2281313 h 5107929"/>
              <a:gd name="connsiteX89" fmla="*/ 2162083 w 2194113"/>
              <a:gd name="connsiteY89" fmla="*/ 2287242 h 5107929"/>
              <a:gd name="connsiteX90" fmla="*/ 2125027 w 2194113"/>
              <a:gd name="connsiteY90" fmla="*/ 2339614 h 5107929"/>
              <a:gd name="connsiteX91" fmla="*/ 2106746 w 2194113"/>
              <a:gd name="connsiteY91" fmla="*/ 2491296 h 5107929"/>
              <a:gd name="connsiteX92" fmla="*/ 2124533 w 2194113"/>
              <a:gd name="connsiteY92" fmla="*/ 2659282 h 5107929"/>
              <a:gd name="connsiteX93" fmla="*/ 2122557 w 2194113"/>
              <a:gd name="connsiteY93" fmla="*/ 2701773 h 5107929"/>
              <a:gd name="connsiteX94" fmla="*/ 2113170 w 2194113"/>
              <a:gd name="connsiteY94" fmla="*/ 2732405 h 5107929"/>
              <a:gd name="connsiteX95" fmla="*/ 1937772 w 2194113"/>
              <a:gd name="connsiteY95" fmla="*/ 2849008 h 5107929"/>
              <a:gd name="connsiteX96" fmla="*/ 1925914 w 2194113"/>
              <a:gd name="connsiteY96" fmla="*/ 2847525 h 5107929"/>
              <a:gd name="connsiteX97" fmla="*/ 1843897 w 2194113"/>
              <a:gd name="connsiteY97" fmla="*/ 2757603 h 5107929"/>
              <a:gd name="connsiteX98" fmla="*/ 1869589 w 2194113"/>
              <a:gd name="connsiteY98" fmla="*/ 2593076 h 5107929"/>
              <a:gd name="connsiteX99" fmla="*/ 1903681 w 2194113"/>
              <a:gd name="connsiteY99" fmla="*/ 2495248 h 5107929"/>
              <a:gd name="connsiteX100" fmla="*/ 1912574 w 2194113"/>
              <a:gd name="connsiteY100" fmla="*/ 2444358 h 5107929"/>
              <a:gd name="connsiteX101" fmla="*/ 1923938 w 2194113"/>
              <a:gd name="connsiteY101" fmla="*/ 2317380 h 5107929"/>
              <a:gd name="connsiteX102" fmla="*/ 1911092 w 2194113"/>
              <a:gd name="connsiteY102" fmla="*/ 2291194 h 5107929"/>
              <a:gd name="connsiteX103" fmla="*/ 1868107 w 2194113"/>
              <a:gd name="connsiteY103" fmla="*/ 2219553 h 5107929"/>
              <a:gd name="connsiteX104" fmla="*/ 1820181 w 2194113"/>
              <a:gd name="connsiteY104" fmla="*/ 2047120 h 5107929"/>
              <a:gd name="connsiteX105" fmla="*/ 1791031 w 2194113"/>
              <a:gd name="connsiteY105" fmla="*/ 1774389 h 5107929"/>
              <a:gd name="connsiteX106" fmla="*/ 1774232 w 2194113"/>
              <a:gd name="connsiteY106" fmla="*/ 1576758 h 5107929"/>
              <a:gd name="connsiteX107" fmla="*/ 1749528 w 2194113"/>
              <a:gd name="connsiteY107" fmla="*/ 1514505 h 5107929"/>
              <a:gd name="connsiteX108" fmla="*/ 1730753 w 2194113"/>
              <a:gd name="connsiteY108" fmla="*/ 1503635 h 5107929"/>
              <a:gd name="connsiteX109" fmla="*/ 1714943 w 2194113"/>
              <a:gd name="connsiteY109" fmla="*/ 1518457 h 5107929"/>
              <a:gd name="connsiteX110" fmla="*/ 1691227 w 2194113"/>
              <a:gd name="connsiteY110" fmla="*/ 1615296 h 5107929"/>
              <a:gd name="connsiteX111" fmla="*/ 1663065 w 2194113"/>
              <a:gd name="connsiteY111" fmla="*/ 1700278 h 5107929"/>
              <a:gd name="connsiteX112" fmla="*/ 1679369 w 2194113"/>
              <a:gd name="connsiteY112" fmla="*/ 1867276 h 5107929"/>
              <a:gd name="connsiteX113" fmla="*/ 1691721 w 2194113"/>
              <a:gd name="connsiteY113" fmla="*/ 1959174 h 5107929"/>
              <a:gd name="connsiteX114" fmla="*/ 1692215 w 2194113"/>
              <a:gd name="connsiteY114" fmla="*/ 1981408 h 5107929"/>
              <a:gd name="connsiteX115" fmla="*/ 1746070 w 2194113"/>
              <a:gd name="connsiteY115" fmla="*/ 2094551 h 5107929"/>
              <a:gd name="connsiteX116" fmla="*/ 1779173 w 2194113"/>
              <a:gd name="connsiteY116" fmla="*/ 2218565 h 5107929"/>
              <a:gd name="connsiteX117" fmla="*/ 1818699 w 2194113"/>
              <a:gd name="connsiteY117" fmla="*/ 2546632 h 5107929"/>
              <a:gd name="connsiteX118" fmla="*/ 1881447 w 2194113"/>
              <a:gd name="connsiteY118" fmla="*/ 3199309 h 5107929"/>
              <a:gd name="connsiteX119" fmla="*/ 1932831 w 2194113"/>
              <a:gd name="connsiteY119" fmla="*/ 3668682 h 5107929"/>
              <a:gd name="connsiteX120" fmla="*/ 1903187 w 2194113"/>
              <a:gd name="connsiteY120" fmla="*/ 3913744 h 5107929"/>
              <a:gd name="connsiteX121" fmla="*/ 1803877 w 2194113"/>
              <a:gd name="connsiteY121" fmla="*/ 4331734 h 5107929"/>
              <a:gd name="connsiteX122" fmla="*/ 1745082 w 2194113"/>
              <a:gd name="connsiteY122" fmla="*/ 4717608 h 5107929"/>
              <a:gd name="connsiteX123" fmla="*/ 1772256 w 2194113"/>
              <a:gd name="connsiteY123" fmla="*/ 4851009 h 5107929"/>
              <a:gd name="connsiteX124" fmla="*/ 1834510 w 2194113"/>
              <a:gd name="connsiteY124" fmla="*/ 5034312 h 5107929"/>
              <a:gd name="connsiteX125" fmla="*/ 1820676 w 2194113"/>
              <a:gd name="connsiteY125" fmla="*/ 5069391 h 5107929"/>
              <a:gd name="connsiteX126" fmla="*/ 1787078 w 2194113"/>
              <a:gd name="connsiteY126" fmla="*/ 5107930 h 5107929"/>
              <a:gd name="connsiteX127" fmla="*/ 1771762 w 2194113"/>
              <a:gd name="connsiteY127" fmla="*/ 5106447 h 5107929"/>
              <a:gd name="connsiteX128" fmla="*/ 612162 w 2194113"/>
              <a:gd name="connsiteY128" fmla="*/ 1348000 h 5107929"/>
              <a:gd name="connsiteX129" fmla="*/ 569177 w 2194113"/>
              <a:gd name="connsiteY129" fmla="*/ 1365293 h 5107929"/>
              <a:gd name="connsiteX130" fmla="*/ 482220 w 2194113"/>
              <a:gd name="connsiteY130" fmla="*/ 1437923 h 5107929"/>
              <a:gd name="connsiteX131" fmla="*/ 463939 w 2194113"/>
              <a:gd name="connsiteY131" fmla="*/ 1474978 h 5107929"/>
              <a:gd name="connsiteX132" fmla="*/ 471350 w 2194113"/>
              <a:gd name="connsiteY132" fmla="*/ 1493259 h 5107929"/>
              <a:gd name="connsiteX133" fmla="*/ 459986 w 2194113"/>
              <a:gd name="connsiteY133" fmla="*/ 1523892 h 5107929"/>
              <a:gd name="connsiteX134" fmla="*/ 444670 w 2194113"/>
              <a:gd name="connsiteY134" fmla="*/ 1557489 h 5107929"/>
              <a:gd name="connsiteX135" fmla="*/ 500995 w 2194113"/>
              <a:gd name="connsiteY135" fmla="*/ 1647411 h 5107929"/>
              <a:gd name="connsiteX136" fmla="*/ 531627 w 2194113"/>
              <a:gd name="connsiteY136" fmla="*/ 1677550 h 5107929"/>
              <a:gd name="connsiteX137" fmla="*/ 543485 w 2194113"/>
              <a:gd name="connsiteY137" fmla="*/ 1695831 h 5107929"/>
              <a:gd name="connsiteX138" fmla="*/ 567695 w 2194113"/>
              <a:gd name="connsiteY138" fmla="*/ 1712630 h 5107929"/>
              <a:gd name="connsiteX139" fmla="*/ 582023 w 2194113"/>
              <a:gd name="connsiteY139" fmla="*/ 1686443 h 5107929"/>
              <a:gd name="connsiteX140" fmla="*/ 584988 w 2194113"/>
              <a:gd name="connsiteY140" fmla="*/ 1600968 h 5107929"/>
              <a:gd name="connsiteX141" fmla="*/ 588446 w 2194113"/>
              <a:gd name="connsiteY141" fmla="*/ 1547114 h 5107929"/>
              <a:gd name="connsiteX142" fmla="*/ 612162 w 2194113"/>
              <a:gd name="connsiteY142" fmla="*/ 1348000 h 51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194113" h="5107929">
                <a:moveTo>
                  <a:pt x="1771762" y="5106447"/>
                </a:moveTo>
                <a:cubicBezTo>
                  <a:pt x="1745082" y="5101507"/>
                  <a:pt x="1718896" y="5094589"/>
                  <a:pt x="1692215" y="5091625"/>
                </a:cubicBezTo>
                <a:cubicBezTo>
                  <a:pt x="1623045" y="5083226"/>
                  <a:pt x="1574625" y="5041229"/>
                  <a:pt x="1532628" y="4991327"/>
                </a:cubicBezTo>
                <a:cubicBezTo>
                  <a:pt x="1508419" y="4963165"/>
                  <a:pt x="1496067" y="4928085"/>
                  <a:pt x="1483715" y="4892512"/>
                </a:cubicBezTo>
                <a:cubicBezTo>
                  <a:pt x="1474327" y="4866820"/>
                  <a:pt x="1455058" y="4844092"/>
                  <a:pt x="1437766" y="4821365"/>
                </a:cubicBezTo>
                <a:cubicBezTo>
                  <a:pt x="1416026" y="4793202"/>
                  <a:pt x="1392804" y="4766028"/>
                  <a:pt x="1368595" y="4739348"/>
                </a:cubicBezTo>
                <a:cubicBezTo>
                  <a:pt x="1341420" y="4709703"/>
                  <a:pt x="1347843" y="4677588"/>
                  <a:pt x="1363160" y="4647449"/>
                </a:cubicBezTo>
                <a:cubicBezTo>
                  <a:pt x="1376006" y="4621758"/>
                  <a:pt x="1393299" y="4597548"/>
                  <a:pt x="1410591" y="4573832"/>
                </a:cubicBezTo>
                <a:cubicBezTo>
                  <a:pt x="1422943" y="4557033"/>
                  <a:pt x="1428378" y="4539740"/>
                  <a:pt x="1429366" y="4518495"/>
                </a:cubicBezTo>
                <a:cubicBezTo>
                  <a:pt x="1432331" y="4463653"/>
                  <a:pt x="1436777" y="4408316"/>
                  <a:pt x="1441224" y="4353473"/>
                </a:cubicBezTo>
                <a:cubicBezTo>
                  <a:pt x="1443695" y="4321852"/>
                  <a:pt x="1445177" y="4289737"/>
                  <a:pt x="1451600" y="4259105"/>
                </a:cubicBezTo>
                <a:cubicBezTo>
                  <a:pt x="1456046" y="4237365"/>
                  <a:pt x="1468398" y="4217602"/>
                  <a:pt x="1476304" y="4196851"/>
                </a:cubicBezTo>
                <a:cubicBezTo>
                  <a:pt x="1480256" y="4185981"/>
                  <a:pt x="1484703" y="4174123"/>
                  <a:pt x="1484703" y="4163253"/>
                </a:cubicBezTo>
                <a:cubicBezTo>
                  <a:pt x="1484209" y="4011078"/>
                  <a:pt x="1485197" y="3858902"/>
                  <a:pt x="1480750" y="3706726"/>
                </a:cubicBezTo>
                <a:cubicBezTo>
                  <a:pt x="1479268" y="3653860"/>
                  <a:pt x="1463458" y="3600993"/>
                  <a:pt x="1452588" y="3548127"/>
                </a:cubicBezTo>
                <a:cubicBezTo>
                  <a:pt x="1405156" y="3315911"/>
                  <a:pt x="1318199" y="3098023"/>
                  <a:pt x="1207031" y="2890016"/>
                </a:cubicBezTo>
                <a:cubicBezTo>
                  <a:pt x="1204067" y="2885075"/>
                  <a:pt x="1201102" y="2880135"/>
                  <a:pt x="1195173" y="2869759"/>
                </a:cubicBezTo>
                <a:cubicBezTo>
                  <a:pt x="1193197" y="2882111"/>
                  <a:pt x="1190727" y="2889522"/>
                  <a:pt x="1191221" y="2896439"/>
                </a:cubicBezTo>
                <a:cubicBezTo>
                  <a:pt x="1195173" y="2937941"/>
                  <a:pt x="1199126" y="2979444"/>
                  <a:pt x="1204067" y="3020947"/>
                </a:cubicBezTo>
                <a:cubicBezTo>
                  <a:pt x="1210490" y="3072825"/>
                  <a:pt x="1218395" y="3124703"/>
                  <a:pt x="1223830" y="3177075"/>
                </a:cubicBezTo>
                <a:cubicBezTo>
                  <a:pt x="1225806" y="3197826"/>
                  <a:pt x="1222842" y="3219072"/>
                  <a:pt x="1220866" y="3240317"/>
                </a:cubicBezTo>
                <a:cubicBezTo>
                  <a:pt x="1218395" y="3268479"/>
                  <a:pt x="1209996" y="3297136"/>
                  <a:pt x="1211972" y="3324804"/>
                </a:cubicBezTo>
                <a:cubicBezTo>
                  <a:pt x="1221360" y="3457217"/>
                  <a:pt x="1216913" y="3588641"/>
                  <a:pt x="1204067" y="3720560"/>
                </a:cubicBezTo>
                <a:cubicBezTo>
                  <a:pt x="1197150" y="3792201"/>
                  <a:pt x="1207031" y="3866313"/>
                  <a:pt x="1216913" y="3938448"/>
                </a:cubicBezTo>
                <a:cubicBezTo>
                  <a:pt x="1239146" y="4097541"/>
                  <a:pt x="1266815" y="4256140"/>
                  <a:pt x="1291519" y="4414739"/>
                </a:cubicBezTo>
                <a:cubicBezTo>
                  <a:pt x="1294977" y="4437466"/>
                  <a:pt x="1296953" y="4461182"/>
                  <a:pt x="1296953" y="4484404"/>
                </a:cubicBezTo>
                <a:cubicBezTo>
                  <a:pt x="1297448" y="4601994"/>
                  <a:pt x="1296459" y="4719585"/>
                  <a:pt x="1296953" y="4837175"/>
                </a:cubicBezTo>
                <a:cubicBezTo>
                  <a:pt x="1296953" y="4902887"/>
                  <a:pt x="1262368" y="4950319"/>
                  <a:pt x="1217901" y="4991821"/>
                </a:cubicBezTo>
                <a:cubicBezTo>
                  <a:pt x="1194679" y="5013561"/>
                  <a:pt x="1164047" y="5019490"/>
                  <a:pt x="1132920" y="5022454"/>
                </a:cubicBezTo>
                <a:cubicBezTo>
                  <a:pt x="1115133" y="5023936"/>
                  <a:pt x="1096852" y="5023936"/>
                  <a:pt x="1079065" y="5023936"/>
                </a:cubicBezTo>
                <a:cubicBezTo>
                  <a:pt x="1042504" y="5023442"/>
                  <a:pt x="1022740" y="5003185"/>
                  <a:pt x="1013847" y="4967612"/>
                </a:cubicBezTo>
                <a:cubicBezTo>
                  <a:pt x="1001001" y="4914251"/>
                  <a:pt x="983214" y="4861879"/>
                  <a:pt x="950111" y="4816424"/>
                </a:cubicBezTo>
                <a:cubicBezTo>
                  <a:pt x="879952" y="4719585"/>
                  <a:pt x="854754" y="4608911"/>
                  <a:pt x="846849" y="4492309"/>
                </a:cubicBezTo>
                <a:cubicBezTo>
                  <a:pt x="844873" y="4464641"/>
                  <a:pt x="841908" y="4436478"/>
                  <a:pt x="843390" y="4408810"/>
                </a:cubicBezTo>
                <a:cubicBezTo>
                  <a:pt x="851296" y="4296160"/>
                  <a:pt x="830050" y="4188451"/>
                  <a:pt x="801394" y="4080248"/>
                </a:cubicBezTo>
                <a:cubicBezTo>
                  <a:pt x="780642" y="4002184"/>
                  <a:pt x="762362" y="3922638"/>
                  <a:pt x="750504" y="3843091"/>
                </a:cubicBezTo>
                <a:cubicBezTo>
                  <a:pt x="743587" y="3796648"/>
                  <a:pt x="747539" y="3747240"/>
                  <a:pt x="752480" y="3700303"/>
                </a:cubicBezTo>
                <a:cubicBezTo>
                  <a:pt x="763844" y="3586171"/>
                  <a:pt x="756433" y="3473027"/>
                  <a:pt x="740622" y="3360378"/>
                </a:cubicBezTo>
                <a:cubicBezTo>
                  <a:pt x="714436" y="3177569"/>
                  <a:pt x="684791" y="2995255"/>
                  <a:pt x="657617" y="2812940"/>
                </a:cubicBezTo>
                <a:cubicBezTo>
                  <a:pt x="652182" y="2776378"/>
                  <a:pt x="648724" y="2739817"/>
                  <a:pt x="640324" y="2702761"/>
                </a:cubicBezTo>
                <a:cubicBezTo>
                  <a:pt x="452575" y="3452276"/>
                  <a:pt x="265814" y="4201792"/>
                  <a:pt x="78064" y="4953283"/>
                </a:cubicBezTo>
                <a:cubicBezTo>
                  <a:pt x="51878" y="4950813"/>
                  <a:pt x="26680" y="4948836"/>
                  <a:pt x="0" y="4946366"/>
                </a:cubicBezTo>
                <a:cubicBezTo>
                  <a:pt x="11858" y="4898935"/>
                  <a:pt x="22728" y="4853480"/>
                  <a:pt x="34585" y="4808024"/>
                </a:cubicBezTo>
                <a:cubicBezTo>
                  <a:pt x="204054" y="4141514"/>
                  <a:pt x="374017" y="3475004"/>
                  <a:pt x="543485" y="2807999"/>
                </a:cubicBezTo>
                <a:cubicBezTo>
                  <a:pt x="558308" y="2750686"/>
                  <a:pt x="570660" y="2692385"/>
                  <a:pt x="589929" y="2637049"/>
                </a:cubicBezTo>
                <a:cubicBezTo>
                  <a:pt x="617597" y="2557008"/>
                  <a:pt x="617103" y="2476967"/>
                  <a:pt x="601786" y="2395445"/>
                </a:cubicBezTo>
                <a:cubicBezTo>
                  <a:pt x="590423" y="2335661"/>
                  <a:pt x="570165" y="2298606"/>
                  <a:pt x="519275" y="2258091"/>
                </a:cubicBezTo>
                <a:cubicBezTo>
                  <a:pt x="502477" y="2283289"/>
                  <a:pt x="493089" y="2311451"/>
                  <a:pt x="487160" y="2340602"/>
                </a:cubicBezTo>
                <a:cubicBezTo>
                  <a:pt x="484196" y="2356412"/>
                  <a:pt x="482714" y="2372223"/>
                  <a:pt x="477773" y="2387539"/>
                </a:cubicBezTo>
                <a:cubicBezTo>
                  <a:pt x="473820" y="2399891"/>
                  <a:pt x="467891" y="2413231"/>
                  <a:pt x="458504" y="2421137"/>
                </a:cubicBezTo>
                <a:cubicBezTo>
                  <a:pt x="450599" y="2427560"/>
                  <a:pt x="435282" y="2431018"/>
                  <a:pt x="426389" y="2428054"/>
                </a:cubicBezTo>
                <a:cubicBezTo>
                  <a:pt x="417990" y="2425583"/>
                  <a:pt x="409096" y="2412243"/>
                  <a:pt x="408108" y="2402856"/>
                </a:cubicBezTo>
                <a:cubicBezTo>
                  <a:pt x="406626" y="2383093"/>
                  <a:pt x="407614" y="2362836"/>
                  <a:pt x="413049" y="2344061"/>
                </a:cubicBezTo>
                <a:cubicBezTo>
                  <a:pt x="425401" y="2300582"/>
                  <a:pt x="442693" y="2258585"/>
                  <a:pt x="454551" y="2215106"/>
                </a:cubicBezTo>
                <a:cubicBezTo>
                  <a:pt x="463445" y="2182991"/>
                  <a:pt x="468385" y="2149394"/>
                  <a:pt x="473326" y="2116291"/>
                </a:cubicBezTo>
                <a:cubicBezTo>
                  <a:pt x="475797" y="2098998"/>
                  <a:pt x="467891" y="2086152"/>
                  <a:pt x="452081" y="2074788"/>
                </a:cubicBezTo>
                <a:cubicBezTo>
                  <a:pt x="314233" y="1976961"/>
                  <a:pt x="209489" y="1852948"/>
                  <a:pt x="154152" y="1690890"/>
                </a:cubicBezTo>
                <a:cubicBezTo>
                  <a:pt x="129448" y="1618261"/>
                  <a:pt x="112650" y="1544149"/>
                  <a:pt x="114626" y="1466579"/>
                </a:cubicBezTo>
                <a:cubicBezTo>
                  <a:pt x="116602" y="1394444"/>
                  <a:pt x="143282" y="1333672"/>
                  <a:pt x="189232" y="1278336"/>
                </a:cubicBezTo>
                <a:cubicBezTo>
                  <a:pt x="242098" y="1215094"/>
                  <a:pt x="292494" y="1149876"/>
                  <a:pt x="340913" y="1083669"/>
                </a:cubicBezTo>
                <a:cubicBezTo>
                  <a:pt x="418978" y="976948"/>
                  <a:pt x="494077" y="868251"/>
                  <a:pt x="571154" y="761037"/>
                </a:cubicBezTo>
                <a:cubicBezTo>
                  <a:pt x="585482" y="740779"/>
                  <a:pt x="603269" y="720522"/>
                  <a:pt x="623526" y="707182"/>
                </a:cubicBezTo>
                <a:cubicBezTo>
                  <a:pt x="754456" y="621707"/>
                  <a:pt x="895268" y="560441"/>
                  <a:pt x="1048432" y="526844"/>
                </a:cubicBezTo>
                <a:cubicBezTo>
                  <a:pt x="1078571" y="520421"/>
                  <a:pt x="1110192" y="518939"/>
                  <a:pt x="1141319" y="516468"/>
                </a:cubicBezTo>
                <a:cubicBezTo>
                  <a:pt x="1163553" y="514492"/>
                  <a:pt x="1169976" y="508069"/>
                  <a:pt x="1165529" y="485836"/>
                </a:cubicBezTo>
                <a:cubicBezTo>
                  <a:pt x="1155647" y="436428"/>
                  <a:pt x="1141813" y="387514"/>
                  <a:pt x="1148730" y="336130"/>
                </a:cubicBezTo>
                <a:cubicBezTo>
                  <a:pt x="1149718" y="328719"/>
                  <a:pt x="1149718" y="321308"/>
                  <a:pt x="1150706" y="314391"/>
                </a:cubicBezTo>
                <a:cubicBezTo>
                  <a:pt x="1152683" y="302039"/>
                  <a:pt x="1150212" y="294628"/>
                  <a:pt x="1137861" y="287710"/>
                </a:cubicBezTo>
                <a:cubicBezTo>
                  <a:pt x="1117603" y="276841"/>
                  <a:pt x="1113651" y="255101"/>
                  <a:pt x="1112663" y="234350"/>
                </a:cubicBezTo>
                <a:cubicBezTo>
                  <a:pt x="1107722" y="146898"/>
                  <a:pt x="1152189" y="71305"/>
                  <a:pt x="1236182" y="36719"/>
                </a:cubicBezTo>
                <a:cubicBezTo>
                  <a:pt x="1351302" y="-10218"/>
                  <a:pt x="1469386" y="-11206"/>
                  <a:pt x="1586977" y="28320"/>
                </a:cubicBezTo>
                <a:cubicBezTo>
                  <a:pt x="1663559" y="54012"/>
                  <a:pt x="1702097" y="113795"/>
                  <a:pt x="1722354" y="188401"/>
                </a:cubicBezTo>
                <a:cubicBezTo>
                  <a:pt x="1734212" y="233362"/>
                  <a:pt x="1747552" y="277335"/>
                  <a:pt x="1759904" y="322296"/>
                </a:cubicBezTo>
                <a:cubicBezTo>
                  <a:pt x="1765339" y="342553"/>
                  <a:pt x="1758422" y="358364"/>
                  <a:pt x="1749034" y="378621"/>
                </a:cubicBezTo>
                <a:cubicBezTo>
                  <a:pt x="1728777" y="421605"/>
                  <a:pt x="1693698" y="423088"/>
                  <a:pt x="1653183" y="428522"/>
                </a:cubicBezTo>
                <a:cubicBezTo>
                  <a:pt x="1647748" y="497693"/>
                  <a:pt x="1642314" y="566370"/>
                  <a:pt x="1637867" y="635541"/>
                </a:cubicBezTo>
                <a:cubicBezTo>
                  <a:pt x="1637373" y="640482"/>
                  <a:pt x="1643796" y="648387"/>
                  <a:pt x="1648737" y="650857"/>
                </a:cubicBezTo>
                <a:cubicBezTo>
                  <a:pt x="1670970" y="661233"/>
                  <a:pt x="1693698" y="671115"/>
                  <a:pt x="1716919" y="679514"/>
                </a:cubicBezTo>
                <a:cubicBezTo>
                  <a:pt x="1791525" y="706688"/>
                  <a:pt x="1848838" y="758072"/>
                  <a:pt x="1901704" y="814891"/>
                </a:cubicBezTo>
                <a:cubicBezTo>
                  <a:pt x="1932337" y="848488"/>
                  <a:pt x="1943701" y="891967"/>
                  <a:pt x="1953088" y="934458"/>
                </a:cubicBezTo>
                <a:cubicBezTo>
                  <a:pt x="1965440" y="992265"/>
                  <a:pt x="1976310" y="1050566"/>
                  <a:pt x="1981251" y="1109361"/>
                </a:cubicBezTo>
                <a:cubicBezTo>
                  <a:pt x="1987674" y="1182979"/>
                  <a:pt x="2012872" y="1251655"/>
                  <a:pt x="2025718" y="1323791"/>
                </a:cubicBezTo>
                <a:cubicBezTo>
                  <a:pt x="2044987" y="1433476"/>
                  <a:pt x="2061291" y="1544149"/>
                  <a:pt x="2078090" y="1654328"/>
                </a:cubicBezTo>
                <a:cubicBezTo>
                  <a:pt x="2083525" y="1689902"/>
                  <a:pt x="2091430" y="1723993"/>
                  <a:pt x="2105758" y="1757591"/>
                </a:cubicBezTo>
                <a:cubicBezTo>
                  <a:pt x="2131944" y="1819350"/>
                  <a:pt x="2156648" y="1881604"/>
                  <a:pt x="2174929" y="1945834"/>
                </a:cubicBezTo>
                <a:cubicBezTo>
                  <a:pt x="2185305" y="1982396"/>
                  <a:pt x="2181846" y="2023404"/>
                  <a:pt x="2182340" y="2062436"/>
                </a:cubicBezTo>
                <a:cubicBezTo>
                  <a:pt x="2182340" y="2074788"/>
                  <a:pt x="2176411" y="2088128"/>
                  <a:pt x="2170977" y="2099986"/>
                </a:cubicBezTo>
                <a:cubicBezTo>
                  <a:pt x="2161589" y="2120244"/>
                  <a:pt x="2164059" y="2138524"/>
                  <a:pt x="2177400" y="2155817"/>
                </a:cubicBezTo>
                <a:cubicBezTo>
                  <a:pt x="2202597" y="2187932"/>
                  <a:pt x="2198645" y="2252656"/>
                  <a:pt x="2169988" y="2281313"/>
                </a:cubicBezTo>
                <a:cubicBezTo>
                  <a:pt x="2167518" y="2283783"/>
                  <a:pt x="2165048" y="2286254"/>
                  <a:pt x="2162083" y="2287242"/>
                </a:cubicBezTo>
                <a:cubicBezTo>
                  <a:pt x="2133921" y="2293665"/>
                  <a:pt x="2127992" y="2315404"/>
                  <a:pt x="2125027" y="2339614"/>
                </a:cubicBezTo>
                <a:cubicBezTo>
                  <a:pt x="2118604" y="2390010"/>
                  <a:pt x="2106252" y="2440406"/>
                  <a:pt x="2106746" y="2491296"/>
                </a:cubicBezTo>
                <a:cubicBezTo>
                  <a:pt x="2106746" y="2547126"/>
                  <a:pt x="2119098" y="2602957"/>
                  <a:pt x="2124533" y="2659282"/>
                </a:cubicBezTo>
                <a:cubicBezTo>
                  <a:pt x="2126015" y="2673116"/>
                  <a:pt x="2124533" y="2687938"/>
                  <a:pt x="2122557" y="2701773"/>
                </a:cubicBezTo>
                <a:cubicBezTo>
                  <a:pt x="2121075" y="2712148"/>
                  <a:pt x="2116628" y="2722030"/>
                  <a:pt x="2113170" y="2732405"/>
                </a:cubicBezTo>
                <a:cubicBezTo>
                  <a:pt x="2086489" y="2815410"/>
                  <a:pt x="2025224" y="2855925"/>
                  <a:pt x="1937772" y="2849008"/>
                </a:cubicBezTo>
                <a:cubicBezTo>
                  <a:pt x="1933819" y="2848514"/>
                  <a:pt x="1929867" y="2848020"/>
                  <a:pt x="1925914" y="2847525"/>
                </a:cubicBezTo>
                <a:cubicBezTo>
                  <a:pt x="1872060" y="2840114"/>
                  <a:pt x="1845874" y="2812446"/>
                  <a:pt x="1843897" y="2757603"/>
                </a:cubicBezTo>
                <a:cubicBezTo>
                  <a:pt x="1841427" y="2701279"/>
                  <a:pt x="1853779" y="2646436"/>
                  <a:pt x="1869589" y="2593076"/>
                </a:cubicBezTo>
                <a:cubicBezTo>
                  <a:pt x="1878977" y="2559972"/>
                  <a:pt x="1893305" y="2528352"/>
                  <a:pt x="1903681" y="2495248"/>
                </a:cubicBezTo>
                <a:cubicBezTo>
                  <a:pt x="1908621" y="2478944"/>
                  <a:pt x="1910598" y="2461651"/>
                  <a:pt x="1912574" y="2444358"/>
                </a:cubicBezTo>
                <a:cubicBezTo>
                  <a:pt x="1917021" y="2401868"/>
                  <a:pt x="1919985" y="2359871"/>
                  <a:pt x="1923938" y="2317380"/>
                </a:cubicBezTo>
                <a:cubicBezTo>
                  <a:pt x="1924926" y="2306017"/>
                  <a:pt x="1921467" y="2298606"/>
                  <a:pt x="1911092" y="2291194"/>
                </a:cubicBezTo>
                <a:cubicBezTo>
                  <a:pt x="1886882" y="2273902"/>
                  <a:pt x="1875518" y="2248704"/>
                  <a:pt x="1868107" y="2219553"/>
                </a:cubicBezTo>
                <a:cubicBezTo>
                  <a:pt x="1853779" y="2161746"/>
                  <a:pt x="1835992" y="2104433"/>
                  <a:pt x="1820181" y="2047120"/>
                </a:cubicBezTo>
                <a:cubicBezTo>
                  <a:pt x="1795478" y="1957692"/>
                  <a:pt x="1795972" y="1865794"/>
                  <a:pt x="1791031" y="1774389"/>
                </a:cubicBezTo>
                <a:cubicBezTo>
                  <a:pt x="1787572" y="1708183"/>
                  <a:pt x="1782138" y="1642471"/>
                  <a:pt x="1774232" y="1576758"/>
                </a:cubicBezTo>
                <a:cubicBezTo>
                  <a:pt x="1771762" y="1555019"/>
                  <a:pt x="1759410" y="1534268"/>
                  <a:pt x="1749528" y="1514505"/>
                </a:cubicBezTo>
                <a:cubicBezTo>
                  <a:pt x="1746564" y="1509070"/>
                  <a:pt x="1736682" y="1503141"/>
                  <a:pt x="1730753" y="1503635"/>
                </a:cubicBezTo>
                <a:cubicBezTo>
                  <a:pt x="1724825" y="1504129"/>
                  <a:pt x="1716919" y="1512034"/>
                  <a:pt x="1714943" y="1518457"/>
                </a:cubicBezTo>
                <a:cubicBezTo>
                  <a:pt x="1706050" y="1550572"/>
                  <a:pt x="1700121" y="1583181"/>
                  <a:pt x="1691227" y="1615296"/>
                </a:cubicBezTo>
                <a:cubicBezTo>
                  <a:pt x="1683322" y="1643953"/>
                  <a:pt x="1675911" y="1673103"/>
                  <a:pt x="1663065" y="1700278"/>
                </a:cubicBezTo>
                <a:cubicBezTo>
                  <a:pt x="1635397" y="1760061"/>
                  <a:pt x="1639843" y="1815398"/>
                  <a:pt x="1679369" y="1867276"/>
                </a:cubicBezTo>
                <a:cubicBezTo>
                  <a:pt x="1701603" y="1896920"/>
                  <a:pt x="1703085" y="1926071"/>
                  <a:pt x="1691721" y="1959174"/>
                </a:cubicBezTo>
                <a:cubicBezTo>
                  <a:pt x="1689251" y="1965597"/>
                  <a:pt x="1689251" y="1974985"/>
                  <a:pt x="1692215" y="1981408"/>
                </a:cubicBezTo>
                <a:cubicBezTo>
                  <a:pt x="1710002" y="2019452"/>
                  <a:pt x="1731742" y="2055519"/>
                  <a:pt x="1746070" y="2094551"/>
                </a:cubicBezTo>
                <a:cubicBezTo>
                  <a:pt x="1760892" y="2134572"/>
                  <a:pt x="1769292" y="2177062"/>
                  <a:pt x="1779173" y="2218565"/>
                </a:cubicBezTo>
                <a:cubicBezTo>
                  <a:pt x="1803877" y="2326274"/>
                  <a:pt x="1811782" y="2436453"/>
                  <a:pt x="1818699" y="2546632"/>
                </a:cubicBezTo>
                <a:cubicBezTo>
                  <a:pt x="1831545" y="2765014"/>
                  <a:pt x="1854767" y="2982408"/>
                  <a:pt x="1881447" y="3199309"/>
                </a:cubicBezTo>
                <a:cubicBezTo>
                  <a:pt x="1900716" y="3355437"/>
                  <a:pt x="1917515" y="3512059"/>
                  <a:pt x="1932831" y="3668682"/>
                </a:cubicBezTo>
                <a:cubicBezTo>
                  <a:pt x="1941230" y="3752181"/>
                  <a:pt x="1933819" y="3834198"/>
                  <a:pt x="1903187" y="3913744"/>
                </a:cubicBezTo>
                <a:cubicBezTo>
                  <a:pt x="1850814" y="4048133"/>
                  <a:pt x="1827099" y="4189934"/>
                  <a:pt x="1803877" y="4331734"/>
                </a:cubicBezTo>
                <a:cubicBezTo>
                  <a:pt x="1782632" y="4460194"/>
                  <a:pt x="1762868" y="4588654"/>
                  <a:pt x="1745082" y="4717608"/>
                </a:cubicBezTo>
                <a:cubicBezTo>
                  <a:pt x="1738659" y="4764052"/>
                  <a:pt x="1746564" y="4808024"/>
                  <a:pt x="1772256" y="4851009"/>
                </a:cubicBezTo>
                <a:cubicBezTo>
                  <a:pt x="1805853" y="4906840"/>
                  <a:pt x="1824134" y="4970082"/>
                  <a:pt x="1834510" y="5034312"/>
                </a:cubicBezTo>
                <a:cubicBezTo>
                  <a:pt x="1836486" y="5045182"/>
                  <a:pt x="1827593" y="5059510"/>
                  <a:pt x="1820676" y="5069391"/>
                </a:cubicBezTo>
                <a:cubicBezTo>
                  <a:pt x="1811288" y="5083226"/>
                  <a:pt x="1798442" y="5095083"/>
                  <a:pt x="1787078" y="5107930"/>
                </a:cubicBezTo>
                <a:cubicBezTo>
                  <a:pt x="1782138" y="5106447"/>
                  <a:pt x="1777197" y="5106447"/>
                  <a:pt x="1771762" y="5106447"/>
                </a:cubicBezTo>
                <a:close/>
                <a:moveTo>
                  <a:pt x="612162" y="1348000"/>
                </a:moveTo>
                <a:cubicBezTo>
                  <a:pt x="588446" y="1343060"/>
                  <a:pt x="578565" y="1349483"/>
                  <a:pt x="569177" y="1365293"/>
                </a:cubicBezTo>
                <a:cubicBezTo>
                  <a:pt x="549414" y="1399385"/>
                  <a:pt x="519770" y="1424089"/>
                  <a:pt x="482220" y="1437923"/>
                </a:cubicBezTo>
                <a:cubicBezTo>
                  <a:pt x="458504" y="1446816"/>
                  <a:pt x="456034" y="1450769"/>
                  <a:pt x="463939" y="1474978"/>
                </a:cubicBezTo>
                <a:cubicBezTo>
                  <a:pt x="465915" y="1481401"/>
                  <a:pt x="469374" y="1487330"/>
                  <a:pt x="471350" y="1493259"/>
                </a:cubicBezTo>
                <a:cubicBezTo>
                  <a:pt x="474808" y="1506105"/>
                  <a:pt x="473326" y="1518457"/>
                  <a:pt x="459986" y="1523892"/>
                </a:cubicBezTo>
                <a:cubicBezTo>
                  <a:pt x="442693" y="1530809"/>
                  <a:pt x="440717" y="1543161"/>
                  <a:pt x="444670" y="1557489"/>
                </a:cubicBezTo>
                <a:cubicBezTo>
                  <a:pt x="454057" y="1593063"/>
                  <a:pt x="459492" y="1630613"/>
                  <a:pt x="500995" y="1647411"/>
                </a:cubicBezTo>
                <a:cubicBezTo>
                  <a:pt x="513347" y="1652352"/>
                  <a:pt x="522240" y="1666680"/>
                  <a:pt x="531627" y="1677550"/>
                </a:cubicBezTo>
                <a:cubicBezTo>
                  <a:pt x="536568" y="1682985"/>
                  <a:pt x="538544" y="1690890"/>
                  <a:pt x="543485" y="1695831"/>
                </a:cubicBezTo>
                <a:cubicBezTo>
                  <a:pt x="550402" y="1702254"/>
                  <a:pt x="559790" y="1707195"/>
                  <a:pt x="567695" y="1712630"/>
                </a:cubicBezTo>
                <a:cubicBezTo>
                  <a:pt x="572636" y="1703736"/>
                  <a:pt x="581035" y="1695831"/>
                  <a:pt x="582023" y="1686443"/>
                </a:cubicBezTo>
                <a:cubicBezTo>
                  <a:pt x="584494" y="1658281"/>
                  <a:pt x="584000" y="1629625"/>
                  <a:pt x="584988" y="1600968"/>
                </a:cubicBezTo>
                <a:cubicBezTo>
                  <a:pt x="585482" y="1583181"/>
                  <a:pt x="586470" y="1564901"/>
                  <a:pt x="588446" y="1547114"/>
                </a:cubicBezTo>
                <a:cubicBezTo>
                  <a:pt x="595857" y="1481401"/>
                  <a:pt x="604257" y="1415195"/>
                  <a:pt x="612162" y="1348000"/>
                </a:cubicBezTo>
                <a:close/>
              </a:path>
            </a:pathLst>
          </a:custGeom>
          <a:solidFill>
            <a:schemeClr val="accent4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6" name="Graphic 42">
            <a:extLst>
              <a:ext uri="{FF2B5EF4-FFF2-40B4-BE49-F238E27FC236}">
                <a16:creationId xmlns:a16="http://schemas.microsoft.com/office/drawing/2014/main" id="{B2278E6E-C27C-4392-8F3A-321C73793ACB}"/>
              </a:ext>
            </a:extLst>
          </p:cNvPr>
          <p:cNvSpPr/>
          <p:nvPr/>
        </p:nvSpPr>
        <p:spPr>
          <a:xfrm flipH="1">
            <a:off x="5051653" y="1286099"/>
            <a:ext cx="713688" cy="797024"/>
          </a:xfrm>
          <a:custGeom>
            <a:avLst/>
            <a:gdLst>
              <a:gd name="connsiteX0" fmla="*/ 1565723 w 1565722"/>
              <a:gd name="connsiteY0" fmla="*/ 353902 h 1748546"/>
              <a:gd name="connsiteX1" fmla="*/ 1565723 w 1565722"/>
              <a:gd name="connsiteY1" fmla="*/ 393528 h 1748546"/>
              <a:gd name="connsiteX2" fmla="*/ 1564630 w 1565722"/>
              <a:gd name="connsiteY2" fmla="*/ 398720 h 1748546"/>
              <a:gd name="connsiteX3" fmla="*/ 1494669 w 1565722"/>
              <a:gd name="connsiteY3" fmla="*/ 568429 h 1748546"/>
              <a:gd name="connsiteX4" fmla="*/ 1377021 w 1565722"/>
              <a:gd name="connsiteY4" fmla="*/ 686214 h 1748546"/>
              <a:gd name="connsiteX5" fmla="*/ 1305557 w 1565722"/>
              <a:gd name="connsiteY5" fmla="*/ 748660 h 1748546"/>
              <a:gd name="connsiteX6" fmla="*/ 1290390 w 1565722"/>
              <a:gd name="connsiteY6" fmla="*/ 814384 h 1748546"/>
              <a:gd name="connsiteX7" fmla="*/ 1307880 w 1565722"/>
              <a:gd name="connsiteY7" fmla="*/ 952392 h 1748546"/>
              <a:gd name="connsiteX8" fmla="*/ 1264428 w 1565722"/>
              <a:gd name="connsiteY8" fmla="*/ 1085891 h 1748546"/>
              <a:gd name="connsiteX9" fmla="*/ 1135029 w 1565722"/>
              <a:gd name="connsiteY9" fmla="*/ 1295499 h 1748546"/>
              <a:gd name="connsiteX10" fmla="*/ 924737 w 1565722"/>
              <a:gd name="connsiteY10" fmla="*/ 1536945 h 1748546"/>
              <a:gd name="connsiteX11" fmla="*/ 741501 w 1565722"/>
              <a:gd name="connsiteY11" fmla="*/ 1687251 h 1748546"/>
              <a:gd name="connsiteX12" fmla="*/ 528476 w 1565722"/>
              <a:gd name="connsiteY12" fmla="*/ 1746144 h 1748546"/>
              <a:gd name="connsiteX13" fmla="*/ 409461 w 1565722"/>
              <a:gd name="connsiteY13" fmla="*/ 1682605 h 1748546"/>
              <a:gd name="connsiteX14" fmla="*/ 356444 w 1565722"/>
              <a:gd name="connsiteY14" fmla="*/ 1604856 h 1748546"/>
              <a:gd name="connsiteX15" fmla="*/ 349749 w 1565722"/>
              <a:gd name="connsiteY15" fmla="*/ 1593378 h 1748546"/>
              <a:gd name="connsiteX16" fmla="*/ 348109 w 1565722"/>
              <a:gd name="connsiteY16" fmla="*/ 1599800 h 1748546"/>
              <a:gd name="connsiteX17" fmla="*/ 255466 w 1565722"/>
              <a:gd name="connsiteY17" fmla="*/ 1699822 h 1748546"/>
              <a:gd name="connsiteX18" fmla="*/ 176214 w 1565722"/>
              <a:gd name="connsiteY18" fmla="*/ 1690667 h 1748546"/>
              <a:gd name="connsiteX19" fmla="*/ 145470 w 1565722"/>
              <a:gd name="connsiteY19" fmla="*/ 1628905 h 1748546"/>
              <a:gd name="connsiteX20" fmla="*/ 151892 w 1565722"/>
              <a:gd name="connsiteY20" fmla="*/ 1582583 h 1748546"/>
              <a:gd name="connsiteX21" fmla="*/ 151482 w 1565722"/>
              <a:gd name="connsiteY21" fmla="*/ 1582310 h 1748546"/>
              <a:gd name="connsiteX22" fmla="*/ 148749 w 1565722"/>
              <a:gd name="connsiteY22" fmla="*/ 1581900 h 1748546"/>
              <a:gd name="connsiteX23" fmla="*/ 61162 w 1565722"/>
              <a:gd name="connsiteY23" fmla="*/ 1517542 h 1748546"/>
              <a:gd name="connsiteX24" fmla="*/ 44082 w 1565722"/>
              <a:gd name="connsiteY24" fmla="*/ 1473680 h 1748546"/>
              <a:gd name="connsiteX25" fmla="*/ 1723 w 1565722"/>
              <a:gd name="connsiteY25" fmla="*/ 1316406 h 1748546"/>
              <a:gd name="connsiteX26" fmla="*/ 63212 w 1565722"/>
              <a:gd name="connsiteY26" fmla="*/ 1198211 h 1748546"/>
              <a:gd name="connsiteX27" fmla="*/ 152985 w 1565722"/>
              <a:gd name="connsiteY27" fmla="*/ 1182497 h 1748546"/>
              <a:gd name="connsiteX28" fmla="*/ 160090 w 1565722"/>
              <a:gd name="connsiteY28" fmla="*/ 1177168 h 1748546"/>
              <a:gd name="connsiteX29" fmla="*/ 165146 w 1565722"/>
              <a:gd name="connsiteY29" fmla="*/ 1149703 h 1748546"/>
              <a:gd name="connsiteX30" fmla="*/ 190562 w 1565722"/>
              <a:gd name="connsiteY30" fmla="*/ 1076053 h 1748546"/>
              <a:gd name="connsiteX31" fmla="*/ 266944 w 1565722"/>
              <a:gd name="connsiteY31" fmla="*/ 1027272 h 1748546"/>
              <a:gd name="connsiteX32" fmla="*/ 347973 w 1565722"/>
              <a:gd name="connsiteY32" fmla="*/ 1061296 h 1748546"/>
              <a:gd name="connsiteX33" fmla="*/ 392928 w 1565722"/>
              <a:gd name="connsiteY33" fmla="*/ 1118685 h 1748546"/>
              <a:gd name="connsiteX34" fmla="*/ 469857 w 1565722"/>
              <a:gd name="connsiteY34" fmla="*/ 1228135 h 1748546"/>
              <a:gd name="connsiteX35" fmla="*/ 475459 w 1565722"/>
              <a:gd name="connsiteY35" fmla="*/ 1235240 h 1748546"/>
              <a:gd name="connsiteX36" fmla="*/ 476552 w 1565722"/>
              <a:gd name="connsiteY36" fmla="*/ 1229092 h 1748546"/>
              <a:gd name="connsiteX37" fmla="*/ 529433 w 1565722"/>
              <a:gd name="connsiteY37" fmla="*/ 1061432 h 1748546"/>
              <a:gd name="connsiteX38" fmla="*/ 658696 w 1565722"/>
              <a:gd name="connsiteY38" fmla="*/ 896506 h 1748546"/>
              <a:gd name="connsiteX39" fmla="*/ 661155 w 1565722"/>
              <a:gd name="connsiteY39" fmla="*/ 879152 h 1748546"/>
              <a:gd name="connsiteX40" fmla="*/ 646671 w 1565722"/>
              <a:gd name="connsiteY40" fmla="*/ 881065 h 1748546"/>
              <a:gd name="connsiteX41" fmla="*/ 554985 w 1565722"/>
              <a:gd name="connsiteY41" fmla="*/ 898555 h 1748546"/>
              <a:gd name="connsiteX42" fmla="*/ 502378 w 1565722"/>
              <a:gd name="connsiteY42" fmla="*/ 902928 h 1748546"/>
              <a:gd name="connsiteX43" fmla="*/ 433510 w 1565722"/>
              <a:gd name="connsiteY43" fmla="*/ 845675 h 1748546"/>
              <a:gd name="connsiteX44" fmla="*/ 431187 w 1565722"/>
              <a:gd name="connsiteY44" fmla="*/ 801130 h 1748546"/>
              <a:gd name="connsiteX45" fmla="*/ 446628 w 1565722"/>
              <a:gd name="connsiteY45" fmla="*/ 739641 h 1748546"/>
              <a:gd name="connsiteX46" fmla="*/ 515905 w 1565722"/>
              <a:gd name="connsiteY46" fmla="*/ 521151 h 1748546"/>
              <a:gd name="connsiteX47" fmla="*/ 566053 w 1565722"/>
              <a:gd name="connsiteY47" fmla="*/ 469637 h 1748546"/>
              <a:gd name="connsiteX48" fmla="*/ 621529 w 1565722"/>
              <a:gd name="connsiteY48" fmla="*/ 460209 h 1748546"/>
              <a:gd name="connsiteX49" fmla="*/ 670720 w 1565722"/>
              <a:gd name="connsiteY49" fmla="*/ 459253 h 1748546"/>
              <a:gd name="connsiteX50" fmla="*/ 703104 w 1565722"/>
              <a:gd name="connsiteY50" fmla="*/ 434657 h 1748546"/>
              <a:gd name="connsiteX51" fmla="*/ 714309 w 1565722"/>
              <a:gd name="connsiteY51" fmla="*/ 395304 h 1748546"/>
              <a:gd name="connsiteX52" fmla="*/ 724557 w 1565722"/>
              <a:gd name="connsiteY52" fmla="*/ 375765 h 1748546"/>
              <a:gd name="connsiteX53" fmla="*/ 759811 w 1565722"/>
              <a:gd name="connsiteY53" fmla="*/ 326437 h 1748546"/>
              <a:gd name="connsiteX54" fmla="*/ 769375 w 1565722"/>
              <a:gd name="connsiteY54" fmla="*/ 292140 h 1748546"/>
              <a:gd name="connsiteX55" fmla="*/ 772655 w 1565722"/>
              <a:gd name="connsiteY55" fmla="*/ 255520 h 1748546"/>
              <a:gd name="connsiteX56" fmla="*/ 866801 w 1565722"/>
              <a:gd name="connsiteY56" fmla="*/ 83351 h 1748546"/>
              <a:gd name="connsiteX57" fmla="*/ 956165 w 1565722"/>
              <a:gd name="connsiteY57" fmla="*/ 28831 h 1748546"/>
              <a:gd name="connsiteX58" fmla="*/ 1092396 w 1565722"/>
              <a:gd name="connsiteY58" fmla="*/ 3963 h 1748546"/>
              <a:gd name="connsiteX59" fmla="*/ 1132432 w 1565722"/>
              <a:gd name="connsiteY59" fmla="*/ 0 h 1748546"/>
              <a:gd name="connsiteX60" fmla="*/ 1187089 w 1565722"/>
              <a:gd name="connsiteY60" fmla="*/ 0 h 1748546"/>
              <a:gd name="connsiteX61" fmla="*/ 1191735 w 1565722"/>
              <a:gd name="connsiteY61" fmla="*/ 1093 h 1748546"/>
              <a:gd name="connsiteX62" fmla="*/ 1241199 w 1565722"/>
              <a:gd name="connsiteY62" fmla="*/ 6832 h 1748546"/>
              <a:gd name="connsiteX63" fmla="*/ 1441789 w 1565722"/>
              <a:gd name="connsiteY63" fmla="*/ 104394 h 1748546"/>
              <a:gd name="connsiteX64" fmla="*/ 1559574 w 1565722"/>
              <a:gd name="connsiteY64" fmla="*/ 312363 h 1748546"/>
              <a:gd name="connsiteX65" fmla="*/ 1565723 w 1565722"/>
              <a:gd name="connsiteY65" fmla="*/ 353902 h 1748546"/>
              <a:gd name="connsiteX66" fmla="*/ 770059 w 1565722"/>
              <a:gd name="connsiteY66" fmla="*/ 653557 h 1748546"/>
              <a:gd name="connsiteX67" fmla="*/ 769375 w 1565722"/>
              <a:gd name="connsiteY67" fmla="*/ 651371 h 1748546"/>
              <a:gd name="connsiteX68" fmla="*/ 765276 w 1565722"/>
              <a:gd name="connsiteY68" fmla="*/ 647818 h 1748546"/>
              <a:gd name="connsiteX69" fmla="*/ 720868 w 1565722"/>
              <a:gd name="connsiteY69" fmla="*/ 624589 h 1748546"/>
              <a:gd name="connsiteX70" fmla="*/ 608138 w 1565722"/>
              <a:gd name="connsiteY70" fmla="*/ 600130 h 1748546"/>
              <a:gd name="connsiteX71" fmla="*/ 605542 w 1565722"/>
              <a:gd name="connsiteY71" fmla="*/ 669954 h 1748546"/>
              <a:gd name="connsiteX72" fmla="*/ 612374 w 1565722"/>
              <a:gd name="connsiteY72" fmla="*/ 664215 h 1748546"/>
              <a:gd name="connsiteX73" fmla="*/ 683565 w 1565722"/>
              <a:gd name="connsiteY73" fmla="*/ 638800 h 1748546"/>
              <a:gd name="connsiteX74" fmla="*/ 741227 w 1565722"/>
              <a:gd name="connsiteY74" fmla="*/ 648501 h 1748546"/>
              <a:gd name="connsiteX75" fmla="*/ 770059 w 1565722"/>
              <a:gd name="connsiteY75" fmla="*/ 653557 h 17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65722" h="1748546">
                <a:moveTo>
                  <a:pt x="1565723" y="353902"/>
                </a:moveTo>
                <a:cubicBezTo>
                  <a:pt x="1565723" y="367156"/>
                  <a:pt x="1565723" y="380274"/>
                  <a:pt x="1565723" y="393528"/>
                </a:cubicBezTo>
                <a:cubicBezTo>
                  <a:pt x="1565313" y="395304"/>
                  <a:pt x="1564766" y="396944"/>
                  <a:pt x="1564630" y="398720"/>
                </a:cubicBezTo>
                <a:cubicBezTo>
                  <a:pt x="1559301" y="462669"/>
                  <a:pt x="1534705" y="518828"/>
                  <a:pt x="1494669" y="568429"/>
                </a:cubicBezTo>
                <a:cubicBezTo>
                  <a:pt x="1459689" y="611745"/>
                  <a:pt x="1418697" y="649458"/>
                  <a:pt x="1377021" y="686214"/>
                </a:cubicBezTo>
                <a:cubicBezTo>
                  <a:pt x="1353245" y="707121"/>
                  <a:pt x="1329060" y="727480"/>
                  <a:pt x="1305557" y="748660"/>
                </a:cubicBezTo>
                <a:cubicBezTo>
                  <a:pt x="1285471" y="766833"/>
                  <a:pt x="1279595" y="787876"/>
                  <a:pt x="1290390" y="814384"/>
                </a:cubicBezTo>
                <a:cubicBezTo>
                  <a:pt x="1308427" y="858519"/>
                  <a:pt x="1313482" y="904978"/>
                  <a:pt x="1307880" y="952392"/>
                </a:cubicBezTo>
                <a:cubicBezTo>
                  <a:pt x="1302278" y="999807"/>
                  <a:pt x="1287111" y="1044215"/>
                  <a:pt x="1264428" y="1085891"/>
                </a:cubicBezTo>
                <a:cubicBezTo>
                  <a:pt x="1225075" y="1158038"/>
                  <a:pt x="1181623" y="1227862"/>
                  <a:pt x="1135029" y="1295499"/>
                </a:cubicBezTo>
                <a:cubicBezTo>
                  <a:pt x="1074086" y="1383907"/>
                  <a:pt x="1004946" y="1465208"/>
                  <a:pt x="924737" y="1536945"/>
                </a:cubicBezTo>
                <a:cubicBezTo>
                  <a:pt x="865844" y="1589689"/>
                  <a:pt x="803536" y="1638333"/>
                  <a:pt x="741501" y="1687251"/>
                </a:cubicBezTo>
                <a:cubicBezTo>
                  <a:pt x="678645" y="1736852"/>
                  <a:pt x="607865" y="1755709"/>
                  <a:pt x="528476" y="1746144"/>
                </a:cubicBezTo>
                <a:cubicBezTo>
                  <a:pt x="480242" y="1740268"/>
                  <a:pt x="440479" y="1720045"/>
                  <a:pt x="409461" y="1682605"/>
                </a:cubicBezTo>
                <a:cubicBezTo>
                  <a:pt x="389375" y="1658420"/>
                  <a:pt x="371748" y="1632458"/>
                  <a:pt x="356444" y="1604856"/>
                </a:cubicBezTo>
                <a:cubicBezTo>
                  <a:pt x="354531" y="1601303"/>
                  <a:pt x="352482" y="1597887"/>
                  <a:pt x="349749" y="1593378"/>
                </a:cubicBezTo>
                <a:cubicBezTo>
                  <a:pt x="348929" y="1596384"/>
                  <a:pt x="348519" y="1598161"/>
                  <a:pt x="348109" y="1599800"/>
                </a:cubicBezTo>
                <a:cubicBezTo>
                  <a:pt x="335402" y="1650084"/>
                  <a:pt x="305750" y="1684791"/>
                  <a:pt x="255466" y="1699822"/>
                </a:cubicBezTo>
                <a:cubicBezTo>
                  <a:pt x="228001" y="1708021"/>
                  <a:pt x="201493" y="1704195"/>
                  <a:pt x="176214" y="1690667"/>
                </a:cubicBezTo>
                <a:cubicBezTo>
                  <a:pt x="151209" y="1677276"/>
                  <a:pt x="143010" y="1655550"/>
                  <a:pt x="145470" y="1628905"/>
                </a:cubicBezTo>
                <a:cubicBezTo>
                  <a:pt x="146836" y="1613465"/>
                  <a:pt x="149706" y="1598024"/>
                  <a:pt x="151892" y="1582583"/>
                </a:cubicBezTo>
                <a:cubicBezTo>
                  <a:pt x="151755" y="1582583"/>
                  <a:pt x="151619" y="1582310"/>
                  <a:pt x="151482" y="1582310"/>
                </a:cubicBezTo>
                <a:cubicBezTo>
                  <a:pt x="150526" y="1582174"/>
                  <a:pt x="149706" y="1581900"/>
                  <a:pt x="148749" y="1581900"/>
                </a:cubicBezTo>
                <a:cubicBezTo>
                  <a:pt x="107074" y="1577528"/>
                  <a:pt x="78789" y="1554435"/>
                  <a:pt x="61162" y="1517542"/>
                </a:cubicBezTo>
                <a:cubicBezTo>
                  <a:pt x="54466" y="1503468"/>
                  <a:pt x="49001" y="1488574"/>
                  <a:pt x="44082" y="1473680"/>
                </a:cubicBezTo>
                <a:cubicBezTo>
                  <a:pt x="26865" y="1422030"/>
                  <a:pt x="10331" y="1370242"/>
                  <a:pt x="1723" y="1316406"/>
                </a:cubicBezTo>
                <a:cubicBezTo>
                  <a:pt x="-6612" y="1264209"/>
                  <a:pt x="15524" y="1221030"/>
                  <a:pt x="63212" y="1198211"/>
                </a:cubicBezTo>
                <a:cubicBezTo>
                  <a:pt x="91633" y="1184546"/>
                  <a:pt x="121831" y="1180720"/>
                  <a:pt x="152985" y="1182497"/>
                </a:cubicBezTo>
                <a:cubicBezTo>
                  <a:pt x="157494" y="1182770"/>
                  <a:pt x="159407" y="1181950"/>
                  <a:pt x="160090" y="1177168"/>
                </a:cubicBezTo>
                <a:cubicBezTo>
                  <a:pt x="161320" y="1167876"/>
                  <a:pt x="163506" y="1158858"/>
                  <a:pt x="165146" y="1149703"/>
                </a:cubicBezTo>
                <a:cubicBezTo>
                  <a:pt x="169655" y="1123741"/>
                  <a:pt x="175941" y="1098462"/>
                  <a:pt x="190562" y="1076053"/>
                </a:cubicBezTo>
                <a:cubicBezTo>
                  <a:pt x="208598" y="1048315"/>
                  <a:pt x="232647" y="1029458"/>
                  <a:pt x="266944" y="1027272"/>
                </a:cubicBezTo>
                <a:cubicBezTo>
                  <a:pt x="299465" y="1025222"/>
                  <a:pt x="326520" y="1038340"/>
                  <a:pt x="347973" y="1061296"/>
                </a:cubicBezTo>
                <a:cubicBezTo>
                  <a:pt x="364506" y="1079059"/>
                  <a:pt x="378717" y="1098872"/>
                  <a:pt x="392928" y="1118685"/>
                </a:cubicBezTo>
                <a:cubicBezTo>
                  <a:pt x="419026" y="1154895"/>
                  <a:pt x="444305" y="1191652"/>
                  <a:pt x="469857" y="1228135"/>
                </a:cubicBezTo>
                <a:cubicBezTo>
                  <a:pt x="471360" y="1230185"/>
                  <a:pt x="473000" y="1232098"/>
                  <a:pt x="475459" y="1235240"/>
                </a:cubicBezTo>
                <a:cubicBezTo>
                  <a:pt x="476006" y="1232098"/>
                  <a:pt x="476279" y="1230595"/>
                  <a:pt x="476552" y="1229092"/>
                </a:cubicBezTo>
                <a:cubicBezTo>
                  <a:pt x="483794" y="1169926"/>
                  <a:pt x="501421" y="1114039"/>
                  <a:pt x="529433" y="1061432"/>
                </a:cubicBezTo>
                <a:cubicBezTo>
                  <a:pt x="562910" y="998850"/>
                  <a:pt x="608002" y="945560"/>
                  <a:pt x="658696" y="896506"/>
                </a:cubicBezTo>
                <a:cubicBezTo>
                  <a:pt x="664435" y="890904"/>
                  <a:pt x="665665" y="886121"/>
                  <a:pt x="661155" y="879152"/>
                </a:cubicBezTo>
                <a:cubicBezTo>
                  <a:pt x="656509" y="879836"/>
                  <a:pt x="651590" y="880519"/>
                  <a:pt x="646671" y="881065"/>
                </a:cubicBezTo>
                <a:cubicBezTo>
                  <a:pt x="615790" y="884891"/>
                  <a:pt x="584773" y="888307"/>
                  <a:pt x="554985" y="898555"/>
                </a:cubicBezTo>
                <a:cubicBezTo>
                  <a:pt x="538041" y="904431"/>
                  <a:pt x="520141" y="905798"/>
                  <a:pt x="502378" y="902928"/>
                </a:cubicBezTo>
                <a:cubicBezTo>
                  <a:pt x="468217" y="897462"/>
                  <a:pt x="444168" y="879426"/>
                  <a:pt x="433510" y="845675"/>
                </a:cubicBezTo>
                <a:cubicBezTo>
                  <a:pt x="428865" y="831055"/>
                  <a:pt x="428045" y="815887"/>
                  <a:pt x="431187" y="801130"/>
                </a:cubicBezTo>
                <a:cubicBezTo>
                  <a:pt x="435560" y="780497"/>
                  <a:pt x="441026" y="760001"/>
                  <a:pt x="446628" y="739641"/>
                </a:cubicBezTo>
                <a:cubicBezTo>
                  <a:pt x="466988" y="665991"/>
                  <a:pt x="489943" y="593025"/>
                  <a:pt x="515905" y="521151"/>
                </a:cubicBezTo>
                <a:cubicBezTo>
                  <a:pt x="524924" y="496282"/>
                  <a:pt x="541594" y="479202"/>
                  <a:pt x="566053" y="469637"/>
                </a:cubicBezTo>
                <a:cubicBezTo>
                  <a:pt x="583953" y="462669"/>
                  <a:pt x="602536" y="460346"/>
                  <a:pt x="621529" y="460209"/>
                </a:cubicBezTo>
                <a:cubicBezTo>
                  <a:pt x="637926" y="460072"/>
                  <a:pt x="654323" y="459799"/>
                  <a:pt x="670720" y="459253"/>
                </a:cubicBezTo>
                <a:cubicBezTo>
                  <a:pt x="687117" y="458569"/>
                  <a:pt x="698185" y="450234"/>
                  <a:pt x="703104" y="434657"/>
                </a:cubicBezTo>
                <a:cubicBezTo>
                  <a:pt x="707204" y="421676"/>
                  <a:pt x="709936" y="408285"/>
                  <a:pt x="714309" y="395304"/>
                </a:cubicBezTo>
                <a:cubicBezTo>
                  <a:pt x="716632" y="388336"/>
                  <a:pt x="719638" y="380820"/>
                  <a:pt x="724557" y="375765"/>
                </a:cubicBezTo>
                <a:cubicBezTo>
                  <a:pt x="738904" y="361007"/>
                  <a:pt x="749016" y="343517"/>
                  <a:pt x="759811" y="326437"/>
                </a:cubicBezTo>
                <a:cubicBezTo>
                  <a:pt x="766369" y="316052"/>
                  <a:pt x="769512" y="304848"/>
                  <a:pt x="769375" y="292140"/>
                </a:cubicBezTo>
                <a:cubicBezTo>
                  <a:pt x="769239" y="279979"/>
                  <a:pt x="770332" y="267544"/>
                  <a:pt x="772655" y="255520"/>
                </a:cubicBezTo>
                <a:cubicBezTo>
                  <a:pt x="785363" y="188019"/>
                  <a:pt x="818293" y="131313"/>
                  <a:pt x="866801" y="83351"/>
                </a:cubicBezTo>
                <a:cubicBezTo>
                  <a:pt x="892216" y="58209"/>
                  <a:pt x="921184" y="37850"/>
                  <a:pt x="956165" y="28831"/>
                </a:cubicBezTo>
                <a:cubicBezTo>
                  <a:pt x="1000846" y="17217"/>
                  <a:pt x="1046348" y="8745"/>
                  <a:pt x="1092396" y="3963"/>
                </a:cubicBezTo>
                <a:cubicBezTo>
                  <a:pt x="1105651" y="2596"/>
                  <a:pt x="1119041" y="1366"/>
                  <a:pt x="1132432" y="0"/>
                </a:cubicBezTo>
                <a:cubicBezTo>
                  <a:pt x="1150606" y="0"/>
                  <a:pt x="1168916" y="0"/>
                  <a:pt x="1187089" y="0"/>
                </a:cubicBezTo>
                <a:cubicBezTo>
                  <a:pt x="1188592" y="410"/>
                  <a:pt x="1190095" y="820"/>
                  <a:pt x="1191735" y="1093"/>
                </a:cubicBezTo>
                <a:cubicBezTo>
                  <a:pt x="1208268" y="3006"/>
                  <a:pt x="1224802" y="4099"/>
                  <a:pt x="1241199" y="6832"/>
                </a:cubicBezTo>
                <a:cubicBezTo>
                  <a:pt x="1317445" y="19950"/>
                  <a:pt x="1385356" y="50421"/>
                  <a:pt x="1441789" y="104394"/>
                </a:cubicBezTo>
                <a:cubicBezTo>
                  <a:pt x="1501775" y="161920"/>
                  <a:pt x="1542767" y="230378"/>
                  <a:pt x="1559574" y="312363"/>
                </a:cubicBezTo>
                <a:cubicBezTo>
                  <a:pt x="1562307" y="326027"/>
                  <a:pt x="1563673" y="339964"/>
                  <a:pt x="1565723" y="353902"/>
                </a:cubicBezTo>
                <a:close/>
                <a:moveTo>
                  <a:pt x="770059" y="653557"/>
                </a:moveTo>
                <a:cubicBezTo>
                  <a:pt x="769649" y="652191"/>
                  <a:pt x="769649" y="651644"/>
                  <a:pt x="769375" y="651371"/>
                </a:cubicBezTo>
                <a:cubicBezTo>
                  <a:pt x="768009" y="650141"/>
                  <a:pt x="766643" y="648911"/>
                  <a:pt x="765276" y="647818"/>
                </a:cubicBezTo>
                <a:cubicBezTo>
                  <a:pt x="752022" y="637160"/>
                  <a:pt x="737401" y="628415"/>
                  <a:pt x="720868" y="624589"/>
                </a:cubicBezTo>
                <a:cubicBezTo>
                  <a:pt x="683565" y="615844"/>
                  <a:pt x="646125" y="608192"/>
                  <a:pt x="608138" y="600130"/>
                </a:cubicBezTo>
                <a:cubicBezTo>
                  <a:pt x="607319" y="623223"/>
                  <a:pt x="606362" y="645905"/>
                  <a:pt x="605542" y="669954"/>
                </a:cubicBezTo>
                <a:cubicBezTo>
                  <a:pt x="608548" y="667358"/>
                  <a:pt x="610461" y="665855"/>
                  <a:pt x="612374" y="664215"/>
                </a:cubicBezTo>
                <a:cubicBezTo>
                  <a:pt x="632734" y="646178"/>
                  <a:pt x="656509" y="636613"/>
                  <a:pt x="683565" y="638800"/>
                </a:cubicBezTo>
                <a:cubicBezTo>
                  <a:pt x="702968" y="640439"/>
                  <a:pt x="721961" y="645085"/>
                  <a:pt x="741227" y="648501"/>
                </a:cubicBezTo>
                <a:cubicBezTo>
                  <a:pt x="750656" y="650004"/>
                  <a:pt x="760084" y="651781"/>
                  <a:pt x="770059" y="653557"/>
                </a:cubicBezTo>
                <a:close/>
              </a:path>
            </a:pathLst>
          </a:custGeom>
          <a:solidFill>
            <a:schemeClr val="accent1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C23E3650-1161-4BF6-8824-45E315D0B9DD}"/>
              </a:ext>
            </a:extLst>
          </p:cNvPr>
          <p:cNvGrpSpPr/>
          <p:nvPr/>
        </p:nvGrpSpPr>
        <p:grpSpPr>
          <a:xfrm>
            <a:off x="11074846" y="944643"/>
            <a:ext cx="575273" cy="2319412"/>
            <a:chOff x="683568" y="2348880"/>
            <a:chExt cx="837152" cy="3375266"/>
          </a:xfrm>
        </p:grpSpPr>
        <p:sp>
          <p:nvSpPr>
            <p:cNvPr id="388" name="Diagonal Stripe 387">
              <a:extLst>
                <a:ext uri="{FF2B5EF4-FFF2-40B4-BE49-F238E27FC236}">
                  <a16:creationId xmlns:a16="http://schemas.microsoft.com/office/drawing/2014/main" id="{3A01A49F-F9B8-4772-B735-43E1E7769560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89" name="Rectangle 7">
              <a:extLst>
                <a:ext uri="{FF2B5EF4-FFF2-40B4-BE49-F238E27FC236}">
                  <a16:creationId xmlns:a16="http://schemas.microsoft.com/office/drawing/2014/main" id="{7ADA3BAE-940F-46FD-8DDB-93DCC1C0BD17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0" name="Rounded Rectangle 8">
              <a:extLst>
                <a:ext uri="{FF2B5EF4-FFF2-40B4-BE49-F238E27FC236}">
                  <a16:creationId xmlns:a16="http://schemas.microsoft.com/office/drawing/2014/main" id="{4046541E-3335-4459-B6E4-75701418AD6B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EB29746-6DCD-4B6F-A191-F30884984845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F02A5C3-0CF3-4169-A735-D3DC9CAA15F0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3" name="Trapezoid 392">
              <a:extLst>
                <a:ext uri="{FF2B5EF4-FFF2-40B4-BE49-F238E27FC236}">
                  <a16:creationId xmlns:a16="http://schemas.microsoft.com/office/drawing/2014/main" id="{639C4057-14ED-4376-9616-5A2C9820332A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4" name="Rounded Rectangle 16">
              <a:extLst>
                <a:ext uri="{FF2B5EF4-FFF2-40B4-BE49-F238E27FC236}">
                  <a16:creationId xmlns:a16="http://schemas.microsoft.com/office/drawing/2014/main" id="{6FB6AC8E-E4FA-4414-8066-3E8E788256EA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5" name="Rectangle 20">
              <a:extLst>
                <a:ext uri="{FF2B5EF4-FFF2-40B4-BE49-F238E27FC236}">
                  <a16:creationId xmlns:a16="http://schemas.microsoft.com/office/drawing/2014/main" id="{598B3855-C086-48D1-8050-EC0699A35869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2105CE0B-EC81-4F70-A092-55781D2660F6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65C9618-13C5-4A8F-BCCA-C63B6496D83B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FADFC343-40F9-493F-B0E1-E97713F68E86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15C26C9E-20B1-4623-8637-43D1144FDDA0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B3A21313-BA05-46BA-85D6-D266EA103989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23F3CED5-38A9-41BC-8E5D-5A3465FE176E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9F5C34E3-175B-4303-94BD-2B285A26169C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CC5A2876-0828-4359-939D-520D6560FED7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84C5E92-E264-474A-99BF-CAAAFAE805EB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E232AA6-7A49-4BD1-9661-B44EF063BDF7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D9EAACDF-FC11-4C93-A17C-31397CE41B15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A43ACAA-0CA5-44F1-8B07-5B73E95009B7}"/>
              </a:ext>
            </a:extLst>
          </p:cNvPr>
          <p:cNvGrpSpPr/>
          <p:nvPr/>
        </p:nvGrpSpPr>
        <p:grpSpPr>
          <a:xfrm>
            <a:off x="273155" y="981253"/>
            <a:ext cx="3353303" cy="2071611"/>
            <a:chOff x="5814569" y="2460779"/>
            <a:chExt cx="5833992" cy="3604135"/>
          </a:xfrm>
        </p:grpSpPr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FADC101-2547-4F22-9FBA-877FE24D43A3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Plus Sign 408">
              <a:extLst>
                <a:ext uri="{FF2B5EF4-FFF2-40B4-BE49-F238E27FC236}">
                  <a16:creationId xmlns:a16="http://schemas.microsoft.com/office/drawing/2014/main" id="{7DCAF6A2-7CFC-4218-B5FD-20C9381D4D27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E7A01E88-B9D8-416F-BE4B-6600F4BAB9A9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EA9529C7-D345-44B2-BA6C-01F69BA2E4A3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B4DB8386-2EA8-457D-8934-CB652E5737B1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7D37BEA4-CBC2-4423-929D-1432E4F46FA9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BD10F0DC-C50B-4B59-B41C-FE096AD1BDF0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CEB9024B-06EE-4BA8-B236-5CE902408199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63D3A7BE-8CF6-4408-844B-C3D168223122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8B064B94-CA5D-4A3F-ADE1-5BEB61EFA8F4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1BCA78F6-532B-4A1E-BF7D-921EDE1E3D4B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B87A7AA-E443-4DF0-AF4B-8C7CA7BCF0A5}"/>
              </a:ext>
            </a:extLst>
          </p:cNvPr>
          <p:cNvSpPr/>
          <p:nvPr/>
        </p:nvSpPr>
        <p:spPr>
          <a:xfrm>
            <a:off x="3745142" y="1463796"/>
            <a:ext cx="1371953" cy="1496178"/>
          </a:xfrm>
          <a:custGeom>
            <a:avLst/>
            <a:gdLst>
              <a:gd name="connsiteX0" fmla="*/ 558881 w 3049521"/>
              <a:gd name="connsiteY0" fmla="*/ 430949 h 3325642"/>
              <a:gd name="connsiteX1" fmla="*/ 574279 w 3049521"/>
              <a:gd name="connsiteY1" fmla="*/ 436548 h 3325642"/>
              <a:gd name="connsiteX2" fmla="*/ 787052 w 3049521"/>
              <a:gd name="connsiteY2" fmla="*/ 528937 h 3325642"/>
              <a:gd name="connsiteX3" fmla="*/ 953282 w 3049521"/>
              <a:gd name="connsiteY3" fmla="*/ 461745 h 3325642"/>
              <a:gd name="connsiteX4" fmla="*/ 979878 w 3049521"/>
              <a:gd name="connsiteY4" fmla="*/ 435148 h 3325642"/>
              <a:gd name="connsiteX5" fmla="*/ 989327 w 3049521"/>
              <a:gd name="connsiteY5" fmla="*/ 431299 h 3325642"/>
              <a:gd name="connsiteX6" fmla="*/ 1260544 w 3049521"/>
              <a:gd name="connsiteY6" fmla="*/ 500940 h 3325642"/>
              <a:gd name="connsiteX7" fmla="*/ 1374629 w 3049521"/>
              <a:gd name="connsiteY7" fmla="*/ 576531 h 3325642"/>
              <a:gd name="connsiteX8" fmla="*/ 1405776 w 3049521"/>
              <a:gd name="connsiteY8" fmla="*/ 652471 h 3325642"/>
              <a:gd name="connsiteX9" fmla="*/ 1405426 w 3049521"/>
              <a:gd name="connsiteY9" fmla="*/ 867695 h 3325642"/>
              <a:gd name="connsiteX10" fmla="*/ 1404726 w 3049521"/>
              <a:gd name="connsiteY10" fmla="*/ 1147310 h 3325642"/>
              <a:gd name="connsiteX11" fmla="*/ 1404726 w 3049521"/>
              <a:gd name="connsiteY11" fmla="*/ 1162708 h 3325642"/>
              <a:gd name="connsiteX12" fmla="*/ 1409625 w 3049521"/>
              <a:gd name="connsiteY12" fmla="*/ 1153609 h 3325642"/>
              <a:gd name="connsiteX13" fmla="*/ 1542608 w 3049521"/>
              <a:gd name="connsiteY13" fmla="*/ 843198 h 3325642"/>
              <a:gd name="connsiteX14" fmla="*/ 1600351 w 3049521"/>
              <a:gd name="connsiteY14" fmla="*/ 778456 h 3325642"/>
              <a:gd name="connsiteX15" fmla="*/ 1624148 w 3049521"/>
              <a:gd name="connsiteY15" fmla="*/ 756408 h 3325642"/>
              <a:gd name="connsiteX16" fmla="*/ 1701489 w 3049521"/>
              <a:gd name="connsiteY16" fmla="*/ 703915 h 3325642"/>
              <a:gd name="connsiteX17" fmla="*/ 1848820 w 3049521"/>
              <a:gd name="connsiteY17" fmla="*/ 651071 h 3325642"/>
              <a:gd name="connsiteX18" fmla="*/ 1875417 w 3049521"/>
              <a:gd name="connsiteY18" fmla="*/ 658071 h 3325642"/>
              <a:gd name="connsiteX19" fmla="*/ 2040947 w 3049521"/>
              <a:gd name="connsiteY19" fmla="*/ 734361 h 3325642"/>
              <a:gd name="connsiteX20" fmla="*/ 2241472 w 3049521"/>
              <a:gd name="connsiteY20" fmla="*/ 666470 h 3325642"/>
              <a:gd name="connsiteX21" fmla="*/ 2263519 w 3049521"/>
              <a:gd name="connsiteY21" fmla="*/ 644072 h 3325642"/>
              <a:gd name="connsiteX22" fmla="*/ 2283467 w 3049521"/>
              <a:gd name="connsiteY22" fmla="*/ 637423 h 3325642"/>
              <a:gd name="connsiteX23" fmla="*/ 2530536 w 3049521"/>
              <a:gd name="connsiteY23" fmla="*/ 720363 h 3325642"/>
              <a:gd name="connsiteX24" fmla="*/ 2617325 w 3049521"/>
              <a:gd name="connsiteY24" fmla="*/ 806802 h 3325642"/>
              <a:gd name="connsiteX25" fmla="*/ 2651971 w 3049521"/>
              <a:gd name="connsiteY25" fmla="*/ 904790 h 3325642"/>
              <a:gd name="connsiteX26" fmla="*/ 2822400 w 3049521"/>
              <a:gd name="connsiteY26" fmla="*/ 1482218 h 3325642"/>
              <a:gd name="connsiteX27" fmla="*/ 2883992 w 3049521"/>
              <a:gd name="connsiteY27" fmla="*/ 1692192 h 3325642"/>
              <a:gd name="connsiteX28" fmla="*/ 2896240 w 3049521"/>
              <a:gd name="connsiteY28" fmla="*/ 1701291 h 3325642"/>
              <a:gd name="connsiteX29" fmla="*/ 2988979 w 3049521"/>
              <a:gd name="connsiteY29" fmla="*/ 1700941 h 3325642"/>
              <a:gd name="connsiteX30" fmla="*/ 3049521 w 3049521"/>
              <a:gd name="connsiteY30" fmla="*/ 1761134 h 3325642"/>
              <a:gd name="connsiteX31" fmla="*/ 3049521 w 3049521"/>
              <a:gd name="connsiteY31" fmla="*/ 2964984 h 3325642"/>
              <a:gd name="connsiteX32" fmla="*/ 3049521 w 3049521"/>
              <a:gd name="connsiteY32" fmla="*/ 3247749 h 3325642"/>
              <a:gd name="connsiteX33" fmla="*/ 3006477 w 3049521"/>
              <a:gd name="connsiteY33" fmla="*/ 3303042 h 3325642"/>
              <a:gd name="connsiteX34" fmla="*/ 2945934 w 3049521"/>
              <a:gd name="connsiteY34" fmla="*/ 3273996 h 3325642"/>
              <a:gd name="connsiteX35" fmla="*/ 2939635 w 3049521"/>
              <a:gd name="connsiteY35" fmla="*/ 3243550 h 3325642"/>
              <a:gd name="connsiteX36" fmla="*/ 2939635 w 3049521"/>
              <a:gd name="connsiteY36" fmla="*/ 1827275 h 3325642"/>
              <a:gd name="connsiteX37" fmla="*/ 2939635 w 3049521"/>
              <a:gd name="connsiteY37" fmla="*/ 1810828 h 3325642"/>
              <a:gd name="connsiteX38" fmla="*/ 2886792 w 3049521"/>
              <a:gd name="connsiteY38" fmla="*/ 1811178 h 3325642"/>
              <a:gd name="connsiteX39" fmla="*/ 2878743 w 3049521"/>
              <a:gd name="connsiteY39" fmla="*/ 1818527 h 3325642"/>
              <a:gd name="connsiteX40" fmla="*/ 2783555 w 3049521"/>
              <a:gd name="connsiteY40" fmla="*/ 1869620 h 3325642"/>
              <a:gd name="connsiteX41" fmla="*/ 2675418 w 3049521"/>
              <a:gd name="connsiteY41" fmla="*/ 1788080 h 3325642"/>
              <a:gd name="connsiteX42" fmla="*/ 2625374 w 3049521"/>
              <a:gd name="connsiteY42" fmla="*/ 1619751 h 3325642"/>
              <a:gd name="connsiteX43" fmla="*/ 2471743 w 3049521"/>
              <a:gd name="connsiteY43" fmla="*/ 1096566 h 3325642"/>
              <a:gd name="connsiteX44" fmla="*/ 2457395 w 3049521"/>
              <a:gd name="connsiteY44" fmla="*/ 1085718 h 3325642"/>
              <a:gd name="connsiteX45" fmla="*/ 2365356 w 3049521"/>
              <a:gd name="connsiteY45" fmla="*/ 1086067 h 3325642"/>
              <a:gd name="connsiteX46" fmla="*/ 2706564 w 3049521"/>
              <a:gd name="connsiteY46" fmla="*/ 2519140 h 3325642"/>
              <a:gd name="connsiteX47" fmla="*/ 2397202 w 3049521"/>
              <a:gd name="connsiteY47" fmla="*/ 2519140 h 3325642"/>
              <a:gd name="connsiteX48" fmla="*/ 2397202 w 3049521"/>
              <a:gd name="connsiteY48" fmla="*/ 2533138 h 3325642"/>
              <a:gd name="connsiteX49" fmla="*/ 2397202 w 3049521"/>
              <a:gd name="connsiteY49" fmla="*/ 3193856 h 3325642"/>
              <a:gd name="connsiteX50" fmla="*/ 2285216 w 3049521"/>
              <a:gd name="connsiteY50" fmla="*/ 3324390 h 3325642"/>
              <a:gd name="connsiteX51" fmla="*/ 2173230 w 3049521"/>
              <a:gd name="connsiteY51" fmla="*/ 3281345 h 3325642"/>
              <a:gd name="connsiteX52" fmla="*/ 2141734 w 3049521"/>
              <a:gd name="connsiteY52" fmla="*/ 3193506 h 3325642"/>
              <a:gd name="connsiteX53" fmla="*/ 2142084 w 3049521"/>
              <a:gd name="connsiteY53" fmla="*/ 2535238 h 3325642"/>
              <a:gd name="connsiteX54" fmla="*/ 2142084 w 3049521"/>
              <a:gd name="connsiteY54" fmla="*/ 2520889 h 3325642"/>
              <a:gd name="connsiteX55" fmla="*/ 2011200 w 3049521"/>
              <a:gd name="connsiteY55" fmla="*/ 2520889 h 3325642"/>
              <a:gd name="connsiteX56" fmla="*/ 2011200 w 3049521"/>
              <a:gd name="connsiteY56" fmla="*/ 2534188 h 3325642"/>
              <a:gd name="connsiteX57" fmla="*/ 2011200 w 3049521"/>
              <a:gd name="connsiteY57" fmla="*/ 3190356 h 3325642"/>
              <a:gd name="connsiteX58" fmla="*/ 1956607 w 3049521"/>
              <a:gd name="connsiteY58" fmla="*/ 3301993 h 3325642"/>
              <a:gd name="connsiteX59" fmla="*/ 1805426 w 3049521"/>
              <a:gd name="connsiteY59" fmla="*/ 3299193 h 3325642"/>
              <a:gd name="connsiteX60" fmla="*/ 1755032 w 3049521"/>
              <a:gd name="connsiteY60" fmla="*/ 3190706 h 3325642"/>
              <a:gd name="connsiteX61" fmla="*/ 1755032 w 3049521"/>
              <a:gd name="connsiteY61" fmla="*/ 2534538 h 3325642"/>
              <a:gd name="connsiteX62" fmla="*/ 1755032 w 3049521"/>
              <a:gd name="connsiteY62" fmla="*/ 2519840 h 3325642"/>
              <a:gd name="connsiteX63" fmla="*/ 1445321 w 3049521"/>
              <a:gd name="connsiteY63" fmla="*/ 2519840 h 3325642"/>
              <a:gd name="connsiteX64" fmla="*/ 1786878 w 3049521"/>
              <a:gd name="connsiteY64" fmla="*/ 1086417 h 3325642"/>
              <a:gd name="connsiteX65" fmla="*/ 1690990 w 3049521"/>
              <a:gd name="connsiteY65" fmla="*/ 1086767 h 3325642"/>
              <a:gd name="connsiteX66" fmla="*/ 1683291 w 3049521"/>
              <a:gd name="connsiteY66" fmla="*/ 1094816 h 3325642"/>
              <a:gd name="connsiteX67" fmla="*/ 1603851 w 3049521"/>
              <a:gd name="connsiteY67" fmla="*/ 1279594 h 3325642"/>
              <a:gd name="connsiteX68" fmla="*/ 1410325 w 3049521"/>
              <a:gd name="connsiteY68" fmla="*/ 1731387 h 3325642"/>
              <a:gd name="connsiteX69" fmla="*/ 1405426 w 3049521"/>
              <a:gd name="connsiteY69" fmla="*/ 1757634 h 3325642"/>
              <a:gd name="connsiteX70" fmla="*/ 1387928 w 3049521"/>
              <a:gd name="connsiteY70" fmla="*/ 1833575 h 3325642"/>
              <a:gd name="connsiteX71" fmla="*/ 1239196 w 3049521"/>
              <a:gd name="connsiteY71" fmla="*/ 1875919 h 3325642"/>
              <a:gd name="connsiteX72" fmla="*/ 1175854 w 3049521"/>
              <a:gd name="connsiteY72" fmla="*/ 1766383 h 3325642"/>
              <a:gd name="connsiteX73" fmla="*/ 1175854 w 3049521"/>
              <a:gd name="connsiteY73" fmla="*/ 895691 h 3325642"/>
              <a:gd name="connsiteX74" fmla="*/ 1175854 w 3049521"/>
              <a:gd name="connsiteY74" fmla="*/ 880643 h 3325642"/>
              <a:gd name="connsiteX75" fmla="*/ 1112512 w 3049521"/>
              <a:gd name="connsiteY75" fmla="*/ 880643 h 3325642"/>
              <a:gd name="connsiteX76" fmla="*/ 1112512 w 3049521"/>
              <a:gd name="connsiteY76" fmla="*/ 892542 h 3325642"/>
              <a:gd name="connsiteX77" fmla="*/ 1112512 w 3049521"/>
              <a:gd name="connsiteY77" fmla="*/ 1520364 h 3325642"/>
              <a:gd name="connsiteX78" fmla="*/ 1114612 w 3049521"/>
              <a:gd name="connsiteY78" fmla="*/ 3141012 h 3325642"/>
              <a:gd name="connsiteX79" fmla="*/ 1029572 w 3049521"/>
              <a:gd name="connsiteY79" fmla="*/ 3278895 h 3325642"/>
              <a:gd name="connsiteX80" fmla="*/ 859843 w 3049521"/>
              <a:gd name="connsiteY80" fmla="*/ 3243200 h 3325642"/>
              <a:gd name="connsiteX81" fmla="*/ 822748 w 3049521"/>
              <a:gd name="connsiteY81" fmla="*/ 3139613 h 3325642"/>
              <a:gd name="connsiteX82" fmla="*/ 822748 w 3049521"/>
              <a:gd name="connsiteY82" fmla="*/ 1926313 h 3325642"/>
              <a:gd name="connsiteX83" fmla="*/ 822748 w 3049521"/>
              <a:gd name="connsiteY83" fmla="*/ 1911265 h 3325642"/>
              <a:gd name="connsiteX84" fmla="*/ 727910 w 3049521"/>
              <a:gd name="connsiteY84" fmla="*/ 1911265 h 3325642"/>
              <a:gd name="connsiteX85" fmla="*/ 727910 w 3049521"/>
              <a:gd name="connsiteY85" fmla="*/ 1925613 h 3325642"/>
              <a:gd name="connsiteX86" fmla="*/ 727910 w 3049521"/>
              <a:gd name="connsiteY86" fmla="*/ 3150811 h 3325642"/>
              <a:gd name="connsiteX87" fmla="*/ 594926 w 3049521"/>
              <a:gd name="connsiteY87" fmla="*/ 3292544 h 3325642"/>
              <a:gd name="connsiteX88" fmla="*/ 437096 w 3049521"/>
              <a:gd name="connsiteY88" fmla="*/ 3159910 h 3325642"/>
              <a:gd name="connsiteX89" fmla="*/ 437096 w 3049521"/>
              <a:gd name="connsiteY89" fmla="*/ 3150461 h 3325642"/>
              <a:gd name="connsiteX90" fmla="*/ 437096 w 3049521"/>
              <a:gd name="connsiteY90" fmla="*/ 1546610 h 3325642"/>
              <a:gd name="connsiteX91" fmla="*/ 438496 w 3049521"/>
              <a:gd name="connsiteY91" fmla="*/ 895691 h 3325642"/>
              <a:gd name="connsiteX92" fmla="*/ 438496 w 3049521"/>
              <a:gd name="connsiteY92" fmla="*/ 880293 h 3325642"/>
              <a:gd name="connsiteX93" fmla="*/ 375153 w 3049521"/>
              <a:gd name="connsiteY93" fmla="*/ 880293 h 3325642"/>
              <a:gd name="connsiteX94" fmla="*/ 375153 w 3049521"/>
              <a:gd name="connsiteY94" fmla="*/ 894991 h 3325642"/>
              <a:gd name="connsiteX95" fmla="*/ 375153 w 3049521"/>
              <a:gd name="connsiteY95" fmla="*/ 1768833 h 3325642"/>
              <a:gd name="connsiteX96" fmla="*/ 310761 w 3049521"/>
              <a:gd name="connsiteY96" fmla="*/ 1877669 h 3325642"/>
              <a:gd name="connsiteX97" fmla="*/ 181977 w 3049521"/>
              <a:gd name="connsiteY97" fmla="*/ 1858072 h 3325642"/>
              <a:gd name="connsiteX98" fmla="*/ 168329 w 3049521"/>
              <a:gd name="connsiteY98" fmla="*/ 1852822 h 3325642"/>
              <a:gd name="connsiteX99" fmla="*/ 110236 w 3049521"/>
              <a:gd name="connsiteY99" fmla="*/ 1852472 h 3325642"/>
              <a:gd name="connsiteX100" fmla="*/ 110236 w 3049521"/>
              <a:gd name="connsiteY100" fmla="*/ 1867520 h 3325642"/>
              <a:gd name="connsiteX101" fmla="*/ 110236 w 3049521"/>
              <a:gd name="connsiteY101" fmla="*/ 3240400 h 3325642"/>
              <a:gd name="connsiteX102" fmla="*/ 78390 w 3049521"/>
              <a:gd name="connsiteY102" fmla="*/ 3298843 h 3325642"/>
              <a:gd name="connsiteX103" fmla="*/ 0 w 3049521"/>
              <a:gd name="connsiteY103" fmla="*/ 3251949 h 3325642"/>
              <a:gd name="connsiteX104" fmla="*/ 0 w 3049521"/>
              <a:gd name="connsiteY104" fmla="*/ 3245650 h 3325642"/>
              <a:gd name="connsiteX105" fmla="*/ 0 w 3049521"/>
              <a:gd name="connsiteY105" fmla="*/ 1794730 h 3325642"/>
              <a:gd name="connsiteX106" fmla="*/ 47244 w 3049521"/>
              <a:gd name="connsiteY106" fmla="*/ 1736987 h 3325642"/>
              <a:gd name="connsiteX107" fmla="*/ 72091 w 3049521"/>
              <a:gd name="connsiteY107" fmla="*/ 1734187 h 3325642"/>
              <a:gd name="connsiteX108" fmla="*/ 145582 w 3049521"/>
              <a:gd name="connsiteY108" fmla="*/ 1734187 h 3325642"/>
              <a:gd name="connsiteX109" fmla="*/ 145932 w 3049521"/>
              <a:gd name="connsiteY109" fmla="*/ 1721939 h 3325642"/>
              <a:gd name="connsiteX110" fmla="*/ 145932 w 3049521"/>
              <a:gd name="connsiteY110" fmla="*/ 890442 h 3325642"/>
              <a:gd name="connsiteX111" fmla="*/ 144882 w 3049521"/>
              <a:gd name="connsiteY111" fmla="*/ 659470 h 3325642"/>
              <a:gd name="connsiteX112" fmla="*/ 191426 w 3049521"/>
              <a:gd name="connsiteY112" fmla="*/ 561483 h 3325642"/>
              <a:gd name="connsiteX113" fmla="*/ 334908 w 3049521"/>
              <a:gd name="connsiteY113" fmla="*/ 483092 h 3325642"/>
              <a:gd name="connsiteX114" fmla="*/ 558881 w 3049521"/>
              <a:gd name="connsiteY114" fmla="*/ 430949 h 3325642"/>
              <a:gd name="connsiteX115" fmla="*/ 2051794 w 3049521"/>
              <a:gd name="connsiteY115" fmla="*/ 125716 h 3325642"/>
              <a:gd name="connsiteX116" fmla="*/ 2215574 w 3049521"/>
              <a:gd name="connsiteY116" fmla="*/ 252750 h 3325642"/>
              <a:gd name="connsiteX117" fmla="*/ 2221874 w 3049521"/>
              <a:gd name="connsiteY117" fmla="*/ 262899 h 3325642"/>
              <a:gd name="connsiteX118" fmla="*/ 2310762 w 3049521"/>
              <a:gd name="connsiteY118" fmla="*/ 467974 h 3325642"/>
              <a:gd name="connsiteX119" fmla="*/ 2102188 w 3049521"/>
              <a:gd name="connsiteY119" fmla="*/ 698945 h 3325642"/>
              <a:gd name="connsiteX120" fmla="*/ 2063343 w 3049521"/>
              <a:gd name="connsiteY120" fmla="*/ 702094 h 3325642"/>
              <a:gd name="connsiteX121" fmla="*/ 1816974 w 3049521"/>
              <a:gd name="connsiteY121" fmla="*/ 479172 h 3325642"/>
              <a:gd name="connsiteX122" fmla="*/ 1902013 w 3049521"/>
              <a:gd name="connsiteY122" fmla="*/ 266049 h 3325642"/>
              <a:gd name="connsiteX123" fmla="*/ 1912162 w 3049521"/>
              <a:gd name="connsiteY123" fmla="*/ 248901 h 3325642"/>
              <a:gd name="connsiteX124" fmla="*/ 2051794 w 3049521"/>
              <a:gd name="connsiteY124" fmla="*/ 125716 h 3325642"/>
              <a:gd name="connsiteX125" fmla="*/ 782853 w 3049521"/>
              <a:gd name="connsiteY125" fmla="*/ 81 h 3325642"/>
              <a:gd name="connsiteX126" fmla="*/ 1023623 w 3049521"/>
              <a:gd name="connsiteY126" fmla="*/ 254850 h 3325642"/>
              <a:gd name="connsiteX127" fmla="*/ 776203 w 3049521"/>
              <a:gd name="connsiteY127" fmla="*/ 495620 h 3325642"/>
              <a:gd name="connsiteX128" fmla="*/ 528084 w 3049521"/>
              <a:gd name="connsiteY128" fmla="*/ 248201 h 3325642"/>
              <a:gd name="connsiteX129" fmla="*/ 782853 w 3049521"/>
              <a:gd name="connsiteY129" fmla="*/ 81 h 33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049521" h="3325642">
                <a:moveTo>
                  <a:pt x="558881" y="430949"/>
                </a:moveTo>
                <a:cubicBezTo>
                  <a:pt x="565530" y="429899"/>
                  <a:pt x="569729" y="431299"/>
                  <a:pt x="574279" y="436548"/>
                </a:cubicBezTo>
                <a:cubicBezTo>
                  <a:pt x="630622" y="500590"/>
                  <a:pt x="702013" y="531736"/>
                  <a:pt x="787052" y="528937"/>
                </a:cubicBezTo>
                <a:cubicBezTo>
                  <a:pt x="850394" y="526837"/>
                  <a:pt x="906037" y="504090"/>
                  <a:pt x="953282" y="461745"/>
                </a:cubicBezTo>
                <a:cubicBezTo>
                  <a:pt x="962730" y="453346"/>
                  <a:pt x="970779" y="443547"/>
                  <a:pt x="979878" y="435148"/>
                </a:cubicBezTo>
                <a:cubicBezTo>
                  <a:pt x="982328" y="433049"/>
                  <a:pt x="986527" y="430599"/>
                  <a:pt x="989327" y="431299"/>
                </a:cubicBezTo>
                <a:cubicBezTo>
                  <a:pt x="1082416" y="443547"/>
                  <a:pt x="1173754" y="463495"/>
                  <a:pt x="1260544" y="500940"/>
                </a:cubicBezTo>
                <a:cubicBezTo>
                  <a:pt x="1302888" y="519138"/>
                  <a:pt x="1343133" y="541885"/>
                  <a:pt x="1374629" y="576531"/>
                </a:cubicBezTo>
                <a:cubicBezTo>
                  <a:pt x="1394227" y="597878"/>
                  <a:pt x="1406125" y="622025"/>
                  <a:pt x="1405776" y="652471"/>
                </a:cubicBezTo>
                <a:cubicBezTo>
                  <a:pt x="1405076" y="724212"/>
                  <a:pt x="1405776" y="795953"/>
                  <a:pt x="1405426" y="867695"/>
                </a:cubicBezTo>
                <a:cubicBezTo>
                  <a:pt x="1405426" y="960783"/>
                  <a:pt x="1405076" y="1054222"/>
                  <a:pt x="1404726" y="1147310"/>
                </a:cubicBezTo>
                <a:cubicBezTo>
                  <a:pt x="1404726" y="1151509"/>
                  <a:pt x="1404726" y="1155709"/>
                  <a:pt x="1404726" y="1162708"/>
                </a:cubicBezTo>
                <a:cubicBezTo>
                  <a:pt x="1407175" y="1158159"/>
                  <a:pt x="1408575" y="1156059"/>
                  <a:pt x="1409625" y="1153609"/>
                </a:cubicBezTo>
                <a:cubicBezTo>
                  <a:pt x="1454069" y="1050022"/>
                  <a:pt x="1498514" y="946785"/>
                  <a:pt x="1542608" y="843198"/>
                </a:cubicBezTo>
                <a:cubicBezTo>
                  <a:pt x="1554507" y="815201"/>
                  <a:pt x="1572705" y="793154"/>
                  <a:pt x="1600351" y="778456"/>
                </a:cubicBezTo>
                <a:cubicBezTo>
                  <a:pt x="1609450" y="773556"/>
                  <a:pt x="1616099" y="764107"/>
                  <a:pt x="1624148" y="756408"/>
                </a:cubicBezTo>
                <a:cubicBezTo>
                  <a:pt x="1646896" y="734711"/>
                  <a:pt x="1673492" y="718263"/>
                  <a:pt x="1701489" y="703915"/>
                </a:cubicBezTo>
                <a:cubicBezTo>
                  <a:pt x="1748383" y="679768"/>
                  <a:pt x="1798077" y="664370"/>
                  <a:pt x="1848820" y="651071"/>
                </a:cubicBezTo>
                <a:cubicBezTo>
                  <a:pt x="1859669" y="648272"/>
                  <a:pt x="1867018" y="649672"/>
                  <a:pt x="1875417" y="658071"/>
                </a:cubicBezTo>
                <a:cubicBezTo>
                  <a:pt x="1921261" y="703565"/>
                  <a:pt x="1976555" y="729462"/>
                  <a:pt x="2040947" y="734361"/>
                </a:cubicBezTo>
                <a:cubicBezTo>
                  <a:pt x="2117237" y="740310"/>
                  <a:pt x="2184079" y="717563"/>
                  <a:pt x="2241472" y="666470"/>
                </a:cubicBezTo>
                <a:cubicBezTo>
                  <a:pt x="2249171" y="659470"/>
                  <a:pt x="2257220" y="652471"/>
                  <a:pt x="2263519" y="644072"/>
                </a:cubicBezTo>
                <a:cubicBezTo>
                  <a:pt x="2269118" y="636723"/>
                  <a:pt x="2275418" y="636023"/>
                  <a:pt x="2283467" y="637423"/>
                </a:cubicBezTo>
                <a:cubicBezTo>
                  <a:pt x="2370256" y="652121"/>
                  <a:pt x="2454245" y="674519"/>
                  <a:pt x="2530536" y="720363"/>
                </a:cubicBezTo>
                <a:cubicBezTo>
                  <a:pt x="2566581" y="742060"/>
                  <a:pt x="2599827" y="767607"/>
                  <a:pt x="2617325" y="806802"/>
                </a:cubicBezTo>
                <a:cubicBezTo>
                  <a:pt x="2631323" y="838298"/>
                  <a:pt x="2641822" y="871544"/>
                  <a:pt x="2651971" y="904790"/>
                </a:cubicBezTo>
                <a:cubicBezTo>
                  <a:pt x="2709014" y="1097266"/>
                  <a:pt x="2765707" y="1289742"/>
                  <a:pt x="2822400" y="1482218"/>
                </a:cubicBezTo>
                <a:cubicBezTo>
                  <a:pt x="2843047" y="1552210"/>
                  <a:pt x="2863694" y="1622201"/>
                  <a:pt x="2883992" y="1692192"/>
                </a:cubicBezTo>
                <a:cubicBezTo>
                  <a:pt x="2886092" y="1699191"/>
                  <a:pt x="2888891" y="1701641"/>
                  <a:pt x="2896240" y="1701291"/>
                </a:cubicBezTo>
                <a:cubicBezTo>
                  <a:pt x="2927037" y="1700941"/>
                  <a:pt x="2958183" y="1700941"/>
                  <a:pt x="2988979" y="1700941"/>
                </a:cubicBezTo>
                <a:cubicBezTo>
                  <a:pt x="3026774" y="1700941"/>
                  <a:pt x="3049521" y="1723688"/>
                  <a:pt x="3049521" y="1761134"/>
                </a:cubicBezTo>
                <a:cubicBezTo>
                  <a:pt x="3049521" y="2162534"/>
                  <a:pt x="3049521" y="2563934"/>
                  <a:pt x="3049521" y="2964984"/>
                </a:cubicBezTo>
                <a:cubicBezTo>
                  <a:pt x="3049521" y="3059123"/>
                  <a:pt x="3049521" y="3153611"/>
                  <a:pt x="3049521" y="3247749"/>
                </a:cubicBezTo>
                <a:cubicBezTo>
                  <a:pt x="3049521" y="3275046"/>
                  <a:pt x="3032374" y="3296743"/>
                  <a:pt x="3006477" y="3303042"/>
                </a:cubicBezTo>
                <a:cubicBezTo>
                  <a:pt x="2982680" y="3308642"/>
                  <a:pt x="2957133" y="3297443"/>
                  <a:pt x="2945934" y="3273996"/>
                </a:cubicBezTo>
                <a:cubicBezTo>
                  <a:pt x="2941735" y="3264897"/>
                  <a:pt x="2939635" y="3253699"/>
                  <a:pt x="2939635" y="3243550"/>
                </a:cubicBezTo>
                <a:cubicBezTo>
                  <a:pt x="2939635" y="2771108"/>
                  <a:pt x="2939635" y="2299367"/>
                  <a:pt x="2939635" y="1827275"/>
                </a:cubicBezTo>
                <a:cubicBezTo>
                  <a:pt x="2939635" y="1822376"/>
                  <a:pt x="2939635" y="1817477"/>
                  <a:pt x="2939635" y="1810828"/>
                </a:cubicBezTo>
                <a:cubicBezTo>
                  <a:pt x="2921787" y="1810828"/>
                  <a:pt x="2904290" y="1810478"/>
                  <a:pt x="2886792" y="1811178"/>
                </a:cubicBezTo>
                <a:cubicBezTo>
                  <a:pt x="2883992" y="1811178"/>
                  <a:pt x="2880842" y="1815377"/>
                  <a:pt x="2878743" y="1818527"/>
                </a:cubicBezTo>
                <a:cubicBezTo>
                  <a:pt x="2855296" y="1851423"/>
                  <a:pt x="2824149" y="1869270"/>
                  <a:pt x="2783555" y="1869620"/>
                </a:cubicBezTo>
                <a:cubicBezTo>
                  <a:pt x="2733861" y="1869970"/>
                  <a:pt x="2691516" y="1838824"/>
                  <a:pt x="2675418" y="1788080"/>
                </a:cubicBezTo>
                <a:cubicBezTo>
                  <a:pt x="2657570" y="1732437"/>
                  <a:pt x="2641822" y="1675744"/>
                  <a:pt x="2625374" y="1619751"/>
                </a:cubicBezTo>
                <a:cubicBezTo>
                  <a:pt x="2573930" y="1445473"/>
                  <a:pt x="2522487" y="1271195"/>
                  <a:pt x="2471743" y="1096566"/>
                </a:cubicBezTo>
                <a:cubicBezTo>
                  <a:pt x="2469293" y="1088517"/>
                  <a:pt x="2466144" y="1085718"/>
                  <a:pt x="2457395" y="1085718"/>
                </a:cubicBezTo>
                <a:cubicBezTo>
                  <a:pt x="2427299" y="1086417"/>
                  <a:pt x="2396853" y="1086067"/>
                  <a:pt x="2365356" y="1086067"/>
                </a:cubicBezTo>
                <a:cubicBezTo>
                  <a:pt x="2479092" y="1564108"/>
                  <a:pt x="2592828" y="2041099"/>
                  <a:pt x="2706564" y="2519140"/>
                </a:cubicBezTo>
                <a:cubicBezTo>
                  <a:pt x="2603327" y="2519140"/>
                  <a:pt x="2501140" y="2519140"/>
                  <a:pt x="2397202" y="2519140"/>
                </a:cubicBezTo>
                <a:cubicBezTo>
                  <a:pt x="2397202" y="2524389"/>
                  <a:pt x="2397202" y="2528938"/>
                  <a:pt x="2397202" y="2533138"/>
                </a:cubicBezTo>
                <a:cubicBezTo>
                  <a:pt x="2397202" y="2753261"/>
                  <a:pt x="2397202" y="2973383"/>
                  <a:pt x="2397202" y="3193856"/>
                </a:cubicBezTo>
                <a:cubicBezTo>
                  <a:pt x="2397202" y="3261398"/>
                  <a:pt x="2351708" y="3315291"/>
                  <a:pt x="2285216" y="3324390"/>
                </a:cubicBezTo>
                <a:cubicBezTo>
                  <a:pt x="2240772" y="3330339"/>
                  <a:pt x="2202977" y="3314941"/>
                  <a:pt x="2173230" y="3281345"/>
                </a:cubicBezTo>
                <a:cubicBezTo>
                  <a:pt x="2151183" y="3256148"/>
                  <a:pt x="2141734" y="3227102"/>
                  <a:pt x="2141734" y="3193506"/>
                </a:cubicBezTo>
                <a:cubicBezTo>
                  <a:pt x="2142084" y="2974083"/>
                  <a:pt x="2142084" y="2754660"/>
                  <a:pt x="2142084" y="2535238"/>
                </a:cubicBezTo>
                <a:cubicBezTo>
                  <a:pt x="2142084" y="2530688"/>
                  <a:pt x="2142084" y="2526139"/>
                  <a:pt x="2142084" y="2520889"/>
                </a:cubicBezTo>
                <a:cubicBezTo>
                  <a:pt x="2098690" y="2520889"/>
                  <a:pt x="2055645" y="2520889"/>
                  <a:pt x="2011200" y="2520889"/>
                </a:cubicBezTo>
                <a:cubicBezTo>
                  <a:pt x="2011200" y="2525439"/>
                  <a:pt x="2011200" y="2529988"/>
                  <a:pt x="2011200" y="2534188"/>
                </a:cubicBezTo>
                <a:cubicBezTo>
                  <a:pt x="2011200" y="2752911"/>
                  <a:pt x="2011200" y="2971633"/>
                  <a:pt x="2011200" y="3190356"/>
                </a:cubicBezTo>
                <a:cubicBezTo>
                  <a:pt x="2011200" y="3236551"/>
                  <a:pt x="1994052" y="3273996"/>
                  <a:pt x="1956607" y="3301993"/>
                </a:cubicBezTo>
                <a:cubicBezTo>
                  <a:pt x="1914262" y="3334189"/>
                  <a:pt x="1846371" y="3332789"/>
                  <a:pt x="1805426" y="3299193"/>
                </a:cubicBezTo>
                <a:cubicBezTo>
                  <a:pt x="1771130" y="3270846"/>
                  <a:pt x="1755032" y="3235151"/>
                  <a:pt x="1755032" y="3190706"/>
                </a:cubicBezTo>
                <a:cubicBezTo>
                  <a:pt x="1755032" y="2971984"/>
                  <a:pt x="1755032" y="2753261"/>
                  <a:pt x="1755032" y="2534538"/>
                </a:cubicBezTo>
                <a:cubicBezTo>
                  <a:pt x="1755032" y="2529988"/>
                  <a:pt x="1755032" y="2525439"/>
                  <a:pt x="1755032" y="2519840"/>
                </a:cubicBezTo>
                <a:cubicBezTo>
                  <a:pt x="1651445" y="2519840"/>
                  <a:pt x="1548908" y="2519840"/>
                  <a:pt x="1445321" y="2519840"/>
                </a:cubicBezTo>
                <a:cubicBezTo>
                  <a:pt x="1559406" y="2041449"/>
                  <a:pt x="1672792" y="1564458"/>
                  <a:pt x="1786878" y="1086417"/>
                </a:cubicBezTo>
                <a:cubicBezTo>
                  <a:pt x="1754332" y="1086417"/>
                  <a:pt x="1722486" y="1086067"/>
                  <a:pt x="1690990" y="1086767"/>
                </a:cubicBezTo>
                <a:cubicBezTo>
                  <a:pt x="1688190" y="1086767"/>
                  <a:pt x="1684691" y="1091667"/>
                  <a:pt x="1683291" y="1094816"/>
                </a:cubicBezTo>
                <a:cubicBezTo>
                  <a:pt x="1656694" y="1156409"/>
                  <a:pt x="1630448" y="1218001"/>
                  <a:pt x="1603851" y="1279594"/>
                </a:cubicBezTo>
                <a:cubicBezTo>
                  <a:pt x="1539109" y="1430075"/>
                  <a:pt x="1474717" y="1580556"/>
                  <a:pt x="1410325" y="1731387"/>
                </a:cubicBezTo>
                <a:cubicBezTo>
                  <a:pt x="1406825" y="1739436"/>
                  <a:pt x="1405426" y="1748885"/>
                  <a:pt x="1405426" y="1757634"/>
                </a:cubicBezTo>
                <a:cubicBezTo>
                  <a:pt x="1405426" y="1784231"/>
                  <a:pt x="1402276" y="1810128"/>
                  <a:pt x="1387928" y="1833575"/>
                </a:cubicBezTo>
                <a:cubicBezTo>
                  <a:pt x="1358531" y="1881519"/>
                  <a:pt x="1295189" y="1905666"/>
                  <a:pt x="1239196" y="1875919"/>
                </a:cubicBezTo>
                <a:cubicBezTo>
                  <a:pt x="1195452" y="1852822"/>
                  <a:pt x="1176204" y="1814677"/>
                  <a:pt x="1175854" y="1766383"/>
                </a:cubicBezTo>
                <a:cubicBezTo>
                  <a:pt x="1175504" y="1476269"/>
                  <a:pt x="1175854" y="1186155"/>
                  <a:pt x="1175854" y="895691"/>
                </a:cubicBezTo>
                <a:cubicBezTo>
                  <a:pt x="1175854" y="890792"/>
                  <a:pt x="1175854" y="885892"/>
                  <a:pt x="1175854" y="880643"/>
                </a:cubicBezTo>
                <a:cubicBezTo>
                  <a:pt x="1154507" y="880643"/>
                  <a:pt x="1134209" y="880643"/>
                  <a:pt x="1112512" y="880643"/>
                </a:cubicBezTo>
                <a:cubicBezTo>
                  <a:pt x="1112512" y="884842"/>
                  <a:pt x="1112512" y="888692"/>
                  <a:pt x="1112512" y="892542"/>
                </a:cubicBezTo>
                <a:cubicBezTo>
                  <a:pt x="1112512" y="1101816"/>
                  <a:pt x="1112162" y="1311090"/>
                  <a:pt x="1112512" y="1520364"/>
                </a:cubicBezTo>
                <a:cubicBezTo>
                  <a:pt x="1113212" y="2060697"/>
                  <a:pt x="1113912" y="2600679"/>
                  <a:pt x="1114612" y="3141012"/>
                </a:cubicBezTo>
                <a:cubicBezTo>
                  <a:pt x="1114612" y="3204355"/>
                  <a:pt x="1085565" y="3250549"/>
                  <a:pt x="1029572" y="3278895"/>
                </a:cubicBezTo>
                <a:cubicBezTo>
                  <a:pt x="973929" y="3307242"/>
                  <a:pt x="900438" y="3290444"/>
                  <a:pt x="859843" y="3243200"/>
                </a:cubicBezTo>
                <a:cubicBezTo>
                  <a:pt x="833946" y="3213103"/>
                  <a:pt x="822748" y="3178808"/>
                  <a:pt x="822748" y="3139613"/>
                </a:cubicBezTo>
                <a:cubicBezTo>
                  <a:pt x="822748" y="2735063"/>
                  <a:pt x="822748" y="2330513"/>
                  <a:pt x="822748" y="1926313"/>
                </a:cubicBezTo>
                <a:cubicBezTo>
                  <a:pt x="822748" y="1921414"/>
                  <a:pt x="822748" y="1916514"/>
                  <a:pt x="822748" y="1911265"/>
                </a:cubicBezTo>
                <a:cubicBezTo>
                  <a:pt x="790902" y="1911265"/>
                  <a:pt x="760106" y="1911265"/>
                  <a:pt x="727910" y="1911265"/>
                </a:cubicBezTo>
                <a:cubicBezTo>
                  <a:pt x="727910" y="1916164"/>
                  <a:pt x="727910" y="1921064"/>
                  <a:pt x="727910" y="1925613"/>
                </a:cubicBezTo>
                <a:cubicBezTo>
                  <a:pt x="727910" y="2334013"/>
                  <a:pt x="727910" y="2742412"/>
                  <a:pt x="727910" y="3150811"/>
                </a:cubicBezTo>
                <a:cubicBezTo>
                  <a:pt x="727910" y="3222552"/>
                  <a:pt x="666317" y="3286594"/>
                  <a:pt x="594926" y="3292544"/>
                </a:cubicBezTo>
                <a:cubicBezTo>
                  <a:pt x="516536" y="3298843"/>
                  <a:pt x="444795" y="3239700"/>
                  <a:pt x="437096" y="3159910"/>
                </a:cubicBezTo>
                <a:cubicBezTo>
                  <a:pt x="436746" y="3156761"/>
                  <a:pt x="437096" y="3153611"/>
                  <a:pt x="437096" y="3150461"/>
                </a:cubicBezTo>
                <a:cubicBezTo>
                  <a:pt x="437096" y="2615728"/>
                  <a:pt x="437096" y="2081344"/>
                  <a:pt x="437096" y="1546610"/>
                </a:cubicBezTo>
                <a:cubicBezTo>
                  <a:pt x="437096" y="1329637"/>
                  <a:pt x="437796" y="1112664"/>
                  <a:pt x="438496" y="895691"/>
                </a:cubicBezTo>
                <a:cubicBezTo>
                  <a:pt x="438496" y="890442"/>
                  <a:pt x="438496" y="885892"/>
                  <a:pt x="438496" y="880293"/>
                </a:cubicBezTo>
                <a:cubicBezTo>
                  <a:pt x="416798" y="880293"/>
                  <a:pt x="396851" y="880293"/>
                  <a:pt x="375153" y="880293"/>
                </a:cubicBezTo>
                <a:cubicBezTo>
                  <a:pt x="375153" y="885542"/>
                  <a:pt x="375153" y="890092"/>
                  <a:pt x="375153" y="894991"/>
                </a:cubicBezTo>
                <a:cubicBezTo>
                  <a:pt x="375153" y="1186155"/>
                  <a:pt x="375153" y="1477319"/>
                  <a:pt x="375153" y="1768833"/>
                </a:cubicBezTo>
                <a:cubicBezTo>
                  <a:pt x="375153" y="1817477"/>
                  <a:pt x="354856" y="1854922"/>
                  <a:pt x="310761" y="1877669"/>
                </a:cubicBezTo>
                <a:cubicBezTo>
                  <a:pt x="268767" y="1899367"/>
                  <a:pt x="221872" y="1892017"/>
                  <a:pt x="181977" y="1858072"/>
                </a:cubicBezTo>
                <a:cubicBezTo>
                  <a:pt x="178478" y="1854922"/>
                  <a:pt x="172879" y="1852822"/>
                  <a:pt x="168329" y="1852822"/>
                </a:cubicBezTo>
                <a:cubicBezTo>
                  <a:pt x="149431" y="1852122"/>
                  <a:pt x="130534" y="1852472"/>
                  <a:pt x="110236" y="1852472"/>
                </a:cubicBezTo>
                <a:cubicBezTo>
                  <a:pt x="110236" y="1858072"/>
                  <a:pt x="110236" y="1862971"/>
                  <a:pt x="110236" y="1867520"/>
                </a:cubicBezTo>
                <a:cubicBezTo>
                  <a:pt x="110236" y="2325264"/>
                  <a:pt x="110236" y="2782657"/>
                  <a:pt x="110236" y="3240400"/>
                </a:cubicBezTo>
                <a:cubicBezTo>
                  <a:pt x="110236" y="3265947"/>
                  <a:pt x="102187" y="3286594"/>
                  <a:pt x="78390" y="3298843"/>
                </a:cubicBezTo>
                <a:cubicBezTo>
                  <a:pt x="44095" y="3316691"/>
                  <a:pt x="700" y="3290444"/>
                  <a:pt x="0" y="3251949"/>
                </a:cubicBezTo>
                <a:cubicBezTo>
                  <a:pt x="0" y="3249849"/>
                  <a:pt x="0" y="3247749"/>
                  <a:pt x="0" y="3245650"/>
                </a:cubicBezTo>
                <a:cubicBezTo>
                  <a:pt x="0" y="2762010"/>
                  <a:pt x="0" y="2278370"/>
                  <a:pt x="0" y="1794730"/>
                </a:cubicBezTo>
                <a:cubicBezTo>
                  <a:pt x="0" y="1763583"/>
                  <a:pt x="16448" y="1742936"/>
                  <a:pt x="47244" y="1736987"/>
                </a:cubicBezTo>
                <a:cubicBezTo>
                  <a:pt x="55293" y="1735237"/>
                  <a:pt x="63692" y="1734537"/>
                  <a:pt x="72091" y="1734187"/>
                </a:cubicBezTo>
                <a:cubicBezTo>
                  <a:pt x="96238" y="1733837"/>
                  <a:pt x="120385" y="1734187"/>
                  <a:pt x="145582" y="1734187"/>
                </a:cubicBezTo>
                <a:cubicBezTo>
                  <a:pt x="145932" y="1729638"/>
                  <a:pt x="145932" y="1725788"/>
                  <a:pt x="145932" y="1721939"/>
                </a:cubicBezTo>
                <a:cubicBezTo>
                  <a:pt x="145932" y="1444773"/>
                  <a:pt x="145932" y="1167607"/>
                  <a:pt x="145932" y="890442"/>
                </a:cubicBezTo>
                <a:cubicBezTo>
                  <a:pt x="145932" y="813451"/>
                  <a:pt x="146282" y="736461"/>
                  <a:pt x="144882" y="659470"/>
                </a:cubicBezTo>
                <a:cubicBezTo>
                  <a:pt x="144182" y="618176"/>
                  <a:pt x="162030" y="587379"/>
                  <a:pt x="191426" y="561483"/>
                </a:cubicBezTo>
                <a:cubicBezTo>
                  <a:pt x="233071" y="524387"/>
                  <a:pt x="282765" y="501640"/>
                  <a:pt x="334908" y="483092"/>
                </a:cubicBezTo>
                <a:cubicBezTo>
                  <a:pt x="407699" y="457196"/>
                  <a:pt x="482590" y="441448"/>
                  <a:pt x="558881" y="430949"/>
                </a:cubicBezTo>
                <a:close/>
                <a:moveTo>
                  <a:pt x="2051794" y="125716"/>
                </a:moveTo>
                <a:cubicBezTo>
                  <a:pt x="2131235" y="119767"/>
                  <a:pt x="2201226" y="175060"/>
                  <a:pt x="2215574" y="252750"/>
                </a:cubicBezTo>
                <a:cubicBezTo>
                  <a:pt x="2216274" y="256250"/>
                  <a:pt x="2218724" y="260449"/>
                  <a:pt x="2221874" y="262899"/>
                </a:cubicBezTo>
                <a:cubicBezTo>
                  <a:pt x="2284166" y="317142"/>
                  <a:pt x="2314962" y="385384"/>
                  <a:pt x="2310762" y="467974"/>
                </a:cubicBezTo>
                <a:cubicBezTo>
                  <a:pt x="2304813" y="587309"/>
                  <a:pt x="2215224" y="681797"/>
                  <a:pt x="2102188" y="698945"/>
                </a:cubicBezTo>
                <a:cubicBezTo>
                  <a:pt x="2089240" y="700345"/>
                  <a:pt x="2076291" y="701045"/>
                  <a:pt x="2063343" y="702094"/>
                </a:cubicBezTo>
                <a:cubicBezTo>
                  <a:pt x="1938059" y="703844"/>
                  <a:pt x="1828172" y="604807"/>
                  <a:pt x="1816974" y="479172"/>
                </a:cubicBezTo>
                <a:cubicBezTo>
                  <a:pt x="1809275" y="393783"/>
                  <a:pt x="1837971" y="322742"/>
                  <a:pt x="1902013" y="266049"/>
                </a:cubicBezTo>
                <a:cubicBezTo>
                  <a:pt x="1907612" y="261149"/>
                  <a:pt x="1910762" y="256250"/>
                  <a:pt x="1912162" y="248901"/>
                </a:cubicBezTo>
                <a:cubicBezTo>
                  <a:pt x="1924060" y="182409"/>
                  <a:pt x="1984253" y="130615"/>
                  <a:pt x="2051794" y="125716"/>
                </a:cubicBezTo>
                <a:close/>
                <a:moveTo>
                  <a:pt x="782853" y="81"/>
                </a:moveTo>
                <a:cubicBezTo>
                  <a:pt x="915836" y="3581"/>
                  <a:pt x="1027122" y="113467"/>
                  <a:pt x="1023623" y="254850"/>
                </a:cubicBezTo>
                <a:cubicBezTo>
                  <a:pt x="1020123" y="388533"/>
                  <a:pt x="910237" y="495970"/>
                  <a:pt x="776203" y="495620"/>
                </a:cubicBezTo>
                <a:cubicBezTo>
                  <a:pt x="646719" y="497020"/>
                  <a:pt x="528434" y="394132"/>
                  <a:pt x="528084" y="248201"/>
                </a:cubicBezTo>
                <a:cubicBezTo>
                  <a:pt x="527384" y="106468"/>
                  <a:pt x="643570" y="-3418"/>
                  <a:pt x="782853" y="81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8" y="3493069"/>
            <a:ext cx="1990725" cy="1933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8" y="2447302"/>
            <a:ext cx="7888497" cy="1933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4070" y="552913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생성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441275" y="3994031"/>
            <a:ext cx="1595887" cy="595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7652" y="47000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DBHelper</a:t>
            </a:r>
            <a:r>
              <a:rPr lang="ko-KR" altLang="en-US" dirty="0"/>
              <a:t>로 </a:t>
            </a:r>
            <a:r>
              <a:rPr lang="en-US" altLang="ko-KR" dirty="0"/>
              <a:t>DB</a:t>
            </a:r>
            <a:r>
              <a:rPr lang="ko-KR" altLang="en-US" dirty="0"/>
              <a:t>연결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67669B77-0ECA-5465-9980-72A6FC947A4B}"/>
              </a:ext>
            </a:extLst>
          </p:cNvPr>
          <p:cNvGrpSpPr/>
          <p:nvPr/>
        </p:nvGrpSpPr>
        <p:grpSpPr>
          <a:xfrm>
            <a:off x="574588" y="1166251"/>
            <a:ext cx="2526143" cy="676920"/>
            <a:chOff x="5121774" y="1719733"/>
            <a:chExt cx="2091606" cy="676920"/>
          </a:xfrm>
        </p:grpSpPr>
        <p:sp>
          <p:nvSpPr>
            <p:cNvPr id="5" name="Freeform: Shape 52">
              <a:extLst>
                <a:ext uri="{FF2B5EF4-FFF2-40B4-BE49-F238E27FC236}">
                  <a16:creationId xmlns:a16="http://schemas.microsoft.com/office/drawing/2014/main" id="{D2DD1CD3-17ED-CF23-13E3-EF388A0C9E81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14B123-AE0C-53A4-7167-7267803F5BA4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FB812-E319-A2F1-33B4-752808CB23FF}"/>
                </a:ext>
              </a:extLst>
            </p:cNvPr>
            <p:cNvSpPr txBox="1"/>
            <p:nvPr/>
          </p:nvSpPr>
          <p:spPr>
            <a:xfrm>
              <a:off x="5826867" y="2058099"/>
              <a:ext cx="138651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DB 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생성 및 연결</a:t>
              </a:r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8365CDB2-4C02-D818-3F6F-96983AAE8118}"/>
              </a:ext>
            </a:extLst>
          </p:cNvPr>
          <p:cNvSpPr/>
          <p:nvPr/>
        </p:nvSpPr>
        <p:spPr>
          <a:xfrm rot="18900000">
            <a:off x="11257781" y="456925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0412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946999"/>
            <a:ext cx="4524375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70" y="1471133"/>
            <a:ext cx="3012775" cy="2423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601" y="1498141"/>
            <a:ext cx="3397552" cy="2369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70" y="4026739"/>
            <a:ext cx="3009990" cy="2619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39" y="4026739"/>
            <a:ext cx="3250832" cy="2619472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3830130" y="2380891"/>
            <a:ext cx="1700240" cy="491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989297" y="5330974"/>
            <a:ext cx="1493207" cy="956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9781" y="56934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테이블을 </a:t>
            </a:r>
            <a:r>
              <a:rPr lang="en-US" altLang="ko-KR" dirty="0"/>
              <a:t>get/set</a:t>
            </a:r>
            <a:r>
              <a:rPr lang="ko-KR" altLang="en-US" dirty="0"/>
              <a:t>을 통해 리스트로 저장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21766FC6-024E-058A-2358-C1843BA01FAD}"/>
              </a:ext>
            </a:extLst>
          </p:cNvPr>
          <p:cNvGrpSpPr/>
          <p:nvPr/>
        </p:nvGrpSpPr>
        <p:grpSpPr>
          <a:xfrm>
            <a:off x="295274" y="795234"/>
            <a:ext cx="2474052" cy="707698"/>
            <a:chOff x="5121774" y="1719733"/>
            <a:chExt cx="1814046" cy="707698"/>
          </a:xfrm>
        </p:grpSpPr>
        <p:sp>
          <p:nvSpPr>
            <p:cNvPr id="9" name="Freeform: Shape 52">
              <a:extLst>
                <a:ext uri="{FF2B5EF4-FFF2-40B4-BE49-F238E27FC236}">
                  <a16:creationId xmlns:a16="http://schemas.microsoft.com/office/drawing/2014/main" id="{7402CB08-DBF9-15EA-D103-2A9FFEB01207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7130-AB91-74F8-219F-EC5F23BF5B2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CA0724-1116-59AC-2D18-7123262A436C}"/>
                </a:ext>
              </a:extLst>
            </p:cNvPr>
            <p:cNvSpPr txBox="1"/>
            <p:nvPr/>
          </p:nvSpPr>
          <p:spPr>
            <a:xfrm>
              <a:off x="5826867" y="1965766"/>
              <a:ext cx="1108953" cy="4616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테이블을 리스트로</a:t>
              </a:r>
            </a:p>
          </p:txBody>
        </p:sp>
      </p:grpSp>
      <p:sp>
        <p:nvSpPr>
          <p:cNvPr id="13" name="Rectangle 7">
            <a:extLst>
              <a:ext uri="{FF2B5EF4-FFF2-40B4-BE49-F238E27FC236}">
                <a16:creationId xmlns:a16="http://schemas.microsoft.com/office/drawing/2014/main" id="{EE83B575-7933-2AA8-2836-B21B7D275836}"/>
              </a:ext>
            </a:extLst>
          </p:cNvPr>
          <p:cNvSpPr/>
          <p:nvPr/>
        </p:nvSpPr>
        <p:spPr>
          <a:xfrm rot="18900000">
            <a:off x="11526367" y="321861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64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814046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/>
                  </a:solidFill>
                  <a:cs typeface="Arial" pitchFamily="34" charset="0"/>
                </a:rPr>
                <a:t>쿼리문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B6FE193-3726-B962-366E-A2847247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7" y="2079042"/>
            <a:ext cx="5267325" cy="4152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ABBE47-6658-D135-4003-7EB320E5AD94}"/>
              </a:ext>
            </a:extLst>
          </p:cNvPr>
          <p:cNvSpPr txBox="1"/>
          <p:nvPr/>
        </p:nvSpPr>
        <p:spPr>
          <a:xfrm>
            <a:off x="6422530" y="342900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연결하여 테이블의 데이터를 불러옴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32A01-87D5-5417-0981-2E73397B621C}"/>
              </a:ext>
            </a:extLst>
          </p:cNvPr>
          <p:cNvSpPr txBox="1"/>
          <p:nvPr/>
        </p:nvSpPr>
        <p:spPr>
          <a:xfrm>
            <a:off x="6422530" y="4911635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en-US" altLang="ko-KR" dirty="0"/>
              <a:t>4</a:t>
            </a:r>
            <a:r>
              <a:rPr lang="ko-KR" altLang="en-US" dirty="0"/>
              <a:t>개의 테이블을 동일한 방식으로 연결</a:t>
            </a:r>
          </a:p>
        </p:txBody>
      </p:sp>
    </p:spTree>
    <p:extLst>
      <p:ext uri="{BB962C8B-B14F-4D97-AF65-F5344CB8AC3E}">
        <p14:creationId xmlns:p14="http://schemas.microsoft.com/office/powerpoint/2010/main" val="280180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814046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/>
                  </a:solidFill>
                  <a:cs typeface="Arial" pitchFamily="34" charset="0"/>
                </a:rPr>
                <a:t>쿼리문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600B69-6E30-A789-E048-B8B4AB52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988598"/>
            <a:ext cx="7087465" cy="3390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BC6318-8367-3724-E3DA-E155AB630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71" y="1988599"/>
            <a:ext cx="4038600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AA346-A739-B01F-E286-0D4D7AC8628F}"/>
              </a:ext>
            </a:extLst>
          </p:cNvPr>
          <p:cNvSpPr txBox="1"/>
          <p:nvPr/>
        </p:nvSpPr>
        <p:spPr>
          <a:xfrm>
            <a:off x="502147" y="5609578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데이터를 추가하기 위한 쿼리 메소드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9F127-A097-85AF-87F4-760EE1CD74CD}"/>
              </a:ext>
            </a:extLst>
          </p:cNvPr>
          <p:cNvSpPr txBox="1"/>
          <p:nvPr/>
        </p:nvSpPr>
        <p:spPr>
          <a:xfrm>
            <a:off x="8019845" y="5609578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데이터를 삭제하기 위한 </a:t>
            </a:r>
            <a:endParaRPr lang="en-US" altLang="ko-KR" dirty="0"/>
          </a:p>
          <a:p>
            <a:r>
              <a:rPr lang="ko-KR" altLang="en-US" dirty="0"/>
              <a:t>쿼리 메소드</a:t>
            </a:r>
          </a:p>
        </p:txBody>
      </p:sp>
    </p:spTree>
    <p:extLst>
      <p:ext uri="{BB962C8B-B14F-4D97-AF65-F5344CB8AC3E}">
        <p14:creationId xmlns:p14="http://schemas.microsoft.com/office/powerpoint/2010/main" val="89762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814046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/>
                  </a:solidFill>
                  <a:cs typeface="Arial" pitchFamily="34" charset="0"/>
                </a:rPr>
                <a:t>쿼리문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763FFB-1B3F-4996-6EB2-E8270701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1" y="1988599"/>
            <a:ext cx="4413048" cy="24544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15FD7D5-2CEF-2DF9-55DC-18AB91861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15" y="4064043"/>
            <a:ext cx="4418492" cy="2454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CB09E3-548B-117F-5B6B-3A8AD2A216E2}"/>
              </a:ext>
            </a:extLst>
          </p:cNvPr>
          <p:cNvSpPr txBox="1"/>
          <p:nvPr/>
        </p:nvSpPr>
        <p:spPr>
          <a:xfrm>
            <a:off x="5120970" y="1988599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데이터를 수정하기 위한 쿼리 메소드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변수를 통해 다양한 업데이트 쿼리 메소드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A2AE97-EB21-0E1D-768A-CDFF6A9F4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03" y="3084833"/>
            <a:ext cx="3981450" cy="227647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A70952-437C-AC3F-CF2C-3A1940D1C654}"/>
              </a:ext>
            </a:extLst>
          </p:cNvPr>
          <p:cNvCxnSpPr>
            <a:cxnSpLocks/>
          </p:cNvCxnSpPr>
          <p:nvPr/>
        </p:nvCxnSpPr>
        <p:spPr>
          <a:xfrm flipV="1">
            <a:off x="4801669" y="2714710"/>
            <a:ext cx="700506" cy="134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BDEBB7-8E13-6F98-0238-9F606051E515}"/>
              </a:ext>
            </a:extLst>
          </p:cNvPr>
          <p:cNvSpPr txBox="1"/>
          <p:nvPr/>
        </p:nvSpPr>
        <p:spPr>
          <a:xfrm>
            <a:off x="8381824" y="550381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검색을 위한 쿼리 메소드</a:t>
            </a:r>
          </a:p>
        </p:txBody>
      </p:sp>
    </p:spTree>
    <p:extLst>
      <p:ext uri="{BB962C8B-B14F-4D97-AF65-F5344CB8AC3E}">
        <p14:creationId xmlns:p14="http://schemas.microsoft.com/office/powerpoint/2010/main" val="22673395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3400</Words>
  <Application>Microsoft Office PowerPoint</Application>
  <PresentationFormat>와이드스크린</PresentationFormat>
  <Paragraphs>499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김 우기</cp:lastModifiedBy>
  <cp:revision>80</cp:revision>
  <dcterms:created xsi:type="dcterms:W3CDTF">2020-01-20T05:08:25Z</dcterms:created>
  <dcterms:modified xsi:type="dcterms:W3CDTF">2022-09-22T11:57:06Z</dcterms:modified>
</cp:coreProperties>
</file>