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La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LatoLigh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Light-italic.fntdata"/><Relationship Id="rId14" Type="http://schemas.openxmlformats.org/officeDocument/2006/relationships/slide" Target="slides/slide9.xml"/><Relationship Id="rId58" Type="http://schemas.openxmlformats.org/officeDocument/2006/relationships/font" Target="fonts/La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aa6d39ba0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aa6d39ba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a6d39ba0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aa6d39ba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a6d39ba0_1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a6d39b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aa6d39ba0_1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aa6d39ba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aa6d39ba0_1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aa6d39ba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aa6d39ba0_1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aa6d39ba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aa6d39ba0_1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aa6d39ba0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038cf96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038cf9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43b3862eb_156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43b3862eb_156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613746237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61374623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la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32845" r="0" t="0"/>
          <a:stretch/>
        </p:blipFill>
        <p:spPr>
          <a:xfrm>
            <a:off x="4612500" y="0"/>
            <a:ext cx="4531499" cy="506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3201117">
            <a:off x="4056175" y="242929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177800" rtl="0" algn="ctr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r>
              <a:t/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4296084" y="210591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061056" y="69470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2225522" y="225174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b="1" sz="14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42325" y="1171250"/>
            <a:ext cx="7527369" cy="358587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Find more maps at </a:t>
            </a:r>
            <a:r>
              <a:rPr lang="en" sz="9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5"/>
          <p:cNvSpPr txBox="1"/>
          <p:nvPr>
            <p:ph idx="4294967295"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8196893">
            <a:off x="3911130" y="2114153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rot="8196893">
            <a:off x="1401314" y="2289771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 rot="8196893">
            <a:off x="2917646" y="3766260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8196893">
            <a:off x="4585619" y="4010652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rot="8196893">
            <a:off x="6555975" y="2523696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rot="8196893">
            <a:off x="7112755" y="4010663"/>
            <a:ext cx="127966" cy="127966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43917" y="1850133"/>
            <a:ext cx="857700" cy="338100"/>
          </a:xfrm>
          <a:prstGeom prst="downArrowCallout">
            <a:avLst>
              <a:gd fmla="val 16192" name="adj1"/>
              <a:gd fmla="val 18214" name="adj2"/>
              <a:gd fmla="val 17015" name="adj3"/>
              <a:gd fmla="val 64977" name="adj4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4294967295" type="ctrTitle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>
            <p:ph idx="4294967295" type="subTitle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4294967295" type="ctrTitle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b="1" sz="7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/>
          <p:nvPr>
            <p:ph idx="4294967295" type="subTitle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/>
          <p:nvPr>
            <p:ph idx="4294967295" type="ctrTitle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b="1" sz="7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/>
          <p:nvPr>
            <p:ph idx="4294967295" type="subTitle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/>
          <p:nvPr>
            <p:ph idx="4294967295" type="ctrTitle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b="1" lang="en" sz="4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b="1" sz="4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fmla="val 61815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/>
          <p:nvPr>
            <p:ph idx="3" type="body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/>
          <p:nvPr>
            <p:ph idx="2" type="body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/>
          <p:nvPr>
            <p:ph idx="3" type="body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&amp; Google Sheets</a:t>
            </a:r>
            <a:endParaRPr/>
          </a:p>
        </p:txBody>
      </p:sp>
      <p:sp>
        <p:nvSpPr>
          <p:cNvPr id="297" name="Google Shape;297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"Use as Google Slides Theme".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license.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idx="4294967295" type="body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Mobile</a:t>
            </a: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idx="4294967295" type="body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35" name="Google Shape;335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idx="4294967295" type="body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5" name="Google Shape;345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1035024" y="691179"/>
            <a:ext cx="4542205" cy="2661224"/>
            <a:chOff x="1177450" y="241631"/>
            <a:chExt cx="6173152" cy="3616776"/>
          </a:xfrm>
        </p:grpSpPr>
        <p:sp>
          <p:nvSpPr>
            <p:cNvPr id="347" name="Google Shape;347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1542200" y="837900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/>
          <p:nvPr>
            <p:ph idx="4294967295" type="body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You can find me at: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@username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user@mail.me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66" name="Google Shape;366;p3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b="1" lang="en" sz="1400"/>
              <a:t>Raleway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b="1" lang="en" sz="1400"/>
              <a:t>Lato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</a:t>
            </a:r>
            <a:r>
              <a:rPr lang="en" sz="1400"/>
              <a:t>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https://www.fontsquirrel.com/fonts/raleway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https://www.fontsquirrel.com/fonts/lato</a:t>
            </a:r>
            <a:endParaRPr b="1" sz="1400">
              <a:solidFill>
                <a:schemeClr val="accent6"/>
              </a:solidFill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893700" y="3835350"/>
            <a:ext cx="646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0" name="Google Shape;380;p3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6" name="Google Shape;386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71951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38"/>
          <p:cNvSpPr txBox="1"/>
          <p:nvPr/>
        </p:nvSpPr>
        <p:spPr>
          <a:xfrm>
            <a:off x="67850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04075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3" name="Google Shape;403;p38"/>
          <p:cNvSpPr txBox="1"/>
          <p:nvPr/>
        </p:nvSpPr>
        <p:spPr>
          <a:xfrm>
            <a:off x="199973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36198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38"/>
          <p:cNvSpPr txBox="1"/>
          <p:nvPr/>
        </p:nvSpPr>
        <p:spPr>
          <a:xfrm>
            <a:off x="332096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46832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7" name="Google Shape;407;p38"/>
          <p:cNvSpPr txBox="1"/>
          <p:nvPr/>
        </p:nvSpPr>
        <p:spPr>
          <a:xfrm>
            <a:off x="464219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0044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9" name="Google Shape;409;p38"/>
          <p:cNvSpPr txBox="1"/>
          <p:nvPr/>
        </p:nvSpPr>
        <p:spPr>
          <a:xfrm>
            <a:off x="596342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3256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" name="Google Shape;411;p38"/>
          <p:cNvSpPr txBox="1"/>
          <p:nvPr/>
        </p:nvSpPr>
        <p:spPr>
          <a:xfrm>
            <a:off x="728465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8"/>
          <p:cNvCxnSpPr/>
          <p:nvPr/>
        </p:nvCxnSpPr>
        <p:spPr>
          <a:xfrm rot="10800000">
            <a:off x="139028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3" name="Google Shape;413;p38"/>
          <p:cNvSpPr txBox="1"/>
          <p:nvPr/>
        </p:nvSpPr>
        <p:spPr>
          <a:xfrm>
            <a:off x="133912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rot="10800000">
            <a:off x="271151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" name="Google Shape;415;p38"/>
          <p:cNvSpPr txBox="1"/>
          <p:nvPr/>
        </p:nvSpPr>
        <p:spPr>
          <a:xfrm>
            <a:off x="266035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03275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7" name="Google Shape;417;p38"/>
          <p:cNvSpPr txBox="1"/>
          <p:nvPr/>
        </p:nvSpPr>
        <p:spPr>
          <a:xfrm>
            <a:off x="398158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 rot="10800000">
            <a:off x="53539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9" name="Google Shape;419;p38"/>
          <p:cNvSpPr txBox="1"/>
          <p:nvPr/>
        </p:nvSpPr>
        <p:spPr>
          <a:xfrm>
            <a:off x="530281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rot="10800000">
            <a:off x="66752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1" name="Google Shape;421;p38"/>
          <p:cNvSpPr txBox="1"/>
          <p:nvPr/>
        </p:nvSpPr>
        <p:spPr>
          <a:xfrm>
            <a:off x="662404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79964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3" name="Google Shape;423;p38"/>
          <p:cNvSpPr txBox="1"/>
          <p:nvPr/>
        </p:nvSpPr>
        <p:spPr>
          <a:xfrm>
            <a:off x="7945275" y="3648150"/>
            <a:ext cx="120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9" name="Google Shape;429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9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6" name="Google Shape;456;p40"/>
          <p:cNvGraphicFramePr/>
          <p:nvPr/>
        </p:nvGraphicFramePr>
        <p:xfrm>
          <a:off x="39252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4294967295" type="ctrTitle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subTitle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I am Jayden Smith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23496" r="23501" t="0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2" name="Google Shape;462;p4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72" name="Google Shape;472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73" name="Google Shape;473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74" name="Google Shape;474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0" name="Google Shape;480;p4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Activities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Resources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Propositions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Relationships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Partners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Structure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Streams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5" name="Google Shape;495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7" name="Google Shape;497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99" name="Google Shape;499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3" name="Google Shape;503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09" name="Google Shape;509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0" name="Google Shape;520;p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22" name="Google Shape;522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529" name="Google Shape;529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0" name="Google Shape;530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2" name="Google Shape;532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4" name="Google Shape;534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5" name="Google Shape;535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6" name="Google Shape;536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8" name="Google Shape;538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0" name="Google Shape;540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6" name="Google Shape;546;p4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Imani Jackson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Marcos Galán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2" name="Google Shape;552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Ixchel Valdía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Nils Årud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0" name="Google Shape;56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2" name="Google Shape;56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8" name="Google Shape;608;p4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0" name="Google Shape;61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32" name="Google Shape;63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33" name="Google Shape;63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34" name="Google Shape;63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company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0" name="Google Shape;650;p4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1" name="Google Shape;651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57" name="Google Shape;657;p4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58" name="Google Shape;658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65" name="Google Shape;665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68" name="Google Shape;668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2077702" y="3909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661148" y="3920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73" name="Google Shape;673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77" name="Google Shape;677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47"/>
          <p:cNvSpPr/>
          <p:nvPr/>
        </p:nvSpPr>
        <p:spPr>
          <a:xfrm>
            <a:off x="4284931" y="3904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83" name="Google Shape;683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704" name="Google Shape;704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707" name="Google Shape;707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711" name="Google Shape;711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715" name="Google Shape;715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47"/>
          <p:cNvSpPr/>
          <p:nvPr/>
        </p:nvSpPr>
        <p:spPr>
          <a:xfrm>
            <a:off x="2048085" y="9478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612156" y="9652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3180804" y="9678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3755576" y="9708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24" name="Google Shape;724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27" name="Google Shape;727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30" name="Google Shape;730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33" name="Google Shape;733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36" name="Google Shape;736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41" name="Google Shape;741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44" name="Google Shape;744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47"/>
          <p:cNvSpPr/>
          <p:nvPr/>
        </p:nvSpPr>
        <p:spPr>
          <a:xfrm>
            <a:off x="2618782" y="15175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49" name="Google Shape;749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52" name="Google Shape;752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58" name="Google Shape;758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61" name="Google Shape;761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67" name="Google Shape;767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73" name="Google Shape;773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7"/>
          <p:cNvSpPr/>
          <p:nvPr/>
        </p:nvSpPr>
        <p:spPr>
          <a:xfrm>
            <a:off x="936309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499857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2063406" y="20892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4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81" name="Google Shape;781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84" name="Google Shape;784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87" name="Google Shape;787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4317599" y="20806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91" name="Google Shape;791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94" name="Google Shape;794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800" name="Google Shape;800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1492208" y="25977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972049" y="25977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805" name="Google Shape;805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808" name="Google Shape;808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3736180" y="26349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4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812" name="Google Shape;812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815" name="Google Shape;815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341117" y="32240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4906165" y="26186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4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21" name="Google Shape;821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24" name="Google Shape;824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29" name="Google Shape;829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33" name="Google Shape;833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36" name="Google Shape;836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40" name="Google Shape;840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46" name="Google Shape;846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49" name="Google Shape;849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844905" y="31801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56" name="Google Shape;856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59" name="Google Shape;859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47"/>
          <p:cNvSpPr/>
          <p:nvPr/>
        </p:nvSpPr>
        <p:spPr>
          <a:xfrm>
            <a:off x="895469" y="38263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65" name="Google Shape;865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69" name="Google Shape;869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47"/>
          <p:cNvSpPr/>
          <p:nvPr/>
        </p:nvSpPr>
        <p:spPr>
          <a:xfrm>
            <a:off x="3180303" y="37697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2616754" y="37911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3742304" y="37682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76" name="Google Shape;876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864301" y="37631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81" name="Google Shape;881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299775" y="43659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86" name="Google Shape;886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92" name="Google Shape;892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96" name="Google Shape;896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900" name="Google Shape;900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906" name="Google Shape;906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912" name="Google Shape;912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915" name="Google Shape;915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842355" y="43935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23" name="Google Shape;923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553538" y="2111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33" name="Google Shape;933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7438526" y="2090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37" name="Google Shape;937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6842198" y="3190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47" name="Google Shape;947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54" name="Google Shape;954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9" name="Google Shape;959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63" name="Google Shape;963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9" name="Google Shape;969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73" name="Google Shape;973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8" name="Google Shape;978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84" name="Google Shape;984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91" name="Google Shape;991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94" name="Google Shape;994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8" name="Google Shape;998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05" name="Google Shape;1005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11" name="Google Shape;101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15" name="Google Shape;101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33" name="Google Shape;1033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8" name="Google Shape;1038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44" name="Google Shape;1044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51" name="Google Shape;1051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56" name="Google Shape;1056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61" name="Google Shape;1061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67" name="Google Shape;10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8" name="Google Shape;1078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1" name="Google Shape;108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82" name="Google Shape;108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2" name="Google Shape;109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93" name="Google Shape;1093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7" name="Google Shape;109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8" name="Google Shape;109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8" name="Google Shape;110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9" name="Google Shape;1109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17" name="Google Shape;111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22" name="Google Shape;1122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27" name="Google Shape;112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33" name="Google Shape;113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40" name="Google Shape;1140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44" name="Google Shape;1144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50" name="Google Shape;1150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57" name="Google Shape;1157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61" name="Google Shape;1161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66" name="Google Shape;1166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73" name="Google Shape;1173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81" name="Google Shape;1181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86" name="Google Shape;1186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90" name="Google Shape;1190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94" name="Google Shape;1194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9" name="Google Shape;1199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04" name="Google Shape;1204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10" name="Google Shape;1210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17" name="Google Shape;1217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25" name="Google Shape;1225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8" name="Google Shape;1238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43" name="Google Shape;1243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47" name="Google Shape;1247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54" name="Google Shape;125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63" name="Google Shape;126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76" name="Google Shape;127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9" name="Google Shape;128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02" name="Google Shape;1302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9" name="Google Shape;130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30" name="Google Shape;1330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4" name="Google Shape;1334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8" name="Google Shape;1338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2" name="Google Shape;1342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51" name="Google Shape;1351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6" name="Google Shape;1376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7" name="Google Shape;137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3" name="Google Shape;138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5" name="Google Shape;1385;p4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6" name="Google Shape;1386;p4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7" name="Google Shape;138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88" name="Google Shape;1388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9"/>
          <p:cNvSpPr txBox="1"/>
          <p:nvPr/>
        </p:nvSpPr>
        <p:spPr>
          <a:xfrm>
            <a:off x="808100" y="628550"/>
            <a:ext cx="78210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808100" y="2568854"/>
            <a:ext cx="76083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✋👆👉👍👤👦👧👨👩👪💃🏃💑❤😂😉😋😒😭👶😸🐟🍒🍔💣📌📖🔨🎃🎈🎨🏈🏰🌏🔌🔑</a:t>
            </a:r>
            <a:r>
              <a:rPr lang="en" sz="26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6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4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5" name="Google Shape;140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06" name="Google Shape;140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7" name="Google Shape;140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9" name="Google Shape;140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10" name="Google Shape;141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2" name="Google Shape;141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13" name="Google Shape;141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16" name="Google Shape;141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ctrTitle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>
            <p:ph idx="4294967295" type="subTitle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/>
          <p:nvPr>
            <p:ph idx="3" type="body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