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 Slab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Source Sans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RobotoSlab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bf1dbd179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bf1dbd17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f1dbd179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f1dbd17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3.jpg"/><Relationship Id="rId6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4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b="1" lang="en" sz="1400"/>
              <a:t>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https://www.fontsquirrel.com/fonts/source-sans-pro</a:t>
            </a:r>
            <a:endParaRPr b="1" sz="1400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/>
          <p:nvPr>
            <p:ph idx="4294967295" type="subTitle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/>
          <p:nvPr>
            <p:ph idx="4294967295" type="ctrTitle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/>
          <p:nvPr>
            <p:ph idx="4294967295" type="subTitle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/>
          <p:nvPr>
            <p:ph idx="4294967295" type="ctrTitle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/>
          <p:nvPr>
            <p:ph idx="4294967295" type="subTitle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0"/>
          <p:cNvCxnSpPr/>
          <p:nvPr/>
        </p:nvCxnSpPr>
        <p:spPr>
          <a:xfrm flipH="1" rot="10800000">
            <a:off x="4746543" y="2197633"/>
            <a:ext cx="717300" cy="70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/>
          <p:nvPr>
            <p:ph idx="3" type="body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/>
          <p:nvPr>
            <p:ph idx="2" type="body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/>
          <p:nvPr>
            <p:ph idx="3" type="body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0" name="Google Shape;370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idx="4294967295" type="body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80" name="Google Shape;380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2" name="Google Shape;382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6" name="Google Shape;3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idx="4294967295" type="body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404" name="Google Shape;404;p36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05" name="Google Shape;405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9" name="Google Shape;419;p38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5" name="Google Shape;425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48837" l="22680" r="14803" t="9485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0" name="Google Shape;500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  <a:gridCol w="43957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7" name="Google Shape;507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b="1"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4" name="Google Shape;574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76" name="Google Shape;576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83" name="Google Shape;583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4" name="Google Shape;584;p44"/>
          <p:cNvSpPr txBox="1"/>
          <p:nvPr/>
        </p:nvSpPr>
        <p:spPr>
          <a:xfrm>
            <a:off x="5502050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5" name="Google Shape;585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6" name="Google Shape;586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8" name="Google Shape;588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0" name="Google Shape;590;p44"/>
          <p:cNvSpPr txBox="1"/>
          <p:nvPr/>
        </p:nvSpPr>
        <p:spPr>
          <a:xfrm>
            <a:off x="5502050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2" name="Google Shape;592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4" name="Google Shape;594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0" name="Google Shape;600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14" name="Google Shape;614;p46"/>
          <p:cNvSpPr/>
          <p:nvPr/>
        </p:nvSpPr>
        <p:spPr>
          <a:xfrm>
            <a:off x="694854" y="507665"/>
            <a:ext cx="7754400" cy="397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46"/>
          <p:cNvGrpSpPr/>
          <p:nvPr/>
        </p:nvGrpSpPr>
        <p:grpSpPr>
          <a:xfrm>
            <a:off x="856402" y="507668"/>
            <a:ext cx="7431090" cy="3975493"/>
            <a:chOff x="638138" y="467100"/>
            <a:chExt cx="7867750" cy="4194000"/>
          </a:xfrm>
        </p:grpSpPr>
        <p:cxnSp>
          <p:nvCxnSpPr>
            <p:cNvPr id="616" name="Google Shape;61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2" name="Google Shape;662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3" name="Google Shape;663;p46"/>
          <p:cNvGrpSpPr/>
          <p:nvPr/>
        </p:nvGrpSpPr>
        <p:grpSpPr>
          <a:xfrm>
            <a:off x="694864" y="673298"/>
            <a:ext cx="7754287" cy="3644106"/>
            <a:chOff x="467088" y="642474"/>
            <a:chExt cx="4194000" cy="3858239"/>
          </a:xfrm>
        </p:grpSpPr>
        <p:cxnSp>
          <p:nvCxnSpPr>
            <p:cNvPr id="664" name="Google Shape;66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6" name="Google Shape;686;p46"/>
          <p:cNvCxnSpPr/>
          <p:nvPr/>
        </p:nvCxnSpPr>
        <p:spPr>
          <a:xfrm>
            <a:off x="4572001" y="507665"/>
            <a:ext cx="0" cy="397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87" name="Google Shape;687;p46"/>
          <p:cNvCxnSpPr/>
          <p:nvPr/>
        </p:nvCxnSpPr>
        <p:spPr>
          <a:xfrm>
            <a:off x="694854" y="2495400"/>
            <a:ext cx="775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88" name="Google Shape;688;p46"/>
          <p:cNvSpPr txBox="1"/>
          <p:nvPr/>
        </p:nvSpPr>
        <p:spPr>
          <a:xfrm rot="-5400000">
            <a:off x="9375" y="2417251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46"/>
          <p:cNvSpPr txBox="1"/>
          <p:nvPr/>
        </p:nvSpPr>
        <p:spPr>
          <a:xfrm rot="5400000">
            <a:off x="7919675" y="2417213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3964512" y="4483098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3964464" y="351525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877378" y="846888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3210409" y="1289748"/>
            <a:ext cx="827400" cy="82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1559819" y="3345464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5568396" y="2850916"/>
            <a:ext cx="690000" cy="6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6419193" y="3276751"/>
            <a:ext cx="827400" cy="8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4757930" y="599779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1306074" y="961387"/>
            <a:ext cx="441300" cy="4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4" name="Google Shape;704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8DC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