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ora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5a3b4cb58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5a3b4cb5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7d159c9d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7d159c9d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chemeClr val="accent1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i="1" lang="en" sz="1800">
                <a:highlight>
                  <a:schemeClr val="accent1"/>
                </a:highlight>
              </a:rPr>
              <a:t>Use big image.</a:t>
            </a:r>
            <a:endParaRPr i="1" sz="1800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fmla="val 160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flipH="1" rot="-1800047">
            <a:off x="3221956" y="1467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flipH="1" rot="-9000757">
            <a:off x="3220953" y="1465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0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/>
          <p:nvPr>
            <p:ph idx="2" type="body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/>
          <p:nvPr>
            <p:ph idx="3" type="body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7" name="Google Shape;437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3" name="Google Shape;47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5" name="Google Shape;47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7" name="Google Shape;47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9" name="Google Shape;47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1" name="Google Shape;48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3" name="Google Shape;483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5" name="Google Shape;48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1" name="Google Shape;49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3" name="Google Shape;493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5" name="Google Shape;495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6" name="Google Shape;506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27417" l="20292" r="20286" t="32967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3" name="Google Shape;543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47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228950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</a:tblGrid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5" name="Google Shape;555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8" name="Google Shape;578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7" name="Google Shape;627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7" name="Google Shape;637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7" name="Google Shape;677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5" name="Google Shape;72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6" name="Google Shape;726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7" name="Google Shape;72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9" name="Google Shape;749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51" name="Google Shape;751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7" name="Google Shape;767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8" name="Google Shape;768;p47"/>
          <p:cNvGraphicFramePr/>
          <p:nvPr/>
        </p:nvGraphicFramePr>
        <p:xfrm>
          <a:off x="1453225" y="15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768300"/>
                <a:gridCol w="880625"/>
                <a:gridCol w="880625"/>
                <a:gridCol w="880625"/>
                <a:gridCol w="880625"/>
                <a:gridCol w="880625"/>
                <a:gridCol w="880625"/>
                <a:gridCol w="880625"/>
              </a:tblGrid>
              <a:tr h="28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2" name="Google Shape;1232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39" name="Google Shape;1239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4" name="Google Shape;1244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48" name="Google Shape;1248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4" name="Google Shape;1254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58" name="Google Shape;1258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3" name="Google Shape;1263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8" name="Google Shape;1268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69" name="Google Shape;1269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76" name="Google Shape;1276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7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3" name="Google Shape;1283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0" name="Google Shape;1290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6" name="Google Shape;1296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1" name="Google Shape;1311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7" name="Google Shape;1317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18" name="Google Shape;1318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3" name="Google Shape;1323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29" name="Google Shape;1329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6" name="Google Shape;1336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1" name="Google Shape;1341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6" name="Google Shape;1346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1" name="Google Shape;1351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2" name="Google Shape;135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2" name="Google Shape;1362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3" name="Google Shape;1363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6" name="Google Shape;1366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7" name="Google Shape;13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7" name="Google Shape;1377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78" name="Google Shape;1378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2" name="Google Shape;1382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3" name="Google Shape;138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4" name="Google Shape;1394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1" name="Google Shape;1401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2" name="Google Shape;1402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7" name="Google Shape;1407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2" name="Google Shape;1412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18" name="Google Shape;1418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5" name="Google Shape;1425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29" name="Google Shape;1429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4" name="Google Shape;1434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5" name="Google Shape;1435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2" name="Google Shape;1442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6" name="Google Shape;1446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0" name="Google Shape;1450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1" name="Google Shape;1451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58" name="Google Shape;1458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5" name="Google Shape;1465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6" name="Google Shape;1466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1" name="Google Shape;1471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5" name="Google Shape;1475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8" name="Google Shape;1478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79" name="Google Shape;1479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3" name="Google Shape;1483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4" name="Google Shape;1484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89" name="Google Shape;1489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5" name="Google Shape;1495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2" name="Google Shape;1502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9" name="Google Shape;1509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0" name="Google Shape;1510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3" name="Google Shape;1523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7" name="Google Shape;1527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28" name="Google Shape;1528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1" name="Google Shape;1531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2" name="Google Shape;1532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8" name="Google Shape;1538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39" name="Google Shape;1539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48" name="Google Shape;1548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1" name="Google Shape;1561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4" name="Google Shape;1574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6" name="Google Shape;1586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7" name="Google Shape;1587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3" name="Google Shape;1593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9" name="Google Shape;1609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0" name="Google Shape;1610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5" name="Google Shape;161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6" name="Google Shape;161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19" name="Google Shape;161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0" name="Google Shape;162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3" name="Google Shape;162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7" name="Google Shape;162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28" name="Google Shape;162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1" name="Google Shape;163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2" name="Google Shape;1632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0" name="Google Shape;164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1" name="Google Shape;1641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6" name="Google Shape;166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7" name="Google Shape;166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8" name="Google Shape;166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69" name="Google Shape;166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0" name="Google Shape;167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2" name="Google Shape;167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3" name="Google Shape;167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5" name="Google Shape;1675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6" name="Google Shape;1676;p4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</a:t>
            </a:r>
            <a:r>
              <a:rPr lang="en">
                <a:highlight>
                  <a:schemeClr val="accent1"/>
                </a:highlight>
              </a:rPr>
              <a:t>philosophical thoughts</a:t>
            </a:r>
            <a:r>
              <a:rPr lang="en">
                <a:highlight>
                  <a:srgbClr val="FFCD00"/>
                </a:highlight>
              </a:rPr>
              <a:t>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chemeClr val="accent1"/>
                </a:highlight>
              </a:rPr>
              <a:t>slide title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White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Black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