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299" r:id="rId5"/>
    <p:sldId id="287" r:id="rId6"/>
    <p:sldId id="284" r:id="rId7"/>
    <p:sldId id="286" r:id="rId8"/>
    <p:sldId id="289" r:id="rId9"/>
    <p:sldId id="281" r:id="rId10"/>
    <p:sldId id="288" r:id="rId11"/>
    <p:sldId id="290" r:id="rId12"/>
    <p:sldId id="291" r:id="rId13"/>
    <p:sldId id="292" r:id="rId14"/>
    <p:sldId id="293" r:id="rId15"/>
    <p:sldId id="277" r:id="rId16"/>
    <p:sldId id="303" r:id="rId17"/>
    <p:sldId id="279" r:id="rId18"/>
    <p:sldId id="304" r:id="rId19"/>
    <p:sldId id="282" r:id="rId20"/>
    <p:sldId id="294" r:id="rId21"/>
    <p:sldId id="295" r:id="rId22"/>
    <p:sldId id="296" r:id="rId23"/>
    <p:sldId id="297" r:id="rId24"/>
    <p:sldId id="283" r:id="rId25"/>
    <p:sldId id="268" r:id="rId26"/>
    <p:sldId id="269" r:id="rId27"/>
    <p:sldId id="266" r:id="rId28"/>
    <p:sldId id="302" r:id="rId29"/>
    <p:sldId id="298" r:id="rId30"/>
    <p:sldId id="300" r:id="rId31"/>
    <p:sldId id="301" r:id="rId32"/>
    <p:sldId id="285" r:id="rId33"/>
    <p:sldId id="26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4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C-4EBC-817D-E6796A2242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2C-4EBC-817D-E6796A2242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2C-4EBC-817D-E6796A2242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046184"/>
        <c:axId val="1051044544"/>
      </c:barChart>
      <c:catAx>
        <c:axId val="105104618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044544"/>
        <c:crosses val="autoZero"/>
        <c:auto val="1"/>
        <c:lblAlgn val="ctr"/>
        <c:lblOffset val="100"/>
        <c:noMultiLvlLbl val="0"/>
      </c:catAx>
      <c:valAx>
        <c:axId val="10510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104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8-40FE-8BDF-582D20300B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8-40FE-8BDF-582D20300B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F8-40FE-8BDF-582D20300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414238" y="2875002"/>
            <a:ext cx="9363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HOW TO BE </a:t>
            </a:r>
            <a:r>
              <a:rPr lang="en-US" altLang="ko-KR" sz="6600" b="1" spc="-300" dirty="0">
                <a:solidFill>
                  <a:schemeClr val="accent1"/>
                </a:solidFill>
                <a:latin typeface="+mj-lt"/>
              </a:rPr>
              <a:t>CREATIVE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새별의</a:t>
            </a:r>
            <a:r>
              <a:rPr lang="ko-KR" altLang="en-US" dirty="0"/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AFA594-5C2A-416B-B780-685159AF848B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715576" y="5651975"/>
            <a:ext cx="143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소제목 입력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E3C979-975D-489C-844E-3343CD874BEC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2CB58B-E19C-4E80-A445-F30C0C6D4BED}"/>
              </a:ext>
            </a:extLst>
          </p:cNvPr>
          <p:cNvSpPr txBox="1"/>
          <p:nvPr/>
        </p:nvSpPr>
        <p:spPr>
          <a:xfrm>
            <a:off x="5413676" y="5651975"/>
            <a:ext cx="143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소제목 입력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FB45FF-1B75-4028-9AD4-DBD420D0246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BF458-53AB-4CF6-92C2-37EBD33D16DE}"/>
              </a:ext>
            </a:extLst>
          </p:cNvPr>
          <p:cNvSpPr txBox="1"/>
          <p:nvPr/>
        </p:nvSpPr>
        <p:spPr>
          <a:xfrm>
            <a:off x="9111776" y="5651975"/>
            <a:ext cx="143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소제목 입력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D08F0-0D9E-4AD3-A34B-B1FA622685EB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랩톱">
            <a:extLst>
              <a:ext uri="{FF2B5EF4-FFF2-40B4-BE49-F238E27FC236}">
                <a16:creationId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9394" y="2511052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859" y="2700311"/>
            <a:ext cx="1208281" cy="1208281"/>
          </a:xfrm>
          <a:prstGeom prst="rect">
            <a:avLst/>
          </a:prstGeom>
        </p:spPr>
      </p:pic>
      <p:pic>
        <p:nvPicPr>
          <p:cNvPr id="11" name="그래픽 10" descr="연결">
            <a:extLst>
              <a:ext uri="{FF2B5EF4-FFF2-40B4-BE49-F238E27FC236}">
                <a16:creationId xmlns:a16="http://schemas.microsoft.com/office/drawing/2014/main" id="{DAD5E1E7-49E9-4113-B099-B693A4A72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9645" y="2495102"/>
            <a:ext cx="1697665" cy="16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5209001" y="3031179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5342583" y="3076728"/>
            <a:ext cx="490209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C9AB5F3-8CAF-47FA-AB58-38C16AE25E10}"/>
              </a:ext>
            </a:extLst>
          </p:cNvPr>
          <p:cNvSpPr/>
          <p:nvPr/>
        </p:nvSpPr>
        <p:spPr>
          <a:xfrm>
            <a:off x="6213492" y="3037552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629D07C-2E49-491F-AC2A-7B2F04486C42}"/>
              </a:ext>
            </a:extLst>
          </p:cNvPr>
          <p:cNvSpPr txBox="1"/>
          <p:nvPr/>
        </p:nvSpPr>
        <p:spPr>
          <a:xfrm>
            <a:off x="6281468" y="3083101"/>
            <a:ext cx="621422" cy="63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63B1980-972A-48DB-BEF5-1AEA0294D9F4}"/>
              </a:ext>
            </a:extLst>
          </p:cNvPr>
          <p:cNvSpPr/>
          <p:nvPr/>
        </p:nvSpPr>
        <p:spPr>
          <a:xfrm>
            <a:off x="5220583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88C1AEF-08DA-4B64-95CB-AE7001BB36C7}"/>
              </a:ext>
            </a:extLst>
          </p:cNvPr>
          <p:cNvSpPr txBox="1"/>
          <p:nvPr/>
        </p:nvSpPr>
        <p:spPr>
          <a:xfrm>
            <a:off x="5322675" y="4030104"/>
            <a:ext cx="553191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8D86D72-31AF-43FC-B027-D3F8AB16DEDA}"/>
              </a:ext>
            </a:extLst>
          </p:cNvPr>
          <p:cNvSpPr/>
          <p:nvPr/>
        </p:nvSpPr>
        <p:spPr>
          <a:xfrm>
            <a:off x="6213986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725ABEF-B09E-44BA-96B2-3094C06478FB}"/>
              </a:ext>
            </a:extLst>
          </p:cNvPr>
          <p:cNvSpPr txBox="1"/>
          <p:nvPr/>
        </p:nvSpPr>
        <p:spPr>
          <a:xfrm>
            <a:off x="6356316" y="4030104"/>
            <a:ext cx="472713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87546" y="173829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FD93C28-D904-4E9D-B1EB-4E436552CAFC}"/>
              </a:ext>
            </a:extLst>
          </p:cNvPr>
          <p:cNvSpPr txBox="1"/>
          <p:nvPr/>
        </p:nvSpPr>
        <p:spPr>
          <a:xfrm>
            <a:off x="9549593" y="173829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140605A-6DE2-4C2C-9E25-CD1B80591313}"/>
              </a:ext>
            </a:extLst>
          </p:cNvPr>
          <p:cNvSpPr txBox="1"/>
          <p:nvPr/>
        </p:nvSpPr>
        <p:spPr>
          <a:xfrm>
            <a:off x="687546" y="4214037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38EA21A-A7C3-410D-BE7F-0B15FAEABC2B}"/>
              </a:ext>
            </a:extLst>
          </p:cNvPr>
          <p:cNvSpPr txBox="1"/>
          <p:nvPr/>
        </p:nvSpPr>
        <p:spPr>
          <a:xfrm>
            <a:off x="9549593" y="4127422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705DA78-37E2-494B-A8F7-147AA193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93355"/>
              </p:ext>
            </p:extLst>
          </p:nvPr>
        </p:nvGraphicFramePr>
        <p:xfrm>
          <a:off x="667860" y="1636151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8D4EECAC-E1C4-444C-ADA9-C1599C3884F8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A38FD850-AE46-4D08-848E-2D26F370B2FF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CA571-0EC4-4E81-AFAE-E2477CBCC8E1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45DBEC8-AC0A-4A5A-924C-27123CEE0045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B09A983-6C0D-4BB1-AEDE-D2BBCD1AEF7A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A754CEEA-A9C3-4133-8327-8BCFB4058565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6BCF0-7BBD-41FE-BFF6-98CCA0B5726C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A262B04A-C724-4452-9472-8F71291093E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2F085E-613E-41D0-80B0-6E0E2155CA9F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1DE82899-88FA-4EC8-8B1D-694C7850E49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3BC24D4-4067-4032-B953-942A595B820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B0A69-DC5D-4339-8696-39855F1AC2B6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id="{982144E2-8ADF-4B55-910E-B05428647F57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3AFCFC-E87C-48F7-AA3C-763BE72427AE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65D3C7-97F8-466F-BD96-0626DCB0449D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rgbClr val="F3DFBA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FAA54D-2FD3-4D3B-A3D0-3C1D4A32FDF3}"/>
              </a:ext>
            </a:extLst>
          </p:cNvPr>
          <p:cNvSpPr/>
          <p:nvPr/>
        </p:nvSpPr>
        <p:spPr>
          <a:xfrm>
            <a:off x="292032" y="1221202"/>
            <a:ext cx="2303037" cy="729776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BE269-7224-4917-98C8-5589BB99DD8E}"/>
              </a:ext>
            </a:extLst>
          </p:cNvPr>
          <p:cNvSpPr txBox="1"/>
          <p:nvPr/>
        </p:nvSpPr>
        <p:spPr>
          <a:xfrm>
            <a:off x="286249" y="6455702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C0C5F1-B32A-47D5-BBA7-7D3040BC04A5}"/>
              </a:ext>
            </a:extLst>
          </p:cNvPr>
          <p:cNvGrpSpPr/>
          <p:nvPr/>
        </p:nvGrpSpPr>
        <p:grpSpPr>
          <a:xfrm>
            <a:off x="1532067" y="1536194"/>
            <a:ext cx="9855199" cy="4499736"/>
            <a:chOff x="828674" y="1206872"/>
            <a:chExt cx="11219581" cy="4838958"/>
          </a:xfrm>
          <a:solidFill>
            <a:schemeClr val="accent2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424C700-5BFE-4AFB-B341-FD64A01B363C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8A066B5-8645-4F93-B74C-D44A93D9C01E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0D477D6-78C6-4E7F-B322-06E26941B1DE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4D3DFE8-760E-4DDE-8121-923E911C1867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4E7514D-6BEA-4187-8FD8-86682DB640FA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BC5DE9D-5D11-438C-8E26-6190F7F02C8F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333BEE6-552A-4DCF-A46A-031AD68DDBFD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F00913D-5D92-4119-B8BE-536F605AB3B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27F2F9C-D350-4A17-8CC2-B3C4E5637272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D39B16C-4318-4751-B58A-D7C70C374AB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5971F4F5-09DD-4668-BF84-617724695517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845611D-95F7-48E8-8881-CDF1700CA20C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54F9AF1-C2E8-43D3-AD23-715F07A4736B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6810A57-D667-409C-8F33-D68DE1EF6638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54E6BE-0C80-47A9-A8F9-2E1E724FC09D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A4FECE-F2B1-40BB-880E-AE9DFD13F1B4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E190483-33A2-4CDA-9F4B-6B8D69667F2A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BE0118E-EBDC-4C03-A377-806CD09940BB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6A8B7CD-0339-48E9-80BC-2C48BAAEB568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465836F-1529-4E87-AF18-1504CEFF6C02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8D7B013-0B56-4D3D-B0F1-E7F6761D24DA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969BF68-F38E-407C-AE6C-3D530478D614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65E4BEB-2F42-42ED-A2C6-F0AF88C9AF92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E553DA4-CC12-463C-8D15-2194D225422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10E98C3-22D8-4A19-BA3D-F723B2EF56DE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5AF881D-FB80-40AA-B23F-2C6997100DB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2C87503-5634-4FF4-B6C3-542FCCA8B73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4B0CFC-537C-49B7-874D-C204E82431A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EE75ABA-0495-4195-9BFC-53046DCCE0D0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6A179EE-93BD-471D-B7E1-6C2812653F0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D59C54A-A4BC-4B70-B111-12D8E83F50D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8A429B2-08A7-402D-B2CE-887E8AB91CC8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B01DA04-F156-493B-9DB5-13DDF2EFFC73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BFA4B6B-05AC-4BFB-9A67-26FC4B0BF4AA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8D8C405-0575-4594-8A55-804E80D6609D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3055A13-F282-479A-A72F-6FE78DD7137E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7561427-B9DA-4E2E-9714-73FC47F5481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435D15BD-098B-4ACA-A688-7CE377CC8B79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460FC44-2F20-4970-A2E2-B451A43D0015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5D4D99A-1718-472D-A803-256B106F8678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A7B1EA7-6161-4960-8E4E-D9F02361FCA4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F9616AA-7E87-40ED-99D0-A895E93D1B00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A86BD8E-A868-453C-8A62-BF9300FC1314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4E10AE-8A57-46CE-B945-AEEE10E5991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B3C336C2-CE19-4D5B-97D4-B8A6292B5F29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5DA75AF-C0B7-4723-BE63-6A6136F527D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2FE9FAC-D41D-465A-8361-3F75A8F60D9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49148A4B-9B16-4C02-90E3-C7D479EC6D35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03DCA20-D1E2-4460-A0AC-E0F9D4E1AA43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E26EFE1-05B0-4863-998C-F08CE1F412B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8EE68D3-452D-415D-92F5-F07668A306B2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BF35B08-A615-4E84-9093-D8D7B27A208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0C29EC-945B-473F-82C5-F8461BA25B53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8D55532B-92E0-4835-805B-E7576FE7B952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35CD2F3-C1E2-44F3-B404-5AE6237CC911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6E8F4E5-7A94-4399-8062-C5436C63748D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1086F8E5-CCFB-4C45-94DF-67F2B9350EA9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1C397AA0-9C13-4F7B-B2B8-D61604C95973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578B71D-67EA-4EDA-BC20-EA4501CB6538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CFD5AAC-1BEC-43E8-B611-FFA7306B464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6F4E144-BE6A-4AF0-8E20-46ED6C9ABD3C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1B9FDBD-1EB2-4A28-8835-E299E72453CF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4FE4494-2BBF-4978-8858-C1BCD296116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23FA2C6-A6B2-4A6F-9133-B4C5D68F9CE8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02DDB6F-D206-4C35-92E8-E1B8C750DC98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FA1140A-4D37-4EFC-B9FA-46B0CC4363DA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1BD243A6-AF69-4B54-BEBC-9B0FB17E436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95A271A-1AE6-4870-9B68-A3FB8063FB89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BA01677-B689-4A0A-83D8-B041607EFCF0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507C4811-D9E5-44B7-82C7-567C2D3487F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5C373ED5-4C8F-4CAE-BF47-4BC4347937C9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166D3032-7873-4196-A785-851ABC59A999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4C7498B4-B9CF-4A4B-9735-3B72D26EE336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EE15BDB-610D-4C66-AEF2-A641C377BB5E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E5FF5CB-57A3-45E6-ABE3-D148CAC451A2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C130D74-BD14-4767-8F4A-3FA42233968B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BF7B6C9C-FFF1-431F-8F1E-9F643B2CE55D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FD742781-086A-400A-B163-E81D371D6C23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0B97032A-81F8-4DE1-AF35-20C2209D5400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F4B8295-C7FF-4F5F-B6EC-B4BF7678930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0B4AD8D-F1A1-4CEB-9B45-79EF53883B79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6708448F-D65E-4517-95E4-5D682A2A3218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A13DA0C-D267-40F9-8BFE-83AA53E3D316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642C7FAB-1BCC-45D6-8CAD-EEACA1B7C3AD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39C60DC-74E8-4682-95D1-5AEBC0159F44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425CFD99-DD1C-485F-AFD3-82549443C6FA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CAC5BBB-6818-467D-95A6-18715254989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39CC8D80-5DDB-4ADF-BB0B-D24ED9B79D6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AD19187-C2F9-4000-A3CF-197111B869D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DD0D151-BA28-475C-AE0A-E71660E1295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EB902593-0254-4134-9796-36B53BBD8F1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7CDFAEF6-434D-487C-924D-BC32C3062CA1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5F6F5A7B-60BD-444F-A2C0-26250FBDFFE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97809EA7-7DC0-44AE-A6B3-21F72B4EF4F7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302548A-8EC4-4AAB-B986-6DD457DE0E45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CC7B572C-229E-4BB4-8E3E-58A1459487F6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6DDD2A2-317C-4782-B655-B756C313998B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76533455-5C5B-4D2A-8658-9EE7F8D905FD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160B230C-3A61-4D8C-BE21-4673A158D7AA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D401CCE-5AD8-49D2-8549-A72BB553A9D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6BA50C3F-C1F6-48BA-A8B1-B24835A71C7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7699C0F6-CF2F-4124-9FDD-3B044B301932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15B56AA-7706-49B0-A78B-1BCCFF2AD208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789EF96-E0C1-45F0-8D8B-267F28CAE48C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EA438DCB-757E-47A3-A377-A67E7847A378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F8C4DDE-EA41-41D4-9AE7-AF4C6B75CF5A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AB14AB3-5DAA-4717-B38A-E7BD5D1DB626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882CE5B-DFD0-4F3A-BE1B-59CBC80B50D6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BD87023-9658-4E93-9572-A6D4A3976A4D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2947228-5517-4155-AB2B-D23DB2A2F347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E68D685-7A62-4475-9C1F-1B4E9B971A6C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3036E31-C08E-4285-9D94-947B815B1778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17610D5-11CB-4334-83AA-E54CBFCE1755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92A9CA5-4A11-4E0E-B882-A022E93A37C4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C562445-919A-477D-84B7-8E3CDB036203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4C66AA2-B845-4189-A35B-3D4C2DCD8957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BCF9050-B699-401B-BAE6-9E1AC494B6E6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DA36D69-99ED-4D82-8833-00760DFC0F96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4EFD9CD-8067-4E6B-BD7D-0A969E37AD72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4CB0635-59C0-4DFF-9F51-BB6E8337497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7ACE8B9A-EDD3-4AA0-B578-1E6F2F7849A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6B6D156-E657-4EF2-B089-7C22D0B0E3EB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8D99AC3-DFF6-4574-9085-DEAEB4B8098F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467A3A1-9A7D-4E47-9DC6-92F9FE80E8A5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28162E91-F545-49BA-9C70-200D6ADC908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63F780C-340A-47C8-B49B-7C288FB40E70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AD0EF3A7-B1F2-4FA6-82EE-0F28E9972BF8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260305A-FFEE-46CA-AB5C-9B2792229D01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4AA4D20-3196-4337-A6BD-3E81584A1221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1C01BD84-1427-4F6D-9E75-6866901A490C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B22F6EFD-7B90-466F-B081-94D24C2FEAAB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2FB5CFD-6998-4A34-BA5C-0B3BBBF272B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F189791-812B-4FA6-879E-3C50462C1BE8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56970D3-17FE-427B-AD2F-D9310849F89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52EC037-D2C1-46AE-8D40-8E28C3011854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3FC34510-73CF-4166-B2D2-F8F24A529213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B5E3E1DF-526C-4891-8F81-6B7ACF5F0AC7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1448AF2-ED06-4562-B558-741430387864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69D04DC-8632-4345-8FBA-928F2779CC97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BBB6AB0-4138-4407-ADFE-0E272F02CDA7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C2DB0EA7-9D8B-4E96-AFB3-70751A7E95F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DD8F0581-27F0-4A21-BEA6-53B97B00CF0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6BD38C69-A204-4647-95DA-ABC7AA560BB8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F10153CA-391E-4DA0-9DAD-F885C9A243F0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752592EA-004A-4CBA-88EC-021A01256DED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9FB52C8E-B0D3-4CD0-9DF3-247109DEAE55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2894CAB3-DDF7-477A-9280-CA07A9C39F8F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34177D2C-136C-45D7-A3C2-9A7831CACB6D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1FBEF02-A81F-42BE-A90B-6A491850FA83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544032E-CFB1-4B9F-808E-66FA3FDC4C5F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CFDBB91-127E-4E3E-AE96-BA20B18C5D89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8137A4B-9405-4CE1-855B-7B3A18250E39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14657588-2C8D-48B4-BB0D-91E5E1724BA3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68CC9DE0-D7A8-41A9-8771-D125A53135F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DF0B8F7-3E1A-49CD-8FD3-EBBE0AFFFE2A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FD25CC37-201E-4195-A68F-268E523777BA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00071598-B16A-43BA-9645-0DAD2794588A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61C5821-5113-4EDA-9F11-E737A7BFB11E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F4C998D-F7C9-4424-A4CF-ADFF231B3A86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E77A309-FF73-40FF-A3BB-79F65CDEC70E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CBFC51-C770-4AAC-9B45-09694327A64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9AFC615-8687-4164-B960-384817D55F81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FF47732-7551-4141-BFA4-6A88B4EE0904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3F628F6-686C-43A3-BCB2-7B39F98AEAB0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A0A78697-EF09-46FE-B95F-6BDE0EAECA2C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B1E3BB5-FA97-4675-A674-9C729D876A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E3BF54E-B724-4BBB-A99F-47DDE9664972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514A4D28-0823-4289-9248-6F6B524C126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1A7CF37D-065B-4D12-B6FA-0A058FE62B6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82417596-0303-41C2-9D75-66BB7A8DDE6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67D837F3-EBCE-4DA3-829A-A61CE55E8E7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14C5C9D-B0EF-4662-898F-14A80830DD9F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90ED2D1-7937-45C5-B5DD-EA1CFA300FFB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0D82C8F-D951-4399-B510-0EEA9B025BC2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8D2E03A-39CE-45DD-A9F0-EE550C13A8C3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850DE18-973D-4543-846C-9C491E9BE995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B45C2DCC-435B-4026-9DD7-50C00A8AF0E4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A793C88-666D-41D5-8746-2B6D5D538EDB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258DFB16-E17C-4B61-A20A-4E6F1E252A2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B1DB8C-2DAA-4FC2-AD7A-244A611BEDE5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6547552-3128-4921-9356-9A1F1EBD5969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18D64CB-8BD0-48C9-ABD8-77B03392575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2D4DE4F-0105-45AD-ADD0-CC8E25D9FF6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F0BCDD9-37C3-4A17-A8FE-F4C0CABE19A3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95A1EA7D-7437-4EAF-B979-F1C469BABB79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9050697-2184-402A-9806-35C66C76407A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3F9641C8-5604-4FD8-A020-23BA08F692D0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B7084E83-8DE1-42FB-A39F-96017335A3CE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ED7790C-044F-44F9-880F-FC0BADE85F35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1F112D4E-B8DE-44DC-9C5F-52FBDF358A4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86182AB-CEAC-4019-9D5E-8BFE88AF5526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C502EDD-8C0B-4DEE-A6E9-DF17F5138C6F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6A77BB9-3F2C-493B-8C7F-677D0CF08048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A7CE8DC3-3F03-4241-9916-86AA6D3DC642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5EA57F82-C041-42EA-9FC8-AAC123C186FC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03A78D8-FCCD-4B86-8256-7A309ACD416A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D9B5E54-DDB9-405D-9F87-B073C9EC7597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8DB0898C-785F-42A9-BB8C-D1CFA58B49A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25DB263C-4988-4D6E-A766-0288E696B15C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7A4D7FD2-6140-4B0F-ABC0-F98065DD0E3B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66A37330-CDBD-43F8-A3CD-81D996D49226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D59E406-D784-4F6C-BF49-4FDE012FF7E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9DC37E21-E87A-4AD0-97C9-5C2F1CF8EB95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1B7C5C81-BBFF-4B31-881F-BF21811A1685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D643B44-E349-42A9-AED1-C7AC65A98BC1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93960C26-2D3D-4575-9F4C-A16BEEBB40D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83906A0B-CB74-48D1-BF1D-20A87591B752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807A15C-3482-4E61-920C-613647D6BEE0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FEA03C9-E24B-4180-8DA4-CC2812838B68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F8D111F-831A-4C65-859F-15E5AD1E82C0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E96C609-E2FE-42D2-B641-A005C5C8645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E3039E-9C18-4D0A-930C-54188505A169}"/>
              </a:ext>
            </a:extLst>
          </p:cNvPr>
          <p:cNvSpPr txBox="1"/>
          <p:nvPr/>
        </p:nvSpPr>
        <p:spPr>
          <a:xfrm>
            <a:off x="374186" y="139973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70286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C480E-02E1-4B29-9DEA-84EBF15D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DB93-857D-41A5-A839-AE6B3BE9742F}"/>
              </a:ext>
            </a:extLst>
          </p:cNvPr>
          <p:cNvSpPr txBox="1"/>
          <p:nvPr/>
        </p:nvSpPr>
        <p:spPr>
          <a:xfrm>
            <a:off x="7676708" y="735955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?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C480E-02E1-4B29-9DEA-84EBF15D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DB93-857D-41A5-A839-AE6B3BE9742F}"/>
              </a:ext>
            </a:extLst>
          </p:cNvPr>
          <p:cNvSpPr txBox="1"/>
          <p:nvPr/>
        </p:nvSpPr>
        <p:spPr>
          <a:xfrm>
            <a:off x="7676708" y="735955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?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2A1432-0331-4DA3-98F6-159094DEAD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F9965-1B34-4FDB-B796-C5F5E52EB21D}"/>
              </a:ext>
            </a:extLst>
          </p:cNvPr>
          <p:cNvSpPr txBox="1"/>
          <p:nvPr/>
        </p:nvSpPr>
        <p:spPr>
          <a:xfrm>
            <a:off x="1800593" y="2876361"/>
            <a:ext cx="8590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bg1"/>
                </a:solidFill>
                <a:latin typeface="+mj-ea"/>
                <a:ea typeface="+mj-ea"/>
              </a:rPr>
              <a:t>전달하고자 하는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550465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D149D-95BB-40E6-83A5-B1E74A22C774}"/>
              </a:ext>
            </a:extLst>
          </p:cNvPr>
          <p:cNvSpPr txBox="1"/>
          <p:nvPr/>
        </p:nvSpPr>
        <p:spPr>
          <a:xfrm>
            <a:off x="2918984" y="735955"/>
            <a:ext cx="165301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!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64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D149D-95BB-40E6-83A5-B1E74A22C774}"/>
              </a:ext>
            </a:extLst>
          </p:cNvPr>
          <p:cNvSpPr txBox="1"/>
          <p:nvPr/>
        </p:nvSpPr>
        <p:spPr>
          <a:xfrm>
            <a:off x="3298895" y="363816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D3D3D"/>
                </a:solidFill>
              </a:rPr>
              <a:t>!</a:t>
            </a:r>
            <a:endParaRPr lang="ko-KR" altLang="en-US" sz="16600" b="1" dirty="0">
              <a:solidFill>
                <a:srgbClr val="3D3D3D"/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0915BA55-F9FD-4010-93CC-8096A2A388B1}"/>
              </a:ext>
            </a:extLst>
          </p:cNvPr>
          <p:cNvSpPr/>
          <p:nvPr/>
        </p:nvSpPr>
        <p:spPr>
          <a:xfrm>
            <a:off x="520994" y="3429000"/>
            <a:ext cx="6390169" cy="292927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B7C15-E593-42D6-86B2-4053580A139D}"/>
              </a:ext>
            </a:extLst>
          </p:cNvPr>
          <p:cNvSpPr txBox="1"/>
          <p:nvPr/>
        </p:nvSpPr>
        <p:spPr>
          <a:xfrm>
            <a:off x="1529981" y="4601247"/>
            <a:ext cx="443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전달하고자 하는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57140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3356544" cy="584775"/>
            <a:chOff x="762000" y="1863785"/>
            <a:chExt cx="335654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3356544" cy="584775"/>
            <a:chOff x="762000" y="1863785"/>
            <a:chExt cx="3356544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251620"/>
            <a:ext cx="3356544" cy="584775"/>
            <a:chOff x="762000" y="1863785"/>
            <a:chExt cx="3356544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293594"/>
            <a:ext cx="3356544" cy="584775"/>
            <a:chOff x="762000" y="1863785"/>
            <a:chExt cx="3356544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5" name="그래픽 244" descr="사람">
            <a:extLst>
              <a:ext uri="{FF2B5EF4-FFF2-40B4-BE49-F238E27FC236}">
                <a16:creationId xmlns:a16="http://schemas.microsoft.com/office/drawing/2014/main" id="{E154B2E5-6C4E-45EB-800E-2A5FDE4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274902"/>
            <a:ext cx="914400" cy="914400"/>
          </a:xfrm>
          <a:prstGeom prst="rect">
            <a:avLst/>
          </a:prstGeom>
        </p:spPr>
      </p:pic>
      <p:pic>
        <p:nvPicPr>
          <p:cNvPr id="246" name="그래픽 245" descr="사람">
            <a:extLst>
              <a:ext uri="{FF2B5EF4-FFF2-40B4-BE49-F238E27FC236}">
                <a16:creationId xmlns:a16="http://schemas.microsoft.com/office/drawing/2014/main" id="{959F5C25-BCC0-4180-843D-D22A64FE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274902"/>
            <a:ext cx="914400" cy="914400"/>
          </a:xfrm>
          <a:prstGeom prst="rect">
            <a:avLst/>
          </a:prstGeom>
        </p:spPr>
      </p:pic>
      <p:pic>
        <p:nvPicPr>
          <p:cNvPr id="247" name="그래픽 246" descr="사람">
            <a:extLst>
              <a:ext uri="{FF2B5EF4-FFF2-40B4-BE49-F238E27FC236}">
                <a16:creationId xmlns:a16="http://schemas.microsoft.com/office/drawing/2014/main" id="{DBB24FAF-AC9D-4691-91ED-FA614A93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274902"/>
            <a:ext cx="914400" cy="914400"/>
          </a:xfrm>
          <a:prstGeom prst="rect">
            <a:avLst/>
          </a:prstGeom>
        </p:spPr>
      </p:pic>
      <p:pic>
        <p:nvPicPr>
          <p:cNvPr id="248" name="그래픽 247" descr="사람">
            <a:extLst>
              <a:ext uri="{FF2B5EF4-FFF2-40B4-BE49-F238E27FC236}">
                <a16:creationId xmlns:a16="http://schemas.microsoft.com/office/drawing/2014/main" id="{34AB4272-C137-42BD-B7CA-68056D8D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274902"/>
            <a:ext cx="914400" cy="914400"/>
          </a:xfrm>
          <a:prstGeom prst="rect">
            <a:avLst/>
          </a:prstGeom>
        </p:spPr>
      </p:pic>
      <p:pic>
        <p:nvPicPr>
          <p:cNvPr id="249" name="그래픽 248" descr="사람">
            <a:extLst>
              <a:ext uri="{FF2B5EF4-FFF2-40B4-BE49-F238E27FC236}">
                <a16:creationId xmlns:a16="http://schemas.microsoft.com/office/drawing/2014/main" id="{CBA3D4B3-0240-46D7-B8EC-35817BC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274902"/>
            <a:ext cx="914400" cy="914400"/>
          </a:xfrm>
          <a:prstGeom prst="rect">
            <a:avLst/>
          </a:prstGeom>
        </p:spPr>
      </p:pic>
      <p:pic>
        <p:nvPicPr>
          <p:cNvPr id="250" name="그래픽 249" descr="사람">
            <a:extLst>
              <a:ext uri="{FF2B5EF4-FFF2-40B4-BE49-F238E27FC236}">
                <a16:creationId xmlns:a16="http://schemas.microsoft.com/office/drawing/2014/main" id="{27410062-ED27-4D44-8400-EC00E5EA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274902"/>
            <a:ext cx="914400" cy="914400"/>
          </a:xfrm>
          <a:prstGeom prst="rect">
            <a:avLst/>
          </a:prstGeom>
        </p:spPr>
      </p:pic>
      <p:pic>
        <p:nvPicPr>
          <p:cNvPr id="251" name="그래픽 250" descr="사람">
            <a:extLst>
              <a:ext uri="{FF2B5EF4-FFF2-40B4-BE49-F238E27FC236}">
                <a16:creationId xmlns:a16="http://schemas.microsoft.com/office/drawing/2014/main" id="{FB0BF984-1557-4D26-A279-8283F2BA5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274902"/>
            <a:ext cx="914400" cy="914400"/>
          </a:xfrm>
          <a:prstGeom prst="rect">
            <a:avLst/>
          </a:prstGeom>
        </p:spPr>
      </p:pic>
      <p:pic>
        <p:nvPicPr>
          <p:cNvPr id="252" name="그래픽 251" descr="사람">
            <a:extLst>
              <a:ext uri="{FF2B5EF4-FFF2-40B4-BE49-F238E27FC236}">
                <a16:creationId xmlns:a16="http://schemas.microsoft.com/office/drawing/2014/main" id="{96433EDC-B5A8-4E9E-93DE-7D1367C5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274902"/>
            <a:ext cx="914400" cy="914400"/>
          </a:xfrm>
          <a:prstGeom prst="rect">
            <a:avLst/>
          </a:prstGeom>
        </p:spPr>
      </p:pic>
      <p:pic>
        <p:nvPicPr>
          <p:cNvPr id="253" name="그래픽 252" descr="사람">
            <a:extLst>
              <a:ext uri="{FF2B5EF4-FFF2-40B4-BE49-F238E27FC236}">
                <a16:creationId xmlns:a16="http://schemas.microsoft.com/office/drawing/2014/main" id="{AB9C1EF0-E654-4D2A-B2D7-05300F91E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274902"/>
            <a:ext cx="914400" cy="914400"/>
          </a:xfrm>
          <a:prstGeom prst="rect">
            <a:avLst/>
          </a:prstGeom>
        </p:spPr>
      </p:pic>
      <p:pic>
        <p:nvPicPr>
          <p:cNvPr id="254" name="그래픽 253" descr="사람">
            <a:extLst>
              <a:ext uri="{FF2B5EF4-FFF2-40B4-BE49-F238E27FC236}">
                <a16:creationId xmlns:a16="http://schemas.microsoft.com/office/drawing/2014/main" id="{05E83D4D-E3A7-4946-8FD9-B9CEFD352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274902"/>
            <a:ext cx="914400" cy="914400"/>
          </a:xfrm>
          <a:prstGeom prst="rect">
            <a:avLst/>
          </a:prstGeom>
        </p:spPr>
      </p:pic>
      <p:sp>
        <p:nvSpPr>
          <p:cNvPr id="240" name="양쪽 대괄호 239">
            <a:extLst>
              <a:ext uri="{FF2B5EF4-FFF2-40B4-BE49-F238E27FC236}">
                <a16:creationId xmlns:a16="http://schemas.microsoft.com/office/drawing/2014/main" id="{0F502F88-0AFB-46E1-8809-E3FD6DA07DDF}"/>
              </a:ext>
            </a:extLst>
          </p:cNvPr>
          <p:cNvSpPr/>
          <p:nvPr/>
        </p:nvSpPr>
        <p:spPr>
          <a:xfrm>
            <a:off x="1498600" y="194470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01774DC-77E3-4314-AF60-D7ED8059E4E8}"/>
              </a:ext>
            </a:extLst>
          </p:cNvPr>
          <p:cNvSpPr txBox="1"/>
          <p:nvPr/>
        </p:nvSpPr>
        <p:spPr>
          <a:xfrm>
            <a:off x="3374742" y="161940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A52FA67-D2EE-4BBF-AE86-5851FCA88047}"/>
              </a:ext>
            </a:extLst>
          </p:cNvPr>
          <p:cNvSpPr/>
          <p:nvPr/>
        </p:nvSpPr>
        <p:spPr>
          <a:xfrm>
            <a:off x="4727617" y="156173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6A76290-BC48-42A8-AC23-47BBB93140DD}"/>
              </a:ext>
            </a:extLst>
          </p:cNvPr>
          <p:cNvSpPr txBox="1"/>
          <p:nvPr/>
        </p:nvSpPr>
        <p:spPr>
          <a:xfrm>
            <a:off x="4783523" y="155193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56" name="그래픽 255" descr="여자">
            <a:extLst>
              <a:ext uri="{FF2B5EF4-FFF2-40B4-BE49-F238E27FC236}">
                <a16:creationId xmlns:a16="http://schemas.microsoft.com/office/drawing/2014/main" id="{4CDD104C-468E-43A6-B184-A55C9B394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57" name="그래픽 256" descr="여자">
            <a:extLst>
              <a:ext uri="{FF2B5EF4-FFF2-40B4-BE49-F238E27FC236}">
                <a16:creationId xmlns:a16="http://schemas.microsoft.com/office/drawing/2014/main" id="{549B6750-B5F2-4FB4-88AD-71D4929B8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58" name="그래픽 257" descr="여자">
            <a:extLst>
              <a:ext uri="{FF2B5EF4-FFF2-40B4-BE49-F238E27FC236}">
                <a16:creationId xmlns:a16="http://schemas.microsoft.com/office/drawing/2014/main" id="{2E0A8260-B5A9-4B8F-A185-251BB4D34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59" name="그래픽 258" descr="여자">
            <a:extLst>
              <a:ext uri="{FF2B5EF4-FFF2-40B4-BE49-F238E27FC236}">
                <a16:creationId xmlns:a16="http://schemas.microsoft.com/office/drawing/2014/main" id="{7B3871F5-AD8F-459A-A6CD-8045BB7D0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60" name="그래픽 259" descr="여자">
            <a:extLst>
              <a:ext uri="{FF2B5EF4-FFF2-40B4-BE49-F238E27FC236}">
                <a16:creationId xmlns:a16="http://schemas.microsoft.com/office/drawing/2014/main" id="{186449F6-FAD8-4AF7-B6CA-DF8F4BAD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1" name="그래픽 260" descr="여자">
            <a:extLst>
              <a:ext uri="{FF2B5EF4-FFF2-40B4-BE49-F238E27FC236}">
                <a16:creationId xmlns:a16="http://schemas.microsoft.com/office/drawing/2014/main" id="{0F80E8EF-3C61-47C3-B5E8-23775D9CB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2" name="그래픽 261" descr="여자">
            <a:extLst>
              <a:ext uri="{FF2B5EF4-FFF2-40B4-BE49-F238E27FC236}">
                <a16:creationId xmlns:a16="http://schemas.microsoft.com/office/drawing/2014/main" id="{4FF13B89-ED58-4F6F-B6C7-0CF05E287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63" name="그래픽 262" descr="여자">
            <a:extLst>
              <a:ext uri="{FF2B5EF4-FFF2-40B4-BE49-F238E27FC236}">
                <a16:creationId xmlns:a16="http://schemas.microsoft.com/office/drawing/2014/main" id="{3B289F45-6774-4A04-9F0F-B9310DCB0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64" name="그래픽 263" descr="여자">
            <a:extLst>
              <a:ext uri="{FF2B5EF4-FFF2-40B4-BE49-F238E27FC236}">
                <a16:creationId xmlns:a16="http://schemas.microsoft.com/office/drawing/2014/main" id="{2B8DC5F2-428F-411D-8E7C-CAABBF1C0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65" name="그래픽 264" descr="여자">
            <a:extLst>
              <a:ext uri="{FF2B5EF4-FFF2-40B4-BE49-F238E27FC236}">
                <a16:creationId xmlns:a16="http://schemas.microsoft.com/office/drawing/2014/main" id="{B23AF81E-5A11-4179-A434-8F683683A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266" name="양쪽 대괄호 265">
            <a:extLst>
              <a:ext uri="{FF2B5EF4-FFF2-40B4-BE49-F238E27FC236}">
                <a16:creationId xmlns:a16="http://schemas.microsoft.com/office/drawing/2014/main" id="{CBEB362A-7E40-48E6-A48A-94672089D69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F0A904-7184-4E1E-9993-8F102406211B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16525E1-60A2-4C96-B4A3-87D5131C2EE3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41950-4861-4A48-943E-1CF0429EFD2B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205560" y="1626780"/>
            <a:ext cx="5638801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차트 33">
                <a:extLst>
                  <a:ext uri="{FF2B5EF4-FFF2-40B4-BE49-F238E27FC236}">
                    <a16:creationId xmlns:a16="http://schemas.microsoft.com/office/drawing/2014/main" id="{F771600C-2856-4034-9A87-68024EFB4A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7799482"/>
                  </p:ext>
                </p:extLst>
              </p:nvPr>
            </p:nvGraphicFramePr>
            <p:xfrm>
              <a:off x="755805" y="2648430"/>
              <a:ext cx="4486939" cy="32845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4" name="차트 33">
                <a:extLst>
                  <a:ext uri="{FF2B5EF4-FFF2-40B4-BE49-F238E27FC236}">
                    <a16:creationId xmlns:a16="http://schemas.microsoft.com/office/drawing/2014/main" id="{F771600C-2856-4034-9A87-68024EFB4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805" y="2648430"/>
                <a:ext cx="4486939" cy="3284537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A19932-DC77-414C-BE6E-5C18E51A7B97}"/>
              </a:ext>
            </a:extLst>
          </p:cNvPr>
          <p:cNvSpPr/>
          <p:nvPr/>
        </p:nvSpPr>
        <p:spPr>
          <a:xfrm>
            <a:off x="6347640" y="1626780"/>
            <a:ext cx="5638800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BCE4DC2E-2ED2-4BB4-87C1-439D7ACDC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14968"/>
              </p:ext>
            </p:extLst>
          </p:nvPr>
        </p:nvGraphicFramePr>
        <p:xfrm>
          <a:off x="6621762" y="1795359"/>
          <a:ext cx="5090555" cy="413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259F41-DE39-47C2-B27C-CC1F4AF2AB33}"/>
              </a:ext>
            </a:extLst>
          </p:cNvPr>
          <p:cNvGrpSpPr/>
          <p:nvPr/>
        </p:nvGrpSpPr>
        <p:grpSpPr>
          <a:xfrm>
            <a:off x="564419" y="1795360"/>
            <a:ext cx="4869711" cy="684490"/>
            <a:chOff x="1031359" y="1795360"/>
            <a:chExt cx="5231218" cy="68449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7E2919-4DF1-4E4C-B82F-D79EA43A2487}"/>
                </a:ext>
              </a:extLst>
            </p:cNvPr>
            <p:cNvSpPr/>
            <p:nvPr/>
          </p:nvSpPr>
          <p:spPr>
            <a:xfrm>
              <a:off x="1031359" y="1795360"/>
              <a:ext cx="5231218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BF29F5-BA2F-47E0-86C1-B548F10C670F}"/>
                </a:ext>
              </a:extLst>
            </p:cNvPr>
            <p:cNvSpPr txBox="1"/>
            <p:nvPr/>
          </p:nvSpPr>
          <p:spPr>
            <a:xfrm>
              <a:off x="2063041" y="1875995"/>
              <a:ext cx="3167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atin typeface="+mj-ea"/>
                  <a:ea typeface="+mj-ea"/>
                </a:rPr>
                <a:t>○ ○ 년도 제</a:t>
              </a:r>
              <a:r>
                <a:rPr lang="en-US" altLang="ko-KR" sz="2800" spc="-300" dirty="0"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9090F-D1B2-48BC-A87E-675F2E182483}"/>
              </a:ext>
            </a:extLst>
          </p:cNvPr>
          <p:cNvSpPr/>
          <p:nvPr/>
        </p:nvSpPr>
        <p:spPr>
          <a:xfrm>
            <a:off x="1201479" y="1569067"/>
            <a:ext cx="9789042" cy="2290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359F81-B672-40F8-80E3-8891623F2BF0}"/>
              </a:ext>
            </a:extLst>
          </p:cNvPr>
          <p:cNvSpPr/>
          <p:nvPr/>
        </p:nvSpPr>
        <p:spPr>
          <a:xfrm>
            <a:off x="1201479" y="3859619"/>
            <a:ext cx="9789042" cy="2308763"/>
          </a:xfrm>
          <a:prstGeom prst="rect">
            <a:avLst/>
          </a:prstGeom>
          <a:solidFill>
            <a:srgbClr val="CFB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D50BF-3FF4-40EB-982E-5D4D450B9C98}"/>
              </a:ext>
            </a:extLst>
          </p:cNvPr>
          <p:cNvSpPr txBox="1"/>
          <p:nvPr/>
        </p:nvSpPr>
        <p:spPr>
          <a:xfrm>
            <a:off x="4814239" y="2937701"/>
            <a:ext cx="2563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>
                    <a:lumMod val="95000"/>
                  </a:schemeClr>
                </a:solidFill>
              </a:rPr>
              <a:t>VS.</a:t>
            </a:r>
            <a:endParaRPr lang="ko-KR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7F290-8CEA-4D00-B68C-FFDFFF0FC681}"/>
              </a:ext>
            </a:extLst>
          </p:cNvPr>
          <p:cNvSpPr txBox="1"/>
          <p:nvPr/>
        </p:nvSpPr>
        <p:spPr>
          <a:xfrm>
            <a:off x="3862055" y="221719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D7545-1E64-4A3F-BA00-7E2A3C6240A6}"/>
              </a:ext>
            </a:extLst>
          </p:cNvPr>
          <p:cNvSpPr txBox="1"/>
          <p:nvPr/>
        </p:nvSpPr>
        <p:spPr>
          <a:xfrm>
            <a:off x="3862055" y="472905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rgbClr val="40474D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28043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C1362D-43FD-452B-BF88-7B9DDD45A596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465B1-AA1A-4ACC-9FAA-4E41265556A5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D374B1-FEFC-4FF9-AF88-DD64DA1275F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6412D8-5D4A-49F3-86D5-43BB4113D8C8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19498EA-DFE6-487F-9A96-40521AD814C4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AAFCDD-5AB0-4E58-A2F3-C9FAADD5394E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DD2EEA-2FFA-4AB5-AFC5-A8062D94DFC3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3B4F48-3499-4356-9276-44E95FD7664F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DA1079-AE25-4F0A-93E6-37D62CF7D8AA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7AFE4F-FF06-4C57-8291-E11610EFAA7F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626E5D-24A0-40A8-9F1E-B5643ABCBA05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C301F3-45EE-4B5A-B047-931FFA4DE5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C8A545-F56C-4751-872A-79B9D0F8ABC5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3A000D-4578-4747-94F6-786E7F4E6A9F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29DF61C-DD44-458A-8424-C6153FDA3755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0900E9-AECB-4533-9EA0-7E63ADE7B6D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052850-170E-4AD3-A0B5-724A173BB001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19CC187-A616-464A-8BC3-157ABDEBAB91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65B7CB-5FEB-4710-95DF-DD42066D4759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2CCF235-A17A-4CAC-8450-1B5DE3D0591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11D08F-3B6A-45BA-AEEB-FC2222F12A27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6D77B9-B9FE-473E-A482-2F12694A3030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68F462-3945-4F1F-A123-298C97C29DA1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1DF942A-9242-40AB-90E6-C05F0515B1AD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6141552-3FE4-44BE-8D27-B244501C65FC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76C923-F7D8-4374-AD68-648A51CE8B26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0B45BB-483E-45F6-B538-81E8C7E2BACD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71A137F-807C-4CDC-A954-3E47A38438EF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57C092-5B17-42FB-9F05-CCF14D7F1749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8F2AE4-64E7-4327-ACDC-472DB0F83E2C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F8A814-2F3B-4101-9669-F73F9B843A6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9543F9E-662A-49E8-B94D-E4E341BFC653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180759-3E86-4705-8798-6F2039C4F7C4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E5E2AB-3CA6-4A33-A186-037E1B22E383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4843BA-31FC-46C1-A6FF-0A73C8DD119A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28EB053-452A-4928-AEC3-21B1D7EFAAFC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0F9133E-E041-458B-B42A-A423EAD2C2EF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E0354B-6E03-4352-944B-C88379BE2301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A548E1-A151-4BDF-9350-5165CB89B488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9D1E54-08D5-45BF-A3E1-63F0723CEF3D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676C8F-9AD6-4129-B638-8CA93276A31E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AC6F1C-811D-4D3E-B359-2FE7D20D2615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250104-D704-489E-9962-060499B95A31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8AE81CD-5382-45DD-A4E7-0B1FEAE03F6C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AF5D22-1426-470E-B495-E001025B068F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A94240-FA32-4A27-A2EB-D6A767F04478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351B67D-E4EA-492A-B42C-462AA663D209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3B0813-1A55-4FE0-B1D0-E7F04CC5E048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C4FAC7-CB32-43A7-ABAD-A7D28D96F091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B7D844-4071-4A78-A9D0-AF48CAFC8EB1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CB0F661-8F2C-441D-A6D5-A783B6042EF8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1743A2-541C-435D-8F6A-B11A97DFCF9F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A9D5F2-048B-4C2E-B67C-A6B2914B9525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E1DC473-708C-47C9-BE85-CCCA77C022DD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5877B7D-AC29-491B-AC50-E3C685BCAF58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0D2DC1F-0A9A-455E-B04F-0D17893B711E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3CE14A-F4C4-4F57-AC11-E2526E1C7881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5FB7862-D768-4DC0-89BD-E33E5E506908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6CDC90D-DA14-497E-BB16-6ACE2A32C286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2A0C393-AFBE-4889-BB16-46205C3CBF95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6534399-D20E-4D70-BB9C-861ECAC60028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6FFE93-D09E-455B-B561-8243C0512693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ABD865D-39EF-47B0-A5DD-754C58C2E7E6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569CA51-4BCC-411A-8117-4128C5153B09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269BDC2-F02F-4036-B2C9-4528C5EFFE68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9D78428-53DF-4D9F-98F1-3C291A8383F1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EADDD42-4A61-4045-B7F7-37F15BDBD025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541144A-5842-474A-A635-071A217B7077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38C25C6-2A6D-437E-A014-2A92C50B43A0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B6FADE-F64A-40BD-850B-B9A3F17AEAA7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6AB6055-13F5-4B0F-BCAB-6DDECECBD647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CA592DB-0DD3-474B-A052-F22512D2BF8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F8A5CD9-2ACD-41C7-96B6-51130949A34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D5A716-ECC9-4A8A-8F35-5A264DBBA303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21654D0-D476-4130-AAB7-BA115EB6DEDC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848E4AE-FB90-4395-AF17-735711608D35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0EEEB46-B930-4AE2-8B4A-35F9ED0B46F5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22C52E6-6CEE-4AFB-98E3-033590151D46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C5EA6F5-6CAC-43CB-8C58-9AA2843576DC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2A103DD-FF49-4CAF-9CD9-D8602270AADD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8895A5-E72A-48A8-A91D-32A4B486DDEE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EAA3CE3-8A92-4F60-A2A3-B608177594C1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1C3DF3B-922E-403E-8AF4-AA7FE3B59BC6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73BD51E-242E-40E5-9035-D366897E9E57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79468F2-11E3-44B2-8FEC-85838B5F22E7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336D933-A620-4A43-A664-C0FAD3489A22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04A9A4D-6B48-49D8-8A5B-94060F8D8DE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154B-567E-4AF1-8A56-5ACB11D85A67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0E8F263-B1AB-4984-87B5-2D137604387E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4E82CD0-AEB5-4EFD-B88A-9D00A2F36390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D11784C-E8D0-4EA9-B2DE-708A4984F73C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0509F40-B335-470D-9F7A-1330CB6AE625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47CEF3E-D6D7-4291-BE1E-C3F80231A090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7B690ED-E225-4923-B5E2-167691DF2622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215E9C3-3966-4411-90D7-A7DE68A03C44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E5612FC-0ABF-4B3C-ACF7-F507782ACC0C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654393D-8E24-4484-8A36-92E537B6B875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56431B-2BCC-4941-B3AB-590A1C4E007E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AA61A04-D53E-42CA-8018-F330D601634C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CEBE526-B8A6-498D-B699-53D7C18BEBF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464F50A-4A87-429F-A158-752560426D79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E2B80FD-787C-46A0-9980-6BFC5DCE6153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C465EC-B400-401F-9C23-A6D32662481B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CBFAC32-6F7F-413F-BB32-83F2D327AAAF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5BA4A32-047F-4051-8840-877F80B45DB1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3336437-BBEA-4247-889C-5F6FC897FE82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2193B51-1D4A-4F8A-8233-6FC412738E7B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0A72E61-B5E9-4C99-92CA-0412C51A5227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42EC4DB-64E3-4B84-B5E4-C8E043DDD163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9F4E81-7799-461D-8525-7EA973F32B58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AF222CA-A569-423D-BEDF-58A5C8EC9CE1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396825A-DD5B-4CD0-9D98-633FD198C143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AE65384-44DC-4B9A-BBAB-027485C1742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628C3A6-337B-42B5-86F7-57B34FAB379C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8248363-5FC2-4561-8900-C91CED347E39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4EACDFC-2D58-4A4F-88BD-03A69A57EF59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B8BA44-D009-4501-9C08-F0E5BE0443D3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F001041-9243-4FA5-9173-281114735728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F98D2C6-68B0-4CDE-AE80-95EE1E1DECB3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BD0D6F0-1C71-4A92-9787-9DD540683663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31BD7D-8BF1-4828-A254-FE29A2CCF2E6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71A9369-3231-4BDB-A636-7DB4756B0B7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4BEBF3B-B87C-44B6-8519-6FD5A2349D80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AFF29B8-930B-47D0-AA55-FCEB11DE368F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8474869-261C-479B-B439-56F4CE46F956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D38CD45-C76C-473D-BA56-2CD66A3731E5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2D4F809-1B95-4877-A491-5AA1F5EE850F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361B1C1-FD6F-411B-9A73-56BF9770CF52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1F7DD61-292B-4F91-A523-AFB0E3EE724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100AEFA-940F-439C-8A55-9218489E3CDF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649348F-9904-4FF3-ADE7-78A36CB53E9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566B311-AAF8-4102-A9F1-BE1DA07C79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EA2B74C-3C81-4F19-9CA3-DDD16AA00D6B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FC5F254-35A2-4464-8461-5653626139E6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4B87E56-9B03-437D-9FE9-9EE06CF8CC45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5131378-2DE6-41F3-B22B-76F1E4A1FE5D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27B94AC-7052-49AE-98A7-129228E6C051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011637B-FD63-4F0B-9CF0-92231E678A7A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DA98746-E0E1-4AC3-891B-DFBB0E3ADBFF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A8EDEA8-8937-48BA-B85D-777B903DB4C8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7D464585-C80F-40CF-9784-28BE66A07E42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FF40DB3-4908-4EDC-BF4F-8E4FD2C45192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C883015-99B1-43AB-B530-53E0829B17DD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FB4EC3E-35B3-4791-AD44-C284E5E20490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A26ED6B-890F-4718-A47F-B95FC26C2823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7384746-6C8E-4B02-9C56-2039E4ADFFD2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ED8275E8-C258-4A7A-A2B7-E1459491FB92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55AEE11-2F3A-4FC3-8895-F1F14B199C37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BEA5826-F60F-418E-9A78-69439E9C5A8A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D9B3F48-9A88-48FB-B5A8-69F0AB78159B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FCEC4EB-7872-455D-BED1-165FF86D3CDE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E76D773-9C91-4344-8E70-009F84DE978B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873ED6C-14F7-4AEF-B01D-7B57CEC3E65D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34AE9AF-C40F-4F33-B799-996EC877B2BE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B5F48CC-C08E-4D72-B5D1-99C1F827ABEB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DE44030-DB05-4E55-B5C5-3822E49656B1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58BA95A3-4F4C-45A8-80F4-705D14F1B4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0FCD090-299E-48C6-AD61-FD139EFD342C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F870223-B07E-4EC0-BFAC-BAE9B4EF9E96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772E6DBB-C75B-4AE5-B505-9490A166B80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474FD76-54BB-4C21-A3FD-9C067D805F8C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F429638-51FF-486E-B181-C2C3012813E0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162770B0-C183-4328-822D-8C0EDCEB6F9B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59E763BB-517E-49D5-9BF6-0C382A15440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103BAC5-FD6A-4634-8302-3524383FC4BC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87C192A-A85A-42EA-8711-EC967EA6828A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2375A77-B6B4-4C67-A139-981DD33FFF5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CE6D07D-3F42-4B0C-8B3B-E08A9026186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5687C228-CC59-473A-8E72-290D4570EB4D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6EC866E2-0CA1-4223-BF93-2574F95066BF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4783DEE-6157-41A7-A695-8044535B573D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EE7D81A-F646-42CF-8DC6-32272D056E81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5FBCF3A-AEB2-4F45-9143-EAB9C7C90C4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00DA4B8-F92A-4A71-BDF7-3400B114CA84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F39BD17-2348-4930-ACC6-EDEB7C1EDC6B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81F4E48-2F20-433E-B353-EAA8478529DF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5182D97-0727-4A86-8693-D0F5448C0B61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32F327B-21C9-4A89-978A-2ABA074C3919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DD52A8-3D10-466C-8EA3-14FFA3B06AD6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956B92E-C5FF-497F-B4C9-B2070CE4EE26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F189856-E5DB-42FA-9D72-887FAC097848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8FC182E-D7A9-4BFF-AA28-F3100A48E974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5F7C4B78-4DFB-4788-81ED-1609D64F66EC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8209944-51CF-4687-9827-B37364FB6590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8FB77C9-4474-4083-8769-7530930F3621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D061292-882D-496B-A18C-CC1C98235BCB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B84CDFDB-E4B0-4484-942E-B1FDC4282F87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2915130-C8E4-43B4-A2F6-B98366C4109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9D29CBED-6133-45C9-AF2A-0EB29E5140F9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27DC13CE-5239-4C4D-9C57-7235F06F7515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00B6B6DC-10F4-4BCE-816F-7F009E7A47D3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FB6320E-B0C5-4AAC-8D0C-C364E3943A3E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5735C7-8858-4318-B688-C5E14CA25CEA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51C443B-5C27-42EE-AA9E-05C64DCFB2B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6B71FC07-CAB4-4583-A7C4-F7C843EDC81C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9ED87B0-77EC-4043-A176-4556C91AB725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3B81852F-B73D-4371-88D9-D741AD2C7963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5C165AF-39EB-4799-AEF4-D38D252EEEE5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A7778C31-E395-4310-A12C-90BE7C9F63D7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1E9810D-589D-488B-B265-D8045CF7D6CF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1C9FAC4-0F96-4E3B-B090-7E282FFAB775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2C34840-2D28-4B27-AF7D-A75A448B8B56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33342570-B7F1-4285-A49B-EE69304D953E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A7ED003-AA3C-477D-8DF3-6C090B726199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20968965-92F2-4D15-88A3-5418BBB1AE6C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AF83858-52CE-44C9-9C40-AAFDE8A3970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A3F5078-3A09-43C0-B8FA-4EE6F50A3E1C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5193E71-A0DC-4536-8F3B-0C0BDB36B6E3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72FD4CD-C60F-4A4F-BFDD-5E17F3BC6B2E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63F1C254-9A06-48B7-A4C3-A8D4F782430E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30ABD0C-71B0-4A57-8F6E-9C49815EC1B8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B9AE0A3-1999-431B-A462-FD8A839C661E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BF30866B-4834-4635-8F77-672548CD66B3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4DF8815-51B0-4CE7-9ED4-A36F63A65BF2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C2420B2-EEF6-4749-A5BB-135F4130F038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CF91AE0-3DE9-45B0-995F-C80EF8C78442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D3841C5-D73E-4CAA-87B9-3302097D2B6D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89807588-75BF-458F-82B2-CE28F05869A0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0C74B84-8D20-46FD-83E4-D344FD5400D4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BED302E-A30A-4FE8-A7F4-FBE6A3C9EE17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050A722-A44C-4C7E-9AB9-EACA1A9E900A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288C7302-D27F-4296-9CBF-F72848891439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C3B19B7-DBC6-49CD-95F0-02A677EC8958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D0211E79-7AB4-4EAF-9592-E096DBADA4CF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DEA2B7E-19B3-4293-BF57-6BC487A5C247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104CCB23-23EA-4879-AA14-96E44E81B08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60A687FC-7F0E-4D68-9290-CE2C6E73B947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34BAB82-B018-44EA-A795-87D874506170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57437DC5-8A9E-452A-9E68-8D305EBDEA1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C73BCEDD-2531-4678-9492-41BFF0810500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FA0C907-C922-448A-A912-961F221AEBCA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923AB112-2834-4CA4-8298-8F534751E096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2F940E68-5B9A-4E8F-88F8-A6F024C8FD9B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E3B64BD-4B35-48AB-8C2E-4D5B35F1078C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24557E0-1CA2-4A7D-AAA7-E2E377A95FAE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5E83DA7-F7AC-4C45-B185-7BE004B55583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76BC6587-6D21-4607-BD5A-0D08F22AFAE4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5807413-7208-47FC-90D6-5770F42DB48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DFC58E99-1443-49FA-901F-5D00B9EC6EDD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CD3FA83-337A-4A0B-A3CE-0BA14AF7AA05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F6F2BF8-BCF1-4256-BB39-0A74E63A1049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143A690-D53C-4B35-B9D4-B969C4C7F167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B754947-7B86-4999-A9DD-72C706AFB1F6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3E94377A-5CEA-491A-8BDB-B74D51A2FC7F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31B1FF0-E40B-49FF-BB0A-4FC952F47EA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47519B73-99D7-428B-A2FE-658FA9B21911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34F7EC7-3EA4-4067-9B39-7884B613C341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EA52B850-1A74-4031-8801-73C7BAD1EDC8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E75EF75-4A6B-4452-B36B-10E8FB1403A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2404659B-1108-4A86-8376-A7EF0B45E305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5B2F2DC7-1E74-4B8D-8D10-640A78599905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69390A8A-73AC-483B-B0F7-6664659E3B67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38EDA3A-0D6F-4FC6-89C4-02F9230509CD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F0C04D1-2019-4853-AEA0-3667E764CB77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B32D8C6A-FA9D-40B7-B141-655B34DAF24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8143E62E-EE6B-437F-8FD8-62DA0813CEAD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5692BC75-4BF8-470C-8576-DE38490FBA4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BDB7D6F0-C971-47DB-9F69-DC616931CB7D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FD085834-D87A-42B2-9EF1-3B56F4DF900D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5995B9CE-81E1-4715-ABB2-6FEAE8715115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17D71C37-F296-45D3-963F-D1EECB8DA55E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2508413-EA26-4213-963A-E0B85C6720ED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7E3A58CB-1E1C-41FA-A3DE-3FD20F36C36C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0ECD5723-0C3A-47D2-AACF-4EEA9FA027B8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5BF3D06-E9AA-4F72-85A9-7E71D6397995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409C7199-AB27-4662-A9F8-3C9DEB91B23F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7D93B825-9A04-4062-9D05-C24A64AE4692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F654B4B5-C611-4ED0-A765-E63BE059D004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E03F64C0-B747-4DC0-9491-F1CD0C10CD9A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A449970C-4E03-4109-8BBA-AA0377966313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0A20D04-B3BB-4E60-9C8F-0166248DF98A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5ADFFDFC-4238-444F-A4F1-7D77C599463D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180BE8AF-0256-40B8-A13A-F8C86BCF0836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2D6E27B8-5408-4368-8D2D-2D4808F420A7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980BF61-DC20-457F-A215-386B2DF9EF97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D5F9A56-F846-486B-8726-1304A55A1867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2A437BD7-B204-444A-B3FC-D9FD3B6CE60D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F62A6F08-EC17-4063-9811-D30E2E5698DA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7387DC08-1644-47AB-AA87-326FD9211ABE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67A6B70-AA15-4DB4-B20A-E76D19E3F67F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D381F648-781F-41E4-A031-F9A071FA1413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48C5F99-DC24-4E97-AEC2-C52FE203915B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F1A72263-7DE4-4D37-AA16-971CB6E166EF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4AF3D72-EA6B-4B16-A9CD-225B91B138FB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76DDDBBB-3906-4320-96CE-3C87C8E6A286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E475A1C-F8F1-44EE-A648-14D97016B932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91B8FA5-1E9A-4B6A-A2BC-B72A0C5EE81A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FCEA8A7-D5F2-43FD-9124-975C3E8E7F23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FED0198-9145-410D-826C-9129067A20F3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5B551582-2B18-4F08-8AD2-21EAA6ABE641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A169FD94-F320-4DE5-8DD5-B430BB7AE0B0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B1EAD83-CA62-4235-85FE-FF839422FFA9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A2AF5EAA-67F4-444E-9763-D8FCAB310405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740B032F-7A45-4626-AC6C-4CF97E2980B1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267D169-82BF-4483-8C14-D5BCFF6327D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80B8463-EC89-47DB-820B-D35FEAE678DF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DAABBB00-8AB2-437C-B7E4-3654C1CF54DD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CD555E4-6AFE-4D34-A526-8BDDD7F6CD29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799BD7B6-B301-4858-80E2-615BAB4C9D49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F6B20240-EACB-44E0-8E09-1E589E359BEB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EC8B7B61-317A-4119-AF0A-F32CCB79CE40}"/>
              </a:ext>
            </a:extLst>
          </p:cNvPr>
          <p:cNvGrpSpPr/>
          <p:nvPr/>
        </p:nvGrpSpPr>
        <p:grpSpPr>
          <a:xfrm>
            <a:off x="1017274" y="5058442"/>
            <a:ext cx="2204450" cy="993024"/>
            <a:chOff x="1017274" y="5111782"/>
            <a:chExt cx="2204450" cy="993024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ABB6E97-8E56-47B6-A0D1-C2AD011D52CC}"/>
                </a:ext>
              </a:extLst>
            </p:cNvPr>
            <p:cNvSpPr txBox="1"/>
            <p:nvPr/>
          </p:nvSpPr>
          <p:spPr>
            <a:xfrm>
              <a:off x="1017274" y="5704696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8E3C057-ED49-4B6C-A79E-B4A094C19733}"/>
                </a:ext>
              </a:extLst>
            </p:cNvPr>
            <p:cNvSpPr txBox="1"/>
            <p:nvPr/>
          </p:nvSpPr>
          <p:spPr>
            <a:xfrm>
              <a:off x="1620805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78%</a:t>
              </a:r>
              <a:endParaRPr lang="ko-KR" altLang="en-US" sz="3200" b="1" dirty="0"/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24EEE9A-ECF7-48CB-83F6-6B6BE2999C00}"/>
              </a:ext>
            </a:extLst>
          </p:cNvPr>
          <p:cNvGrpSpPr/>
          <p:nvPr/>
        </p:nvGrpSpPr>
        <p:grpSpPr>
          <a:xfrm>
            <a:off x="4976365" y="5062512"/>
            <a:ext cx="2204450" cy="984885"/>
            <a:chOff x="4976365" y="5111782"/>
            <a:chExt cx="2204450" cy="984885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A13DB0D-0F8D-41FE-A0A1-FC4B28CC8315}"/>
                </a:ext>
              </a:extLst>
            </p:cNvPr>
            <p:cNvSpPr txBox="1"/>
            <p:nvPr/>
          </p:nvSpPr>
          <p:spPr>
            <a:xfrm>
              <a:off x="4976365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45E01B9-892B-4DEC-907E-3F3CB945423F}"/>
                </a:ext>
              </a:extLst>
            </p:cNvPr>
            <p:cNvSpPr txBox="1"/>
            <p:nvPr/>
          </p:nvSpPr>
          <p:spPr>
            <a:xfrm>
              <a:off x="5579896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65%</a:t>
              </a:r>
              <a:endParaRPr lang="ko-KR" altLang="en-US" sz="3200" b="1" dirty="0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EC067FF-35F4-4510-B860-44B19E62D68D}"/>
              </a:ext>
            </a:extLst>
          </p:cNvPr>
          <p:cNvGrpSpPr/>
          <p:nvPr/>
        </p:nvGrpSpPr>
        <p:grpSpPr>
          <a:xfrm>
            <a:off x="8973738" y="5062512"/>
            <a:ext cx="2204450" cy="984885"/>
            <a:chOff x="8973738" y="5111782"/>
            <a:chExt cx="2204450" cy="984885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07304F-6CAF-4D04-B1C6-52B043CB8545}"/>
                </a:ext>
              </a:extLst>
            </p:cNvPr>
            <p:cNvSpPr txBox="1"/>
            <p:nvPr/>
          </p:nvSpPr>
          <p:spPr>
            <a:xfrm>
              <a:off x="8973738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A44A0BE-A92B-4B40-9421-32D7853B41C8}"/>
                </a:ext>
              </a:extLst>
            </p:cNvPr>
            <p:cNvSpPr txBox="1"/>
            <p:nvPr/>
          </p:nvSpPr>
          <p:spPr>
            <a:xfrm>
              <a:off x="9577269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44%</a:t>
              </a:r>
              <a:endParaRPr lang="ko-KR" altLang="en-US" sz="3200" b="1" dirty="0"/>
            </a:p>
          </p:txBody>
        </p:sp>
      </p:grp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60705248-5609-4B2A-AA61-26A8583D016D}"/>
              </a:ext>
            </a:extLst>
          </p:cNvPr>
          <p:cNvCxnSpPr/>
          <p:nvPr/>
        </p:nvCxnSpPr>
        <p:spPr>
          <a:xfrm>
            <a:off x="1705545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9B1B0BE4-A140-4F7B-A049-BF775E56DAF4}"/>
              </a:ext>
            </a:extLst>
          </p:cNvPr>
          <p:cNvCxnSpPr/>
          <p:nvPr/>
        </p:nvCxnSpPr>
        <p:spPr>
          <a:xfrm>
            <a:off x="5692709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B909F731-19B6-4E59-B692-71CD01430F89}"/>
              </a:ext>
            </a:extLst>
          </p:cNvPr>
          <p:cNvCxnSpPr/>
          <p:nvPr/>
        </p:nvCxnSpPr>
        <p:spPr>
          <a:xfrm>
            <a:off x="9659553" y="4772660"/>
            <a:ext cx="73406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4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800A33A1-991F-4F95-9726-983DC807FE91}"/>
              </a:ext>
            </a:extLst>
          </p:cNvPr>
          <p:cNvSpPr/>
          <p:nvPr/>
        </p:nvSpPr>
        <p:spPr>
          <a:xfrm>
            <a:off x="4369981" y="2413591"/>
            <a:ext cx="5837275" cy="1935125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0CA64-932C-48A0-A49F-C439A2012AFC}"/>
              </a:ext>
            </a:extLst>
          </p:cNvPr>
          <p:cNvSpPr txBox="1"/>
          <p:nvPr/>
        </p:nvSpPr>
        <p:spPr>
          <a:xfrm>
            <a:off x="5152456" y="2996432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4539323" y="3136612"/>
            <a:ext cx="311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20437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33BB51-B971-4D43-909B-3ADFC171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1848-2727-46CB-8193-62F608857C3F}"/>
              </a:ext>
            </a:extLst>
          </p:cNvPr>
          <p:cNvSpPr txBox="1"/>
          <p:nvPr/>
        </p:nvSpPr>
        <p:spPr>
          <a:xfrm>
            <a:off x="3959838" y="2996432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271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BD2C6A-D5FD-41C8-B8F5-FC4EC3EB7BF2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64CA82-B83E-472B-8043-094866CEC5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39333A-C343-454C-A2C8-5A5593F369D4}"/>
              </a:ext>
            </a:extLst>
          </p:cNvPr>
          <p:cNvCxnSpPr/>
          <p:nvPr/>
        </p:nvCxnSpPr>
        <p:spPr>
          <a:xfrm flipV="1">
            <a:off x="3373606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F5E5CE-F673-4103-82A6-BB5E84D335D9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EB6C4D-E35D-42FB-B37E-20177238CDED}"/>
              </a:ext>
            </a:extLst>
          </p:cNvPr>
          <p:cNvCxnSpPr>
            <a:cxnSpLocks/>
          </p:cNvCxnSpPr>
          <p:nvPr/>
        </p:nvCxnSpPr>
        <p:spPr>
          <a:xfrm flipV="1">
            <a:off x="5426762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0264C-0E7A-4BAA-B322-51C09F5CAE9F}"/>
              </a:ext>
            </a:extLst>
          </p:cNvPr>
          <p:cNvSpPr txBox="1"/>
          <p:nvPr/>
        </p:nvSpPr>
        <p:spPr>
          <a:xfrm>
            <a:off x="5515662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703E5B-70C7-456C-8B43-B4CEBC42192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FAE19-3CA1-4585-A5F9-2C9DE302745F}"/>
              </a:ext>
            </a:extLst>
          </p:cNvPr>
          <p:cNvSpPr txBox="1"/>
          <p:nvPr/>
        </p:nvSpPr>
        <p:spPr>
          <a:xfrm>
            <a:off x="3462507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C02E0-0674-4BB6-B259-7EEAFC933AC9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54A77-5A1B-4067-9BDD-111EA58002E8}"/>
              </a:ext>
            </a:extLst>
          </p:cNvPr>
          <p:cNvSpPr txBox="1"/>
          <p:nvPr/>
        </p:nvSpPr>
        <p:spPr>
          <a:xfrm>
            <a:off x="1028700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D03959-2858-4F2D-80B2-D28F58009531}"/>
              </a:ext>
            </a:extLst>
          </p:cNvPr>
          <p:cNvSpPr txBox="1"/>
          <p:nvPr/>
        </p:nvSpPr>
        <p:spPr>
          <a:xfrm>
            <a:off x="1906357" y="492464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2E9275-9DF9-4A71-AE03-998758353C8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70ED28-E587-4636-A062-7303EA3A93DC}"/>
              </a:ext>
            </a:extLst>
          </p:cNvPr>
          <p:cNvCxnSpPr/>
          <p:nvPr/>
        </p:nvCxnSpPr>
        <p:spPr>
          <a:xfrm flipV="1">
            <a:off x="8053234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8E21EB-20EC-4F7E-A1D5-A1687AB83495}"/>
              </a:ext>
            </a:extLst>
          </p:cNvPr>
          <p:cNvSpPr txBox="1"/>
          <p:nvPr/>
        </p:nvSpPr>
        <p:spPr>
          <a:xfrm>
            <a:off x="8116734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85C428-E15F-4AE9-BA10-391C24567CDD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9816D6-BB7E-4F07-8198-17D1C6BF0B8C}"/>
              </a:ext>
            </a:extLst>
          </p:cNvPr>
          <p:cNvCxnSpPr/>
          <p:nvPr/>
        </p:nvCxnSpPr>
        <p:spPr>
          <a:xfrm>
            <a:off x="914400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58884F-5234-4300-9EDD-270C9C2627C1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394C23E-0761-4F59-BE32-E366B006FFE9}"/>
              </a:ext>
            </a:extLst>
          </p:cNvPr>
          <p:cNvCxnSpPr/>
          <p:nvPr/>
        </p:nvCxnSpPr>
        <p:spPr>
          <a:xfrm flipV="1">
            <a:off x="100801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7D5BCC-91FB-41BB-A08A-70D6D7B31619}"/>
              </a:ext>
            </a:extLst>
          </p:cNvPr>
          <p:cNvSpPr txBox="1"/>
          <p:nvPr/>
        </p:nvSpPr>
        <p:spPr>
          <a:xfrm>
            <a:off x="101436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5B5CD-FB57-4911-81A9-E40CF20A3EEE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E8FBBE-8A95-48C7-814E-D1024F472223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76DF8-2597-4006-97BE-F9A961CD231D}"/>
              </a:ext>
            </a:extLst>
          </p:cNvPr>
          <p:cNvSpPr txBox="1"/>
          <p:nvPr/>
        </p:nvSpPr>
        <p:spPr>
          <a:xfrm>
            <a:off x="7398953" y="526044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5149A-3F41-4570-82D8-7C82373B28AB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BF87DC-4FFB-4326-9A52-D9AF64FC20CA}"/>
              </a:ext>
            </a:extLst>
          </p:cNvPr>
          <p:cNvSpPr txBox="1"/>
          <p:nvPr/>
        </p:nvSpPr>
        <p:spPr>
          <a:xfrm>
            <a:off x="4787778" y="527204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6335CB-8C83-4FC9-ACE8-23AE6E8FBF1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231F8C-55D1-46C7-AB21-EE65C3B50B29}"/>
              </a:ext>
            </a:extLst>
          </p:cNvPr>
          <p:cNvSpPr txBox="1"/>
          <p:nvPr/>
        </p:nvSpPr>
        <p:spPr>
          <a:xfrm>
            <a:off x="9468483" y="523394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F720DE-EAF0-462F-AE9A-1D5CB080B27B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86661-1316-4658-A738-456BDB17FAF8}"/>
              </a:ext>
            </a:extLst>
          </p:cNvPr>
          <p:cNvSpPr txBox="1"/>
          <p:nvPr/>
        </p:nvSpPr>
        <p:spPr>
          <a:xfrm>
            <a:off x="1030803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09D7E1-826B-4A62-BC9A-D6A9A9772855}"/>
              </a:ext>
            </a:extLst>
          </p:cNvPr>
          <p:cNvSpPr txBox="1"/>
          <p:nvPr/>
        </p:nvSpPr>
        <p:spPr>
          <a:xfrm>
            <a:off x="1013608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6C64E7-B544-425F-9910-9DC2D4A98A76}"/>
              </a:ext>
            </a:extLst>
          </p:cNvPr>
          <p:cNvSpPr txBox="1"/>
          <p:nvPr/>
        </p:nvSpPr>
        <p:spPr>
          <a:xfrm>
            <a:off x="5521922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D2FA08-0FD6-4EE7-B6DA-807AA544697D}"/>
              </a:ext>
            </a:extLst>
          </p:cNvPr>
          <p:cNvSpPr txBox="1"/>
          <p:nvPr/>
        </p:nvSpPr>
        <p:spPr>
          <a:xfrm>
            <a:off x="8133210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113B88-E8A8-492E-9B50-5796819508F4}"/>
              </a:ext>
            </a:extLst>
          </p:cNvPr>
          <p:cNvSpPr txBox="1"/>
          <p:nvPr/>
        </p:nvSpPr>
        <p:spPr>
          <a:xfrm>
            <a:off x="8116734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B8F785-08B8-4F01-BAD0-9292104EEFD2}"/>
              </a:ext>
            </a:extLst>
          </p:cNvPr>
          <p:cNvSpPr txBox="1"/>
          <p:nvPr/>
        </p:nvSpPr>
        <p:spPr>
          <a:xfrm>
            <a:off x="10191545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E0F37-28B9-409D-AE0E-1516FBC7FEC1}"/>
              </a:ext>
            </a:extLst>
          </p:cNvPr>
          <p:cNvSpPr txBox="1"/>
          <p:nvPr/>
        </p:nvSpPr>
        <p:spPr>
          <a:xfrm>
            <a:off x="10175069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BA7C71-962A-46AF-8A9B-443C2E15E63F}"/>
              </a:ext>
            </a:extLst>
          </p:cNvPr>
          <p:cNvSpPr/>
          <p:nvPr/>
        </p:nvSpPr>
        <p:spPr>
          <a:xfrm>
            <a:off x="1971404" y="4162025"/>
            <a:ext cx="1172848" cy="762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D64C53-0676-4CCB-921A-0B559F0FA6A0}"/>
              </a:ext>
            </a:extLst>
          </p:cNvPr>
          <p:cNvSpPr/>
          <p:nvPr/>
        </p:nvSpPr>
        <p:spPr>
          <a:xfrm>
            <a:off x="3235572" y="4162025"/>
            <a:ext cx="1172848" cy="762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FD75082-99C9-4762-97F2-2B7D94B3BD1D}"/>
              </a:ext>
            </a:extLst>
          </p:cNvPr>
          <p:cNvSpPr/>
          <p:nvPr/>
        </p:nvSpPr>
        <p:spPr>
          <a:xfrm>
            <a:off x="4840345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BF98B9B-544F-428A-979C-2B2A05047258}"/>
              </a:ext>
            </a:extLst>
          </p:cNvPr>
          <p:cNvSpPr/>
          <p:nvPr/>
        </p:nvSpPr>
        <p:spPr>
          <a:xfrm>
            <a:off x="6104513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35452F-16EB-4D80-943E-76991761B3BB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A14A00-08BD-4A0B-895F-4AEE08CFDE88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5688D6E-2A28-43B7-91D7-76A651B90754}"/>
              </a:ext>
            </a:extLst>
          </p:cNvPr>
          <p:cNvSpPr/>
          <p:nvPr/>
        </p:nvSpPr>
        <p:spPr>
          <a:xfrm>
            <a:off x="5589583" y="2292821"/>
            <a:ext cx="1025391" cy="684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ED7CC-BD3C-4988-8D67-C9463D336F80}"/>
              </a:ext>
            </a:extLst>
          </p:cNvPr>
          <p:cNvSpPr txBox="1"/>
          <p:nvPr/>
        </p:nvSpPr>
        <p:spPr>
          <a:xfrm>
            <a:off x="3464723" y="228554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6AB2F0-5D4D-40B4-BEC0-6804886B4DDD}"/>
              </a:ext>
            </a:extLst>
          </p:cNvPr>
          <p:cNvSpPr txBox="1"/>
          <p:nvPr/>
        </p:nvSpPr>
        <p:spPr>
          <a:xfrm>
            <a:off x="3447528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794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0" name="자유형: 도형 349">
            <a:extLst>
              <a:ext uri="{FF2B5EF4-FFF2-40B4-BE49-F238E27FC236}">
                <a16:creationId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6DB3508C-2482-4553-ADCE-B147B4C24286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2816C06-1D47-48E9-9F80-09C3B0744F68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FF6145A-5635-451D-A16B-0BE286F583A8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타원 353">
            <a:extLst>
              <a:ext uri="{FF2B5EF4-FFF2-40B4-BE49-F238E27FC236}">
                <a16:creationId xmlns:a16="http://schemas.microsoft.com/office/drawing/2014/main" id="{DE3EC11D-FF79-479D-B92F-089A2323DC8F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52166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8F116D18-317D-4AED-A763-BEB3E62FC4C4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5802840" y="193926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DE020A1-13C6-48DD-B4C2-02085412BDE3}"/>
              </a:ext>
            </a:extLst>
          </p:cNvPr>
          <p:cNvSpPr txBox="1"/>
          <p:nvPr/>
        </p:nvSpPr>
        <p:spPr>
          <a:xfrm>
            <a:off x="4167061" y="510474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E751B5B-A27D-4FB9-8D84-E90C9C106984}"/>
              </a:ext>
            </a:extLst>
          </p:cNvPr>
          <p:cNvSpPr txBox="1"/>
          <p:nvPr/>
        </p:nvSpPr>
        <p:spPr>
          <a:xfrm>
            <a:off x="7542821" y="5106436"/>
            <a:ext cx="62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9A9FAE-3C5B-45C8-8E7B-D9BAE29F3096}"/>
              </a:ext>
            </a:extLst>
          </p:cNvPr>
          <p:cNvGrpSpPr/>
          <p:nvPr/>
        </p:nvGrpSpPr>
        <p:grpSpPr>
          <a:xfrm>
            <a:off x="474868" y="4518014"/>
            <a:ext cx="2858426" cy="1942892"/>
            <a:chOff x="281014" y="4235821"/>
            <a:chExt cx="2858426" cy="1942892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F15326F4-4841-45AC-B74B-376CF31DBF98}"/>
              </a:ext>
            </a:extLst>
          </p:cNvPr>
          <p:cNvGrpSpPr/>
          <p:nvPr/>
        </p:nvGrpSpPr>
        <p:grpSpPr>
          <a:xfrm>
            <a:off x="8961204" y="4484204"/>
            <a:ext cx="2858426" cy="1942892"/>
            <a:chOff x="281014" y="4235821"/>
            <a:chExt cx="2858426" cy="1942892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4C2DF51-53A8-47C1-B579-220BCF3DC8B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2AADF3E9-FF28-4533-AFB2-DA7618603AD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24B07968-2D44-4665-818C-A8B112044DB7}"/>
              </a:ext>
            </a:extLst>
          </p:cNvPr>
          <p:cNvGrpSpPr/>
          <p:nvPr/>
        </p:nvGrpSpPr>
        <p:grpSpPr>
          <a:xfrm>
            <a:off x="7253476" y="1329032"/>
            <a:ext cx="2858426" cy="1942892"/>
            <a:chOff x="281014" y="4235821"/>
            <a:chExt cx="2858426" cy="1942892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D9128D20-E409-4B7E-BB1D-C48B3EBC8A7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06CE9863-6A45-4467-A3D7-6816D6C4CACD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DD2498B7-0507-4498-935A-ABA91383FDD5}"/>
              </a:ext>
            </a:extLst>
          </p:cNvPr>
          <p:cNvSpPr/>
          <p:nvPr/>
        </p:nvSpPr>
        <p:spPr>
          <a:xfrm>
            <a:off x="483618" y="4858312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1893476-2CA7-4D8D-8118-054E6753DF43}"/>
              </a:ext>
            </a:extLst>
          </p:cNvPr>
          <p:cNvGrpSpPr/>
          <p:nvPr/>
        </p:nvGrpSpPr>
        <p:grpSpPr>
          <a:xfrm>
            <a:off x="483618" y="4858312"/>
            <a:ext cx="2143009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id="{A85A228D-43ED-440C-947C-B69CD64F4A50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0D4CA4-862B-4A23-BC6C-A134655C6303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7BA73A83-C81B-4F8A-984D-05B0B406C42E}"/>
              </a:ext>
            </a:extLst>
          </p:cNvPr>
          <p:cNvSpPr/>
          <p:nvPr/>
        </p:nvSpPr>
        <p:spPr>
          <a:xfrm>
            <a:off x="483618" y="2782616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5CD0F8-7E22-40E1-9DA5-3CAADD581919}"/>
              </a:ext>
            </a:extLst>
          </p:cNvPr>
          <p:cNvGrpSpPr/>
          <p:nvPr/>
        </p:nvGrpSpPr>
        <p:grpSpPr>
          <a:xfrm>
            <a:off x="483618" y="2782616"/>
            <a:ext cx="3870708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7CB51CE2-C7D9-47D3-BE04-04689E02E73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4CBD2EA-0540-4EC1-B6D8-C02A911C4EF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6">
            <a:extLst>
              <a:ext uri="{FF2B5EF4-FFF2-40B4-BE49-F238E27FC236}">
                <a16:creationId xmlns:a16="http://schemas.microsoft.com/office/drawing/2014/main" id="{EFB65A55-2B6B-4C21-BEDC-9AC35F797738}"/>
              </a:ext>
            </a:extLst>
          </p:cNvPr>
          <p:cNvSpPr/>
          <p:nvPr/>
        </p:nvSpPr>
        <p:spPr>
          <a:xfrm>
            <a:off x="483618" y="3820464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21432-224B-4FC2-9865-CE2E638531CD}"/>
              </a:ext>
            </a:extLst>
          </p:cNvPr>
          <p:cNvGrpSpPr/>
          <p:nvPr/>
        </p:nvGrpSpPr>
        <p:grpSpPr>
          <a:xfrm>
            <a:off x="483618" y="3820464"/>
            <a:ext cx="3234618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4" name="모서리가 둥근 직사각형 56">
              <a:extLst>
                <a:ext uri="{FF2B5EF4-FFF2-40B4-BE49-F238E27FC236}">
                  <a16:creationId xmlns:a16="http://schemas.microsoft.com/office/drawing/2014/main" id="{D2E87BEB-524A-4DF7-8F20-11F49D9A48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2FBE524-173B-4651-A300-A59636745E1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8DEECD8-ADAC-44B2-B954-C1FFD9AA7119}"/>
              </a:ext>
            </a:extLst>
          </p:cNvPr>
          <p:cNvSpPr txBox="1"/>
          <p:nvPr/>
        </p:nvSpPr>
        <p:spPr>
          <a:xfrm>
            <a:off x="3448442" y="3306908"/>
            <a:ext cx="526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1440965C-9297-4D11-8DC2-E827871D1865}"/>
              </a:ext>
            </a:extLst>
          </p:cNvPr>
          <p:cNvSpPr/>
          <p:nvPr/>
        </p:nvSpPr>
        <p:spPr>
          <a:xfrm flipV="1">
            <a:off x="3654601" y="3611832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3BFA81-5731-4574-A66E-47EF507A3D09}"/>
              </a:ext>
            </a:extLst>
          </p:cNvPr>
          <p:cNvSpPr txBox="1"/>
          <p:nvPr/>
        </p:nvSpPr>
        <p:spPr>
          <a:xfrm>
            <a:off x="4096620" y="2224621"/>
            <a:ext cx="51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CC3E964-37E8-42BB-A5E3-8695A546FB37}"/>
              </a:ext>
            </a:extLst>
          </p:cNvPr>
          <p:cNvSpPr/>
          <p:nvPr/>
        </p:nvSpPr>
        <p:spPr>
          <a:xfrm flipV="1">
            <a:off x="4297412" y="2539070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C3E47-1A39-45E2-A6CE-AC157948AC34}"/>
              </a:ext>
            </a:extLst>
          </p:cNvPr>
          <p:cNvSpPr txBox="1"/>
          <p:nvPr/>
        </p:nvSpPr>
        <p:spPr>
          <a:xfrm>
            <a:off x="2388850" y="4319368"/>
            <a:ext cx="47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CC15241-2CDF-4DA9-B48E-24EA6A2571DF}"/>
              </a:ext>
            </a:extLst>
          </p:cNvPr>
          <p:cNvSpPr/>
          <p:nvPr/>
        </p:nvSpPr>
        <p:spPr>
          <a:xfrm flipV="1">
            <a:off x="2569713" y="4614767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24390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어머니 한 헤는 내일 계절이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3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4FC01F-EF01-447E-87DC-0C61E61FC970}"/>
              </a:ext>
            </a:extLst>
          </p:cNvPr>
          <p:cNvCxnSpPr>
            <a:cxnSpLocks/>
          </p:cNvCxnSpPr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511617"/>
            <a:chOff x="1537048" y="1513659"/>
            <a:chExt cx="10533032" cy="151161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21837"/>
            <a:ext cx="11142264" cy="1511617"/>
            <a:chOff x="1537048" y="1513659"/>
            <a:chExt cx="10533032" cy="15116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1B5C3B-5FA7-46A7-A5D6-B67BC3E44535}"/>
              </a:ext>
            </a:extLst>
          </p:cNvPr>
          <p:cNvGrpSpPr/>
          <p:nvPr/>
        </p:nvGrpSpPr>
        <p:grpSpPr>
          <a:xfrm>
            <a:off x="309001" y="5038902"/>
            <a:ext cx="11142264" cy="1511617"/>
            <a:chOff x="1537048" y="1513659"/>
            <a:chExt cx="10533032" cy="151161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30940C-36B5-40C1-B115-A13B9F9496A4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AC153C-58C3-4AD6-9529-916E8284434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89D052-5A1A-40EB-B2DF-DB1CC389E813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D61F60-5264-4FC7-9572-FC47766C7E1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D5ACA6-BE2E-408E-80FB-D0B3411D1F28}"/>
              </a:ext>
            </a:extLst>
          </p:cNvPr>
          <p:cNvSpPr/>
          <p:nvPr/>
        </p:nvSpPr>
        <p:spPr>
          <a:xfrm>
            <a:off x="7230141" y="879843"/>
            <a:ext cx="2605385" cy="4631794"/>
          </a:xfrm>
          <a:prstGeom prst="roundRect">
            <a:avLst>
              <a:gd name="adj" fmla="val 818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FBAD1F-697B-4418-8458-AEB0C535A713}"/>
              </a:ext>
            </a:extLst>
          </p:cNvPr>
          <p:cNvSpPr/>
          <p:nvPr/>
        </p:nvSpPr>
        <p:spPr>
          <a:xfrm>
            <a:off x="7632753" y="1346362"/>
            <a:ext cx="2605386" cy="4631794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D9045F-CF37-4DDC-87BE-A87F02D85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16" y="662794"/>
            <a:ext cx="2573735" cy="5564832"/>
          </a:xfrm>
          <a:prstGeom prst="roundRect">
            <a:avLst>
              <a:gd name="adj" fmla="val 850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114F28-F913-4220-B4B5-6C51ABC534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94" y="2004294"/>
            <a:ext cx="3561766" cy="2849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9A9A3-5B0B-4933-9672-C2439C1502A6}"/>
              </a:ext>
            </a:extLst>
          </p:cNvPr>
          <p:cNvSpPr txBox="1"/>
          <p:nvPr/>
        </p:nvSpPr>
        <p:spPr>
          <a:xfrm>
            <a:off x="882502" y="2721935"/>
            <a:ext cx="4987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Sampl</a:t>
            </a:r>
            <a:r>
              <a:rPr lang="en-US" altLang="ko-KR" sz="8800" b="1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926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0A9E80-8D0C-4405-B9D6-BFC7734B1060}"/>
              </a:ext>
            </a:extLst>
          </p:cNvPr>
          <p:cNvGrpSpPr/>
          <p:nvPr/>
        </p:nvGrpSpPr>
        <p:grpSpPr>
          <a:xfrm>
            <a:off x="546340" y="3241107"/>
            <a:ext cx="11099320" cy="3050538"/>
            <a:chOff x="811410" y="3004822"/>
            <a:chExt cx="11099320" cy="30505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755F04-06A7-403C-A414-9CA0B5DCA73C}"/>
                </a:ext>
              </a:extLst>
            </p:cNvPr>
            <p:cNvGrpSpPr/>
            <p:nvPr/>
          </p:nvGrpSpPr>
          <p:grpSpPr>
            <a:xfrm>
              <a:off x="811410" y="3004822"/>
              <a:ext cx="11096109" cy="848355"/>
              <a:chOff x="731520" y="3004822"/>
              <a:chExt cx="9804400" cy="84835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1600260-D6AB-4F4F-A849-968DB208C6CF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FA123F1-0599-452D-A7CF-094D7AEBC41B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DEFDA73-E280-4438-886A-76EEC5F38B2E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FA0761D-88DD-4E49-9DFB-0CAB6F71C438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8629" cy="8483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1C4734-8C13-43A9-AB95-06BAEF24F7DD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89254E0-4797-4F95-B6A9-78B0EDC6B207}"/>
                </a:ext>
              </a:extLst>
            </p:cNvPr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82621C5-683B-4C64-A31A-B5EAEAC72395}"/>
                </a:ext>
              </a:extLst>
            </p:cNvPr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5DDE47-1A83-48E7-A0B2-5950834E1AF0}"/>
                </a:ext>
              </a:extLst>
            </p:cNvPr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DC2FFBA-33F0-48A4-BE1A-E88810715119}"/>
                </a:ext>
              </a:extLst>
            </p:cNvPr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42B43D-E13B-4197-BFFC-033ABBEE961A}"/>
                </a:ext>
              </a:extLst>
            </p:cNvPr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180680-3D05-4DF6-B467-A090EC779D3F}"/>
                </a:ext>
              </a:extLst>
            </p:cNvPr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9AD64F3-E513-4846-9B7F-A05DF9950A20}"/>
                </a:ext>
              </a:extLst>
            </p:cNvPr>
            <p:cNvCxnSpPr>
              <a:cxnSpLocks/>
            </p:cNvCxnSpPr>
            <p:nvPr/>
          </p:nvCxnSpPr>
          <p:spPr>
            <a:xfrm>
              <a:off x="811410" y="5791200"/>
              <a:ext cx="44384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855F15-8218-46AE-88ED-455FA0D87F8C}"/>
                </a:ext>
              </a:extLst>
            </p:cNvPr>
            <p:cNvSpPr txBox="1"/>
            <p:nvPr/>
          </p:nvSpPr>
          <p:spPr>
            <a:xfrm>
              <a:off x="1525556" y="322894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</a:rPr>
                <a:t>1</a:t>
              </a:r>
              <a:r>
                <a:rPr lang="ko-KR" altLang="en-US" sz="2000" dirty="0">
                  <a:solidFill>
                    <a:srgbClr val="554F4D"/>
                  </a:solidFill>
                </a:rPr>
                <a:t>단계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C94FD1-38B8-4AB4-8ACB-FA3ABB870B22}"/>
                </a:ext>
              </a:extLst>
            </p:cNvPr>
            <p:cNvSpPr txBox="1"/>
            <p:nvPr/>
          </p:nvSpPr>
          <p:spPr>
            <a:xfrm>
              <a:off x="3745646" y="322894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</a:rPr>
                <a:t>2</a:t>
              </a:r>
              <a:r>
                <a:rPr lang="ko-KR" altLang="en-US" sz="2000" dirty="0">
                  <a:solidFill>
                    <a:srgbClr val="554F4D"/>
                  </a:solidFill>
                </a:rPr>
                <a:t>단계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D1F9FB-806E-4098-94A5-C85533DD1FA0}"/>
                </a:ext>
              </a:extLst>
            </p:cNvPr>
            <p:cNvSpPr txBox="1"/>
            <p:nvPr/>
          </p:nvSpPr>
          <p:spPr>
            <a:xfrm>
              <a:off x="5965736" y="322894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</a:rPr>
                <a:t>3</a:t>
              </a:r>
              <a:r>
                <a:rPr lang="ko-KR" altLang="en-US" sz="2000" dirty="0">
                  <a:solidFill>
                    <a:srgbClr val="554F4D"/>
                  </a:solidFill>
                </a:rPr>
                <a:t>단계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904FF1-3FDE-432C-B0AA-55B5BD127D28}"/>
                </a:ext>
              </a:extLst>
            </p:cNvPr>
            <p:cNvSpPr txBox="1"/>
            <p:nvPr/>
          </p:nvSpPr>
          <p:spPr>
            <a:xfrm>
              <a:off x="8185826" y="322894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554F4D"/>
                  </a:solidFill>
                </a:rPr>
                <a:t>4</a:t>
              </a:r>
              <a:r>
                <a:rPr lang="ko-KR" altLang="en-US" sz="2000" dirty="0">
                  <a:solidFill>
                    <a:srgbClr val="554F4D"/>
                  </a:solidFill>
                </a:rPr>
                <a:t>단계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65BE74-67A5-4AC3-9AB3-DB7B1EDA68C2}"/>
                </a:ext>
              </a:extLst>
            </p:cNvPr>
            <p:cNvSpPr txBox="1"/>
            <p:nvPr/>
          </p:nvSpPr>
          <p:spPr>
            <a:xfrm>
              <a:off x="10405916" y="322894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5</a:t>
              </a:r>
              <a:r>
                <a:rPr lang="ko-KR" altLang="en-US" sz="2000" dirty="0">
                  <a:solidFill>
                    <a:schemeClr val="bg1"/>
                  </a:solidFill>
                </a:rPr>
                <a:t>단계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546340" y="1367501"/>
            <a:ext cx="11085950" cy="146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2362129" y="1759346"/>
            <a:ext cx="7063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rgbClr val="554F4D"/>
                </a:solidFill>
              </a:rPr>
              <a:t>전체 주제 또는 목표를 입력하세요</a:t>
            </a:r>
            <a:r>
              <a:rPr lang="en-US" altLang="ko-KR" sz="4000" spc="-150" dirty="0">
                <a:solidFill>
                  <a:srgbClr val="554F4D"/>
                </a:solidFill>
              </a:rPr>
              <a:t>.</a:t>
            </a:r>
            <a:endParaRPr lang="ko-KR" altLang="en-US" sz="4000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04411F-81DA-481B-8E16-2A452BABAEC2}"/>
              </a:ext>
            </a:extLst>
          </p:cNvPr>
          <p:cNvSpPr/>
          <p:nvPr/>
        </p:nvSpPr>
        <p:spPr>
          <a:xfrm>
            <a:off x="553720" y="4645725"/>
            <a:ext cx="4431496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716DC8-D9E7-44E3-8738-06BCF0C5D4CF}"/>
              </a:ext>
            </a:extLst>
          </p:cNvPr>
          <p:cNvSpPr/>
          <p:nvPr/>
        </p:nvSpPr>
        <p:spPr>
          <a:xfrm>
            <a:off x="5006780" y="5069900"/>
            <a:ext cx="6635669" cy="84835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3455505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4849049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19CA14-144F-460D-B0AC-A9995AB5C468}"/>
              </a:ext>
            </a:extLst>
          </p:cNvPr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1CEA20-95E1-40B9-9217-4E9A1D3A8810}"/>
              </a:ext>
            </a:extLst>
          </p:cNvPr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C9341F-969C-49C1-8616-71C8151F612B}"/>
              </a:ext>
            </a:extLst>
          </p:cNvPr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ECD00C1-B779-4374-8FA5-21EE9B7A7FF1}"/>
              </a:ext>
            </a:extLst>
          </p:cNvPr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7B5E45D-3CAF-4C2D-9938-F7C69946C06E}"/>
              </a:ext>
            </a:extLst>
          </p:cNvPr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600F71B9-6C3A-4663-BBF4-52DB19D5B9E4}"/>
              </a:ext>
            </a:extLst>
          </p:cNvPr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AFF78-DCD5-4051-A725-12B3BAD00DB2}"/>
              </a:ext>
            </a:extLst>
          </p:cNvPr>
          <p:cNvSpPr txBox="1"/>
          <p:nvPr/>
        </p:nvSpPr>
        <p:spPr>
          <a:xfrm>
            <a:off x="1782134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FFFF5-FE8B-4CA6-9FD2-BF6D43B5483B}"/>
              </a:ext>
            </a:extLst>
          </p:cNvPr>
          <p:cNvSpPr txBox="1"/>
          <p:nvPr/>
        </p:nvSpPr>
        <p:spPr>
          <a:xfrm>
            <a:off x="5608206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48F04-93D5-4B7A-BEC9-901254970872}"/>
              </a:ext>
            </a:extLst>
          </p:cNvPr>
          <p:cNvSpPr txBox="1"/>
          <p:nvPr/>
        </p:nvSpPr>
        <p:spPr>
          <a:xfrm>
            <a:off x="9434278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C146E-262A-4C42-B83A-74E3D9D3B410}"/>
              </a:ext>
            </a:extLst>
          </p:cNvPr>
          <p:cNvSpPr txBox="1"/>
          <p:nvPr/>
        </p:nvSpPr>
        <p:spPr>
          <a:xfrm>
            <a:off x="1263732" y="2688882"/>
            <a:ext cx="2012391" cy="302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봄이 아무 아스라히 한 추억과 묻힌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별빛이 써 같이 별 시와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된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내일 써 별 책상을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묻힌 했던 별 말 봄이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다 위에 그리워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봄이 </a:t>
            </a:r>
            <a:r>
              <a:rPr lang="ko-KR" altLang="en-US" sz="1600" spc="-150" dirty="0" err="1">
                <a:latin typeface="+mn-ea"/>
              </a:rPr>
              <a:t>헤일</a:t>
            </a:r>
            <a:r>
              <a:rPr lang="ko-KR" altLang="en-US" sz="1600" spc="-150" dirty="0">
                <a:latin typeface="+mn-ea"/>
              </a:rPr>
              <a:t> 딴은 별 무덤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비둘기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못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796AD-89E5-4A61-8DE4-CF5AE855F07A}"/>
              </a:ext>
            </a:extLst>
          </p:cNvPr>
          <p:cNvSpPr txBox="1"/>
          <p:nvPr/>
        </p:nvSpPr>
        <p:spPr>
          <a:xfrm>
            <a:off x="5089804" y="2668962"/>
            <a:ext cx="2012391" cy="302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봄이 아무 아스라히 한 추억과 묻힌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별빛이 써 같이 별 시와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된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내일 써 별 책상을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묻힌 했던 별 말 봄이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다 위에 그리워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봄이 </a:t>
            </a:r>
            <a:r>
              <a:rPr lang="ko-KR" altLang="en-US" sz="1600" spc="-150" dirty="0" err="1">
                <a:latin typeface="+mn-ea"/>
              </a:rPr>
              <a:t>헤일</a:t>
            </a:r>
            <a:r>
              <a:rPr lang="ko-KR" altLang="en-US" sz="1600" spc="-150" dirty="0">
                <a:latin typeface="+mn-ea"/>
              </a:rPr>
              <a:t> 딴은 별 무덤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비둘기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못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86A1B-C447-4BC0-93C8-827A228BFAA2}"/>
              </a:ext>
            </a:extLst>
          </p:cNvPr>
          <p:cNvSpPr txBox="1"/>
          <p:nvPr/>
        </p:nvSpPr>
        <p:spPr>
          <a:xfrm>
            <a:off x="8915876" y="2649042"/>
            <a:ext cx="2012391" cy="302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봄이 아무 아스라히 한 추억과 묻힌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별빛이 써 같이 별 시와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이름자 된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내일 써 별 책상을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묻힌 했던 별 말 봄이 </a:t>
            </a:r>
            <a:r>
              <a:rPr lang="ko-KR" altLang="en-US" sz="1600" spc="-150" dirty="0" err="1">
                <a:latin typeface="+mn-ea"/>
              </a:rPr>
              <a:t>릴케</a:t>
            </a:r>
            <a:r>
              <a:rPr lang="ko-KR" altLang="en-US" sz="1600" spc="-150" dirty="0">
                <a:latin typeface="+mn-ea"/>
              </a:rPr>
              <a:t> 다 위에 그리워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봄이 </a:t>
            </a:r>
            <a:r>
              <a:rPr lang="ko-KR" altLang="en-US" sz="1600" spc="-150" dirty="0" err="1">
                <a:latin typeface="+mn-ea"/>
              </a:rPr>
              <a:t>헤일</a:t>
            </a:r>
            <a:r>
              <a:rPr lang="ko-KR" altLang="en-US" sz="1600" spc="-150" dirty="0">
                <a:latin typeface="+mn-ea"/>
              </a:rPr>
              <a:t> 딴은 별 무덤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비둘기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못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83BAB-1563-4334-949B-CBB025E022E0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FFD48-8146-4A8A-8B48-677E5C775D85}"/>
              </a:ext>
            </a:extLst>
          </p:cNvPr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54CEDFB-04C1-4B0A-81DD-46885A75A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175758"/>
              </p:ext>
            </p:extLst>
          </p:nvPr>
        </p:nvGraphicFramePr>
        <p:xfrm>
          <a:off x="967236" y="1615439"/>
          <a:ext cx="4785360" cy="475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897A5FA-352E-40D9-B638-E3948DB24052}"/>
              </a:ext>
            </a:extLst>
          </p:cNvPr>
          <p:cNvSpPr txBox="1"/>
          <p:nvPr/>
        </p:nvSpPr>
        <p:spPr>
          <a:xfrm>
            <a:off x="6439406" y="3061886"/>
            <a:ext cx="5270520" cy="2436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그리워 멀리 하나에 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무엇인지 별에도 어머니 이름자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슬퍼하는 너무나 위에 된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없이 별에도 이름을 나는 풀이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부끄러운 시와 계절이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나의 묻힌 속의 이웃 하나의 사랑과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위에 강아지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새겨지는 별 불러 어머니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이제 것은 별들을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된 슬퍼하는 못 별 시인의 사랑과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멀리 그러나 이런 겨울이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풀이 별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쓸쓸함과 버리었습니다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차 나는 청춘이 이네들은 언덕 이런 멀리 하나에 봅니다</a:t>
            </a:r>
            <a:r>
              <a:rPr lang="en-US" altLang="ko-KR" sz="1600" spc="-150" dirty="0"/>
              <a:t>.</a:t>
            </a:r>
            <a:r>
              <a:rPr lang="ko-KR" altLang="en-US" sz="1600" spc="-150" dirty="0"/>
              <a:t> 어머니 한 헤는 내일 계절이 까닭입니다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6504263" y="2026922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E9DC9F-5790-41C0-8C06-5597EF43A9E5}"/>
              </a:ext>
            </a:extLst>
          </p:cNvPr>
          <p:cNvSpPr/>
          <p:nvPr/>
        </p:nvSpPr>
        <p:spPr>
          <a:xfrm>
            <a:off x="540626" y="150235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1DD55-7BC9-4290-8049-B9A73831AFAF}"/>
              </a:ext>
            </a:extLst>
          </p:cNvPr>
          <p:cNvSpPr/>
          <p:nvPr/>
        </p:nvSpPr>
        <p:spPr>
          <a:xfrm>
            <a:off x="538339" y="1491097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63EC3-5DB8-4D75-9E71-18D6362E804A}"/>
              </a:ext>
            </a:extLst>
          </p:cNvPr>
          <p:cNvSpPr txBox="1"/>
          <p:nvPr/>
        </p:nvSpPr>
        <p:spPr>
          <a:xfrm>
            <a:off x="646309" y="1532832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72C040-AD54-4E05-BC51-A745295656C5}"/>
              </a:ext>
            </a:extLst>
          </p:cNvPr>
          <p:cNvSpPr/>
          <p:nvPr/>
        </p:nvSpPr>
        <p:spPr>
          <a:xfrm>
            <a:off x="1626521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81893E-E7CE-424D-B26D-0BA9417301C5}"/>
              </a:ext>
            </a:extLst>
          </p:cNvPr>
          <p:cNvSpPr/>
          <p:nvPr/>
        </p:nvSpPr>
        <p:spPr>
          <a:xfrm>
            <a:off x="1895785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B59B3B-F696-4448-9B70-9810B989E112}"/>
              </a:ext>
            </a:extLst>
          </p:cNvPr>
          <p:cNvSpPr/>
          <p:nvPr/>
        </p:nvSpPr>
        <p:spPr>
          <a:xfrm>
            <a:off x="2165050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CA0829-70FF-4B9A-B35D-EBECF80B7123}"/>
              </a:ext>
            </a:extLst>
          </p:cNvPr>
          <p:cNvSpPr/>
          <p:nvPr/>
        </p:nvSpPr>
        <p:spPr>
          <a:xfrm>
            <a:off x="2434314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0060255-7150-482F-A9FA-D0548B1A74D7}"/>
              </a:ext>
            </a:extLst>
          </p:cNvPr>
          <p:cNvSpPr/>
          <p:nvPr/>
        </p:nvSpPr>
        <p:spPr>
          <a:xfrm>
            <a:off x="2703579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E8C981-E2AA-41D8-B7A3-09CFD0084CDC}"/>
              </a:ext>
            </a:extLst>
          </p:cNvPr>
          <p:cNvSpPr/>
          <p:nvPr/>
        </p:nvSpPr>
        <p:spPr>
          <a:xfrm>
            <a:off x="2972843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EDE5D9-78C9-4EFA-B6C0-A8E856169BF6}"/>
              </a:ext>
            </a:extLst>
          </p:cNvPr>
          <p:cNvSpPr/>
          <p:nvPr/>
        </p:nvSpPr>
        <p:spPr>
          <a:xfrm>
            <a:off x="3242107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6D31B3F-5B80-4842-A4F1-132BA0A613F7}"/>
              </a:ext>
            </a:extLst>
          </p:cNvPr>
          <p:cNvSpPr/>
          <p:nvPr/>
        </p:nvSpPr>
        <p:spPr>
          <a:xfrm>
            <a:off x="3511372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DBF87D-3162-44DD-97B4-3BDA28C8CC2A}"/>
              </a:ext>
            </a:extLst>
          </p:cNvPr>
          <p:cNvSpPr/>
          <p:nvPr/>
        </p:nvSpPr>
        <p:spPr>
          <a:xfrm>
            <a:off x="3780636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E14361-AF32-4877-9078-DB86954245F3}"/>
              </a:ext>
            </a:extLst>
          </p:cNvPr>
          <p:cNvSpPr/>
          <p:nvPr/>
        </p:nvSpPr>
        <p:spPr>
          <a:xfrm>
            <a:off x="4049901" y="216829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CC626AA-C171-4DFE-9851-DF3E8D2A3E40}"/>
              </a:ext>
            </a:extLst>
          </p:cNvPr>
          <p:cNvSpPr/>
          <p:nvPr/>
        </p:nvSpPr>
        <p:spPr>
          <a:xfrm>
            <a:off x="1626521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184BD9-A0C8-40CC-A649-A9677BDDEE9E}"/>
              </a:ext>
            </a:extLst>
          </p:cNvPr>
          <p:cNvSpPr/>
          <p:nvPr/>
        </p:nvSpPr>
        <p:spPr>
          <a:xfrm>
            <a:off x="1895785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E9B1A3C-58F1-4483-8E62-6EE44B7DCCF8}"/>
              </a:ext>
            </a:extLst>
          </p:cNvPr>
          <p:cNvSpPr/>
          <p:nvPr/>
        </p:nvSpPr>
        <p:spPr>
          <a:xfrm>
            <a:off x="2165050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A3455F6-3BDA-4719-B668-DE138F83536F}"/>
              </a:ext>
            </a:extLst>
          </p:cNvPr>
          <p:cNvSpPr/>
          <p:nvPr/>
        </p:nvSpPr>
        <p:spPr>
          <a:xfrm>
            <a:off x="2434314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08B303D-CFB3-4321-AD8A-2C8C7102F041}"/>
              </a:ext>
            </a:extLst>
          </p:cNvPr>
          <p:cNvSpPr/>
          <p:nvPr/>
        </p:nvSpPr>
        <p:spPr>
          <a:xfrm>
            <a:off x="2703579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B1D202-9B96-4750-AAFE-98644DC469B1}"/>
              </a:ext>
            </a:extLst>
          </p:cNvPr>
          <p:cNvSpPr/>
          <p:nvPr/>
        </p:nvSpPr>
        <p:spPr>
          <a:xfrm>
            <a:off x="2972843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6FF6E95-9DBF-4D2F-8972-949930FF8427}"/>
              </a:ext>
            </a:extLst>
          </p:cNvPr>
          <p:cNvSpPr/>
          <p:nvPr/>
        </p:nvSpPr>
        <p:spPr>
          <a:xfrm>
            <a:off x="3242107" y="246416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1E0AEFB-21D4-424C-8F63-37766E498745}"/>
              </a:ext>
            </a:extLst>
          </p:cNvPr>
          <p:cNvSpPr/>
          <p:nvPr/>
        </p:nvSpPr>
        <p:spPr>
          <a:xfrm>
            <a:off x="3511372" y="24641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D53A2DC-1A06-4989-9020-2041C461A496}"/>
              </a:ext>
            </a:extLst>
          </p:cNvPr>
          <p:cNvSpPr/>
          <p:nvPr/>
        </p:nvSpPr>
        <p:spPr>
          <a:xfrm>
            <a:off x="3780636" y="24641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8958413-74AA-4D78-82B7-6B857AE43B49}"/>
              </a:ext>
            </a:extLst>
          </p:cNvPr>
          <p:cNvSpPr/>
          <p:nvPr/>
        </p:nvSpPr>
        <p:spPr>
          <a:xfrm>
            <a:off x="4049901" y="24641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FE9A122-1255-4D6D-897D-58EAF3D26446}"/>
              </a:ext>
            </a:extLst>
          </p:cNvPr>
          <p:cNvSpPr/>
          <p:nvPr/>
        </p:nvSpPr>
        <p:spPr>
          <a:xfrm>
            <a:off x="1626521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14D299-3A83-4AD7-A1AA-9FDD8AB66943}"/>
              </a:ext>
            </a:extLst>
          </p:cNvPr>
          <p:cNvSpPr/>
          <p:nvPr/>
        </p:nvSpPr>
        <p:spPr>
          <a:xfrm>
            <a:off x="1895785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A2DE17B-909F-4155-B84A-7A4A9998FB67}"/>
              </a:ext>
            </a:extLst>
          </p:cNvPr>
          <p:cNvSpPr/>
          <p:nvPr/>
        </p:nvSpPr>
        <p:spPr>
          <a:xfrm>
            <a:off x="2165050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BFAD000-C65E-4D3F-A30B-17782F54F95B}"/>
              </a:ext>
            </a:extLst>
          </p:cNvPr>
          <p:cNvSpPr/>
          <p:nvPr/>
        </p:nvSpPr>
        <p:spPr>
          <a:xfrm>
            <a:off x="2434314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94793D2-BA74-4B06-81F0-39462430DC6C}"/>
              </a:ext>
            </a:extLst>
          </p:cNvPr>
          <p:cNvSpPr/>
          <p:nvPr/>
        </p:nvSpPr>
        <p:spPr>
          <a:xfrm>
            <a:off x="2703579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77AA6FA-4D27-436F-9981-60F6F6DC9B61}"/>
              </a:ext>
            </a:extLst>
          </p:cNvPr>
          <p:cNvSpPr/>
          <p:nvPr/>
        </p:nvSpPr>
        <p:spPr>
          <a:xfrm>
            <a:off x="2972843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BA4E7F9-046A-4070-B7E7-246FBB67B45E}"/>
              </a:ext>
            </a:extLst>
          </p:cNvPr>
          <p:cNvSpPr/>
          <p:nvPr/>
        </p:nvSpPr>
        <p:spPr>
          <a:xfrm>
            <a:off x="3242107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1561262-79F5-4AE6-B177-70114A43210D}"/>
              </a:ext>
            </a:extLst>
          </p:cNvPr>
          <p:cNvSpPr/>
          <p:nvPr/>
        </p:nvSpPr>
        <p:spPr>
          <a:xfrm>
            <a:off x="3511372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D3AE8B2-D7DA-418F-A5E1-CFC8C9668FBA}"/>
              </a:ext>
            </a:extLst>
          </p:cNvPr>
          <p:cNvSpPr/>
          <p:nvPr/>
        </p:nvSpPr>
        <p:spPr>
          <a:xfrm>
            <a:off x="3780636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BB17E8-0EF6-472B-BEA4-FD57D76A340C}"/>
              </a:ext>
            </a:extLst>
          </p:cNvPr>
          <p:cNvSpPr/>
          <p:nvPr/>
        </p:nvSpPr>
        <p:spPr>
          <a:xfrm>
            <a:off x="4049901" y="276004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C3FB81E-CA82-4035-8DE7-C646C577E800}"/>
              </a:ext>
            </a:extLst>
          </p:cNvPr>
          <p:cNvSpPr/>
          <p:nvPr/>
        </p:nvSpPr>
        <p:spPr>
          <a:xfrm>
            <a:off x="1626521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E64E5A1-5AA6-446E-A6CA-8943317DF315}"/>
              </a:ext>
            </a:extLst>
          </p:cNvPr>
          <p:cNvSpPr/>
          <p:nvPr/>
        </p:nvSpPr>
        <p:spPr>
          <a:xfrm>
            <a:off x="1895785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BD35896-B4C8-496F-82A7-2E7207EFBC49}"/>
              </a:ext>
            </a:extLst>
          </p:cNvPr>
          <p:cNvSpPr/>
          <p:nvPr/>
        </p:nvSpPr>
        <p:spPr>
          <a:xfrm>
            <a:off x="2165050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57ED108-01AF-4BCA-9DF2-8EDB3D4C968B}"/>
              </a:ext>
            </a:extLst>
          </p:cNvPr>
          <p:cNvSpPr/>
          <p:nvPr/>
        </p:nvSpPr>
        <p:spPr>
          <a:xfrm>
            <a:off x="2434314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72F327D-7B6D-49B1-80B6-5451E354E395}"/>
              </a:ext>
            </a:extLst>
          </p:cNvPr>
          <p:cNvSpPr/>
          <p:nvPr/>
        </p:nvSpPr>
        <p:spPr>
          <a:xfrm>
            <a:off x="2703579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8A7F8DE-FF89-450A-AD61-790F9D403CEB}"/>
              </a:ext>
            </a:extLst>
          </p:cNvPr>
          <p:cNvSpPr/>
          <p:nvPr/>
        </p:nvSpPr>
        <p:spPr>
          <a:xfrm>
            <a:off x="2972843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51B853D-8549-4394-B490-03E9D9157B51}"/>
              </a:ext>
            </a:extLst>
          </p:cNvPr>
          <p:cNvSpPr/>
          <p:nvPr/>
        </p:nvSpPr>
        <p:spPr>
          <a:xfrm>
            <a:off x="3242107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52A2012-6B66-428F-862E-1C3C49711455}"/>
              </a:ext>
            </a:extLst>
          </p:cNvPr>
          <p:cNvSpPr/>
          <p:nvPr/>
        </p:nvSpPr>
        <p:spPr>
          <a:xfrm>
            <a:off x="3511372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22AC1F-AAFF-48B6-993F-918FCD3121EA}"/>
              </a:ext>
            </a:extLst>
          </p:cNvPr>
          <p:cNvSpPr/>
          <p:nvPr/>
        </p:nvSpPr>
        <p:spPr>
          <a:xfrm>
            <a:off x="3780636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F9E441-F3D8-4539-8097-FC18A27BC766}"/>
              </a:ext>
            </a:extLst>
          </p:cNvPr>
          <p:cNvSpPr/>
          <p:nvPr/>
        </p:nvSpPr>
        <p:spPr>
          <a:xfrm>
            <a:off x="4049901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103C16B-8298-4D41-BC83-9C9DC297AD9B}"/>
              </a:ext>
            </a:extLst>
          </p:cNvPr>
          <p:cNvSpPr/>
          <p:nvPr/>
        </p:nvSpPr>
        <p:spPr>
          <a:xfrm>
            <a:off x="1626521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E4CB037-52EF-4385-A2AC-C276CD05E5EE}"/>
              </a:ext>
            </a:extLst>
          </p:cNvPr>
          <p:cNvSpPr/>
          <p:nvPr/>
        </p:nvSpPr>
        <p:spPr>
          <a:xfrm>
            <a:off x="1895785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6A920E1-B46E-477A-8476-79323F4B48DF}"/>
              </a:ext>
            </a:extLst>
          </p:cNvPr>
          <p:cNvSpPr/>
          <p:nvPr/>
        </p:nvSpPr>
        <p:spPr>
          <a:xfrm>
            <a:off x="2165050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E9EC5CE-9552-41B2-9503-051913FB0D4A}"/>
              </a:ext>
            </a:extLst>
          </p:cNvPr>
          <p:cNvSpPr/>
          <p:nvPr/>
        </p:nvSpPr>
        <p:spPr>
          <a:xfrm>
            <a:off x="2434314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2F6E6E-F07D-47EF-8263-FD3B7DF2E2E1}"/>
              </a:ext>
            </a:extLst>
          </p:cNvPr>
          <p:cNvSpPr/>
          <p:nvPr/>
        </p:nvSpPr>
        <p:spPr>
          <a:xfrm>
            <a:off x="2703579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FA8C335-D0EE-41B5-AA24-F3A4ECFBFE7E}"/>
              </a:ext>
            </a:extLst>
          </p:cNvPr>
          <p:cNvSpPr/>
          <p:nvPr/>
        </p:nvSpPr>
        <p:spPr>
          <a:xfrm>
            <a:off x="2972843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72069FC-2B4C-4CCC-8054-6458771D732A}"/>
              </a:ext>
            </a:extLst>
          </p:cNvPr>
          <p:cNvSpPr/>
          <p:nvPr/>
        </p:nvSpPr>
        <p:spPr>
          <a:xfrm>
            <a:off x="3242107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DFE81C8-B97D-4511-B497-C279356079E4}"/>
              </a:ext>
            </a:extLst>
          </p:cNvPr>
          <p:cNvSpPr/>
          <p:nvPr/>
        </p:nvSpPr>
        <p:spPr>
          <a:xfrm>
            <a:off x="3511372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BEBBD90-1D8A-4A5F-823A-C2DD315A953B}"/>
              </a:ext>
            </a:extLst>
          </p:cNvPr>
          <p:cNvSpPr/>
          <p:nvPr/>
        </p:nvSpPr>
        <p:spPr>
          <a:xfrm>
            <a:off x="3780636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323298D-A95C-4D7E-941D-2E48FDB350DC}"/>
              </a:ext>
            </a:extLst>
          </p:cNvPr>
          <p:cNvSpPr/>
          <p:nvPr/>
        </p:nvSpPr>
        <p:spPr>
          <a:xfrm>
            <a:off x="4049901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0257C8-E88A-4660-952D-ACD5E019454F}"/>
              </a:ext>
            </a:extLst>
          </p:cNvPr>
          <p:cNvSpPr/>
          <p:nvPr/>
        </p:nvSpPr>
        <p:spPr>
          <a:xfrm>
            <a:off x="1626521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9B49466-B2A8-4B67-8B0D-E4CEA12C3A0B}"/>
              </a:ext>
            </a:extLst>
          </p:cNvPr>
          <p:cNvSpPr/>
          <p:nvPr/>
        </p:nvSpPr>
        <p:spPr>
          <a:xfrm>
            <a:off x="1895785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336AE2D-0DB4-4452-B7DA-E78E189DC2D1}"/>
              </a:ext>
            </a:extLst>
          </p:cNvPr>
          <p:cNvSpPr/>
          <p:nvPr/>
        </p:nvSpPr>
        <p:spPr>
          <a:xfrm>
            <a:off x="2165050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B22D642-77BB-4BCD-B06D-0367A2943B3C}"/>
              </a:ext>
            </a:extLst>
          </p:cNvPr>
          <p:cNvSpPr/>
          <p:nvPr/>
        </p:nvSpPr>
        <p:spPr>
          <a:xfrm>
            <a:off x="2434314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E0D8C62-58D0-4EDF-A18C-2AB83F364741}"/>
              </a:ext>
            </a:extLst>
          </p:cNvPr>
          <p:cNvSpPr/>
          <p:nvPr/>
        </p:nvSpPr>
        <p:spPr>
          <a:xfrm>
            <a:off x="2703579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9D76178-590C-4C36-A8CC-F06C09063855}"/>
              </a:ext>
            </a:extLst>
          </p:cNvPr>
          <p:cNvSpPr/>
          <p:nvPr/>
        </p:nvSpPr>
        <p:spPr>
          <a:xfrm>
            <a:off x="2972843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3CF94A-536F-4331-AFBC-9BCD0D7E8A8F}"/>
              </a:ext>
            </a:extLst>
          </p:cNvPr>
          <p:cNvSpPr/>
          <p:nvPr/>
        </p:nvSpPr>
        <p:spPr>
          <a:xfrm>
            <a:off x="3242107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5B7BF25-986E-40A9-BD37-EF21BBBA1636}"/>
              </a:ext>
            </a:extLst>
          </p:cNvPr>
          <p:cNvSpPr/>
          <p:nvPr/>
        </p:nvSpPr>
        <p:spPr>
          <a:xfrm>
            <a:off x="3511372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D03A02C-2F0C-43D6-93E7-C02FF886ACB4}"/>
              </a:ext>
            </a:extLst>
          </p:cNvPr>
          <p:cNvSpPr/>
          <p:nvPr/>
        </p:nvSpPr>
        <p:spPr>
          <a:xfrm>
            <a:off x="3780636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6491307-D22D-4D5E-B18E-6C2E64777F53}"/>
              </a:ext>
            </a:extLst>
          </p:cNvPr>
          <p:cNvSpPr/>
          <p:nvPr/>
        </p:nvSpPr>
        <p:spPr>
          <a:xfrm>
            <a:off x="4049901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1C85777-7061-4954-8DCC-7316051BEFF4}"/>
              </a:ext>
            </a:extLst>
          </p:cNvPr>
          <p:cNvSpPr/>
          <p:nvPr/>
        </p:nvSpPr>
        <p:spPr>
          <a:xfrm>
            <a:off x="1626521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4812A14-9F52-4179-80E6-663A44D40E5B}"/>
              </a:ext>
            </a:extLst>
          </p:cNvPr>
          <p:cNvSpPr/>
          <p:nvPr/>
        </p:nvSpPr>
        <p:spPr>
          <a:xfrm>
            <a:off x="1895785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6B04489-1AF0-4B25-8275-5A179A1258AE}"/>
              </a:ext>
            </a:extLst>
          </p:cNvPr>
          <p:cNvSpPr/>
          <p:nvPr/>
        </p:nvSpPr>
        <p:spPr>
          <a:xfrm>
            <a:off x="2165050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4490C62-5BFC-452A-AAAE-4DFB253A09FD}"/>
              </a:ext>
            </a:extLst>
          </p:cNvPr>
          <p:cNvSpPr/>
          <p:nvPr/>
        </p:nvSpPr>
        <p:spPr>
          <a:xfrm>
            <a:off x="2434314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7A4FEA5-A161-494D-BE3F-334002BF0B32}"/>
              </a:ext>
            </a:extLst>
          </p:cNvPr>
          <p:cNvSpPr/>
          <p:nvPr/>
        </p:nvSpPr>
        <p:spPr>
          <a:xfrm>
            <a:off x="2703579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2565082-A9E4-455A-BDB3-256F2D1C8BBC}"/>
              </a:ext>
            </a:extLst>
          </p:cNvPr>
          <p:cNvSpPr/>
          <p:nvPr/>
        </p:nvSpPr>
        <p:spPr>
          <a:xfrm>
            <a:off x="2972843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82C5512-FA71-48A0-8983-9118BC9655E4}"/>
              </a:ext>
            </a:extLst>
          </p:cNvPr>
          <p:cNvSpPr/>
          <p:nvPr/>
        </p:nvSpPr>
        <p:spPr>
          <a:xfrm>
            <a:off x="3242107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B072EEF-3A4D-4F83-B070-7D62B45E7885}"/>
              </a:ext>
            </a:extLst>
          </p:cNvPr>
          <p:cNvSpPr/>
          <p:nvPr/>
        </p:nvSpPr>
        <p:spPr>
          <a:xfrm>
            <a:off x="3511372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1CFD53-0992-47BF-B007-015D91336395}"/>
              </a:ext>
            </a:extLst>
          </p:cNvPr>
          <p:cNvSpPr/>
          <p:nvPr/>
        </p:nvSpPr>
        <p:spPr>
          <a:xfrm>
            <a:off x="3780636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8A58B71-26C0-4A9F-8CD5-87F20B2E26D1}"/>
              </a:ext>
            </a:extLst>
          </p:cNvPr>
          <p:cNvSpPr/>
          <p:nvPr/>
        </p:nvSpPr>
        <p:spPr>
          <a:xfrm>
            <a:off x="4049901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B9CEFC6-864B-4A8E-8C92-4A30B90236D1}"/>
              </a:ext>
            </a:extLst>
          </p:cNvPr>
          <p:cNvSpPr/>
          <p:nvPr/>
        </p:nvSpPr>
        <p:spPr>
          <a:xfrm>
            <a:off x="1626521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B9C7862-C3DC-44EF-B060-0D6284AA2AE9}"/>
              </a:ext>
            </a:extLst>
          </p:cNvPr>
          <p:cNvSpPr/>
          <p:nvPr/>
        </p:nvSpPr>
        <p:spPr>
          <a:xfrm>
            <a:off x="1895785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6487F58-7152-4578-A425-09AAAA321CDC}"/>
              </a:ext>
            </a:extLst>
          </p:cNvPr>
          <p:cNvSpPr/>
          <p:nvPr/>
        </p:nvSpPr>
        <p:spPr>
          <a:xfrm>
            <a:off x="2165050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14EEFBC-5609-49DB-ACD2-F0986FD80AD6}"/>
              </a:ext>
            </a:extLst>
          </p:cNvPr>
          <p:cNvSpPr/>
          <p:nvPr/>
        </p:nvSpPr>
        <p:spPr>
          <a:xfrm>
            <a:off x="2434314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82BF8F1-7049-4426-BE30-40D155F7D455}"/>
              </a:ext>
            </a:extLst>
          </p:cNvPr>
          <p:cNvSpPr/>
          <p:nvPr/>
        </p:nvSpPr>
        <p:spPr>
          <a:xfrm>
            <a:off x="2703579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D2F72DD-977C-40C7-BC4E-D2B9D09927AD}"/>
              </a:ext>
            </a:extLst>
          </p:cNvPr>
          <p:cNvSpPr/>
          <p:nvPr/>
        </p:nvSpPr>
        <p:spPr>
          <a:xfrm>
            <a:off x="2972843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2FB75D6-8862-4BC8-836A-9E43A33A7166}"/>
              </a:ext>
            </a:extLst>
          </p:cNvPr>
          <p:cNvSpPr/>
          <p:nvPr/>
        </p:nvSpPr>
        <p:spPr>
          <a:xfrm>
            <a:off x="3242107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5D023AC-52D7-495D-88AE-CE1DD22565F4}"/>
              </a:ext>
            </a:extLst>
          </p:cNvPr>
          <p:cNvSpPr/>
          <p:nvPr/>
        </p:nvSpPr>
        <p:spPr>
          <a:xfrm>
            <a:off x="3511372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8648D08-1261-44CF-83DA-8B46B84D1BEB}"/>
              </a:ext>
            </a:extLst>
          </p:cNvPr>
          <p:cNvSpPr/>
          <p:nvPr/>
        </p:nvSpPr>
        <p:spPr>
          <a:xfrm>
            <a:off x="3780636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42EE870-664C-4821-9BB7-233355CB7CF8}"/>
              </a:ext>
            </a:extLst>
          </p:cNvPr>
          <p:cNvSpPr/>
          <p:nvPr/>
        </p:nvSpPr>
        <p:spPr>
          <a:xfrm>
            <a:off x="4049901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BBEF562-8F2F-48A2-87D4-FB44F49D08F5}"/>
              </a:ext>
            </a:extLst>
          </p:cNvPr>
          <p:cNvSpPr/>
          <p:nvPr/>
        </p:nvSpPr>
        <p:spPr>
          <a:xfrm>
            <a:off x="1626521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E20D85F-D8B5-4359-869E-168D24AEBD52}"/>
              </a:ext>
            </a:extLst>
          </p:cNvPr>
          <p:cNvSpPr/>
          <p:nvPr/>
        </p:nvSpPr>
        <p:spPr>
          <a:xfrm>
            <a:off x="1895785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55A5A07-7EE8-4805-8341-F77CEB5FCCE1}"/>
              </a:ext>
            </a:extLst>
          </p:cNvPr>
          <p:cNvSpPr/>
          <p:nvPr/>
        </p:nvSpPr>
        <p:spPr>
          <a:xfrm>
            <a:off x="2165050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18E1896-FFE2-471D-80C0-46344F01ED9B}"/>
              </a:ext>
            </a:extLst>
          </p:cNvPr>
          <p:cNvSpPr/>
          <p:nvPr/>
        </p:nvSpPr>
        <p:spPr>
          <a:xfrm>
            <a:off x="2434314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5E526DC-1E2E-42EE-B60C-6EFC7491D415}"/>
              </a:ext>
            </a:extLst>
          </p:cNvPr>
          <p:cNvSpPr/>
          <p:nvPr/>
        </p:nvSpPr>
        <p:spPr>
          <a:xfrm>
            <a:off x="2703579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8EFD742-C770-4D9B-82F8-DA6A71833631}"/>
              </a:ext>
            </a:extLst>
          </p:cNvPr>
          <p:cNvSpPr/>
          <p:nvPr/>
        </p:nvSpPr>
        <p:spPr>
          <a:xfrm>
            <a:off x="2972843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22E9A47-80F1-48BF-BC6D-1CD756EE8BC8}"/>
              </a:ext>
            </a:extLst>
          </p:cNvPr>
          <p:cNvSpPr/>
          <p:nvPr/>
        </p:nvSpPr>
        <p:spPr>
          <a:xfrm>
            <a:off x="3242107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A195912-FEE5-4A4B-96F4-A9827E4CA5AC}"/>
              </a:ext>
            </a:extLst>
          </p:cNvPr>
          <p:cNvSpPr/>
          <p:nvPr/>
        </p:nvSpPr>
        <p:spPr>
          <a:xfrm>
            <a:off x="3511372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A1DC48A-68BD-468A-8E84-41E45D5882E0}"/>
              </a:ext>
            </a:extLst>
          </p:cNvPr>
          <p:cNvSpPr/>
          <p:nvPr/>
        </p:nvSpPr>
        <p:spPr>
          <a:xfrm>
            <a:off x="3780636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79C4A41-1283-40D2-BE64-F2AD456E12BC}"/>
              </a:ext>
            </a:extLst>
          </p:cNvPr>
          <p:cNvSpPr/>
          <p:nvPr/>
        </p:nvSpPr>
        <p:spPr>
          <a:xfrm>
            <a:off x="4049901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107FE79-0217-4D70-92D0-E31332A87CE2}"/>
              </a:ext>
            </a:extLst>
          </p:cNvPr>
          <p:cNvSpPr/>
          <p:nvPr/>
        </p:nvSpPr>
        <p:spPr>
          <a:xfrm>
            <a:off x="1626521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E79BD50-1373-4815-BDFB-ECD9AFB4B368}"/>
              </a:ext>
            </a:extLst>
          </p:cNvPr>
          <p:cNvSpPr/>
          <p:nvPr/>
        </p:nvSpPr>
        <p:spPr>
          <a:xfrm>
            <a:off x="1895785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D85E12F-9BEA-44F9-9D39-DEB314890F38}"/>
              </a:ext>
            </a:extLst>
          </p:cNvPr>
          <p:cNvSpPr/>
          <p:nvPr/>
        </p:nvSpPr>
        <p:spPr>
          <a:xfrm>
            <a:off x="2165050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3C4B71B-41A3-441B-A71E-BF72A3A9A96E}"/>
              </a:ext>
            </a:extLst>
          </p:cNvPr>
          <p:cNvSpPr/>
          <p:nvPr/>
        </p:nvSpPr>
        <p:spPr>
          <a:xfrm>
            <a:off x="2434314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107E6D8-6EB9-40D8-808B-49C0D7A28373}"/>
              </a:ext>
            </a:extLst>
          </p:cNvPr>
          <p:cNvSpPr/>
          <p:nvPr/>
        </p:nvSpPr>
        <p:spPr>
          <a:xfrm>
            <a:off x="2703579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32B1F24-3438-490E-A445-FBD8348A2A60}"/>
              </a:ext>
            </a:extLst>
          </p:cNvPr>
          <p:cNvSpPr/>
          <p:nvPr/>
        </p:nvSpPr>
        <p:spPr>
          <a:xfrm>
            <a:off x="2972843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A3177F-5071-4B06-B658-EF33A846523C}"/>
              </a:ext>
            </a:extLst>
          </p:cNvPr>
          <p:cNvSpPr/>
          <p:nvPr/>
        </p:nvSpPr>
        <p:spPr>
          <a:xfrm>
            <a:off x="3242107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D71C8FA-9814-4D89-85CB-EB398A9B2D46}"/>
              </a:ext>
            </a:extLst>
          </p:cNvPr>
          <p:cNvSpPr/>
          <p:nvPr/>
        </p:nvSpPr>
        <p:spPr>
          <a:xfrm>
            <a:off x="3511372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0F3B237-EC56-4834-BA32-766CED874EFE}"/>
              </a:ext>
            </a:extLst>
          </p:cNvPr>
          <p:cNvSpPr/>
          <p:nvPr/>
        </p:nvSpPr>
        <p:spPr>
          <a:xfrm>
            <a:off x="3780636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1C7CD09-5EE2-46A5-A0A2-47FFC655961C}"/>
              </a:ext>
            </a:extLst>
          </p:cNvPr>
          <p:cNvSpPr/>
          <p:nvPr/>
        </p:nvSpPr>
        <p:spPr>
          <a:xfrm>
            <a:off x="4049901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7B1C3E6-F441-48BB-B821-50D416D46E7A}"/>
              </a:ext>
            </a:extLst>
          </p:cNvPr>
          <p:cNvSpPr txBox="1"/>
          <p:nvPr/>
        </p:nvSpPr>
        <p:spPr>
          <a:xfrm>
            <a:off x="2529675" y="57213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DB1C09C-03D7-4DEE-914B-F661DBBC5ADC}"/>
              </a:ext>
            </a:extLst>
          </p:cNvPr>
          <p:cNvCxnSpPr/>
          <p:nvPr/>
        </p:nvCxnSpPr>
        <p:spPr>
          <a:xfrm>
            <a:off x="2667216" y="5492809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27A8539-BDA1-401F-96FA-505BD81610C6}"/>
              </a:ext>
            </a:extLst>
          </p:cNvPr>
          <p:cNvSpPr/>
          <p:nvPr/>
        </p:nvSpPr>
        <p:spPr>
          <a:xfrm>
            <a:off x="6749457" y="1504451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DF7F7CC-1592-4439-87A0-587011DF93EF}"/>
              </a:ext>
            </a:extLst>
          </p:cNvPr>
          <p:cNvSpPr/>
          <p:nvPr/>
        </p:nvSpPr>
        <p:spPr>
          <a:xfrm>
            <a:off x="7827479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0E68F1-CCCC-4576-849E-68A6B23E81D3}"/>
              </a:ext>
            </a:extLst>
          </p:cNvPr>
          <p:cNvSpPr/>
          <p:nvPr/>
        </p:nvSpPr>
        <p:spPr>
          <a:xfrm>
            <a:off x="8096743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3D30D8D-717A-4574-9BA8-C5C3FA1B1496}"/>
              </a:ext>
            </a:extLst>
          </p:cNvPr>
          <p:cNvSpPr/>
          <p:nvPr/>
        </p:nvSpPr>
        <p:spPr>
          <a:xfrm>
            <a:off x="8366008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8B19031-A7CC-4BD9-BB34-B3FFAE4ECBF5}"/>
              </a:ext>
            </a:extLst>
          </p:cNvPr>
          <p:cNvSpPr/>
          <p:nvPr/>
        </p:nvSpPr>
        <p:spPr>
          <a:xfrm>
            <a:off x="8635272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6CE806F-8758-4517-BA92-3D4B67FA9433}"/>
              </a:ext>
            </a:extLst>
          </p:cNvPr>
          <p:cNvSpPr/>
          <p:nvPr/>
        </p:nvSpPr>
        <p:spPr>
          <a:xfrm>
            <a:off x="8904537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66292D5F-B48A-43F9-8688-D8DB0D5D1062}"/>
              </a:ext>
            </a:extLst>
          </p:cNvPr>
          <p:cNvSpPr/>
          <p:nvPr/>
        </p:nvSpPr>
        <p:spPr>
          <a:xfrm>
            <a:off x="9173801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9BDE65B-46B6-4573-8BC3-795564D3B9F8}"/>
              </a:ext>
            </a:extLst>
          </p:cNvPr>
          <p:cNvSpPr/>
          <p:nvPr/>
        </p:nvSpPr>
        <p:spPr>
          <a:xfrm>
            <a:off x="9443065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AC9D6274-AC7E-40BC-B8B0-F4066679FC16}"/>
              </a:ext>
            </a:extLst>
          </p:cNvPr>
          <p:cNvSpPr/>
          <p:nvPr/>
        </p:nvSpPr>
        <p:spPr>
          <a:xfrm>
            <a:off x="9712330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9E53EBD-50B6-4547-AD81-B65196064CA7}"/>
              </a:ext>
            </a:extLst>
          </p:cNvPr>
          <p:cNvSpPr/>
          <p:nvPr/>
        </p:nvSpPr>
        <p:spPr>
          <a:xfrm>
            <a:off x="9981594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35360FE-A514-4DB6-A400-0960135CC503}"/>
              </a:ext>
            </a:extLst>
          </p:cNvPr>
          <p:cNvSpPr/>
          <p:nvPr/>
        </p:nvSpPr>
        <p:spPr>
          <a:xfrm>
            <a:off x="10250859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91FECBC-0147-4876-A084-79D50F4D9A35}"/>
              </a:ext>
            </a:extLst>
          </p:cNvPr>
          <p:cNvSpPr/>
          <p:nvPr/>
        </p:nvSpPr>
        <p:spPr>
          <a:xfrm>
            <a:off x="7827479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64CA570-908D-4EDC-9849-6B5BF620B8EE}"/>
              </a:ext>
            </a:extLst>
          </p:cNvPr>
          <p:cNvSpPr/>
          <p:nvPr/>
        </p:nvSpPr>
        <p:spPr>
          <a:xfrm>
            <a:off x="8096743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438589-81FE-4A2D-8C13-AE35072F083D}"/>
              </a:ext>
            </a:extLst>
          </p:cNvPr>
          <p:cNvSpPr/>
          <p:nvPr/>
        </p:nvSpPr>
        <p:spPr>
          <a:xfrm>
            <a:off x="8366008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E3369F1-072E-4DA1-8797-486C44E33B0F}"/>
              </a:ext>
            </a:extLst>
          </p:cNvPr>
          <p:cNvSpPr/>
          <p:nvPr/>
        </p:nvSpPr>
        <p:spPr>
          <a:xfrm>
            <a:off x="8635272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F974D1A-2067-4406-B565-EE5FDBA46AAF}"/>
              </a:ext>
            </a:extLst>
          </p:cNvPr>
          <p:cNvSpPr/>
          <p:nvPr/>
        </p:nvSpPr>
        <p:spPr>
          <a:xfrm>
            <a:off x="8904537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A3D2ACB-EF16-4415-8036-98FD84A265C2}"/>
              </a:ext>
            </a:extLst>
          </p:cNvPr>
          <p:cNvSpPr/>
          <p:nvPr/>
        </p:nvSpPr>
        <p:spPr>
          <a:xfrm>
            <a:off x="9173801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C01CA2D-FFBE-4CD2-8D32-CD3A846BAA6A}"/>
              </a:ext>
            </a:extLst>
          </p:cNvPr>
          <p:cNvSpPr/>
          <p:nvPr/>
        </p:nvSpPr>
        <p:spPr>
          <a:xfrm>
            <a:off x="9443065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83ED4B7-87F6-4D1E-BA5A-98711479531D}"/>
              </a:ext>
            </a:extLst>
          </p:cNvPr>
          <p:cNvSpPr/>
          <p:nvPr/>
        </p:nvSpPr>
        <p:spPr>
          <a:xfrm>
            <a:off x="9712330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E4C5EDA-909D-4521-8CF5-1E37283064E4}"/>
              </a:ext>
            </a:extLst>
          </p:cNvPr>
          <p:cNvSpPr/>
          <p:nvPr/>
        </p:nvSpPr>
        <p:spPr>
          <a:xfrm>
            <a:off x="9981594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77A64B2-873B-48A1-9DB5-2F66C791680E}"/>
              </a:ext>
            </a:extLst>
          </p:cNvPr>
          <p:cNvSpPr/>
          <p:nvPr/>
        </p:nvSpPr>
        <p:spPr>
          <a:xfrm>
            <a:off x="10250859" y="249095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7F947E2-C7D3-4FEA-B773-F4F067120634}"/>
              </a:ext>
            </a:extLst>
          </p:cNvPr>
          <p:cNvSpPr/>
          <p:nvPr/>
        </p:nvSpPr>
        <p:spPr>
          <a:xfrm>
            <a:off x="7827479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B03B3A42-3781-4E24-94F7-0962E812CAF8}"/>
              </a:ext>
            </a:extLst>
          </p:cNvPr>
          <p:cNvSpPr/>
          <p:nvPr/>
        </p:nvSpPr>
        <p:spPr>
          <a:xfrm>
            <a:off x="8096743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FCF63812-F860-45F1-9204-70F32FAD3126}"/>
              </a:ext>
            </a:extLst>
          </p:cNvPr>
          <p:cNvSpPr/>
          <p:nvPr/>
        </p:nvSpPr>
        <p:spPr>
          <a:xfrm>
            <a:off x="8366008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53053AD-BCEB-45CB-8E86-A6E88CFBC911}"/>
              </a:ext>
            </a:extLst>
          </p:cNvPr>
          <p:cNvSpPr/>
          <p:nvPr/>
        </p:nvSpPr>
        <p:spPr>
          <a:xfrm>
            <a:off x="8635272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2178B7B-CE47-4DC9-A463-9E9D943C0DF6}"/>
              </a:ext>
            </a:extLst>
          </p:cNvPr>
          <p:cNvSpPr/>
          <p:nvPr/>
        </p:nvSpPr>
        <p:spPr>
          <a:xfrm>
            <a:off x="8904537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2611F4D-7514-4379-9FC8-7622E2AC848E}"/>
              </a:ext>
            </a:extLst>
          </p:cNvPr>
          <p:cNvSpPr/>
          <p:nvPr/>
        </p:nvSpPr>
        <p:spPr>
          <a:xfrm>
            <a:off x="9173801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5861908-3C7E-4F00-B25F-138243F6044B}"/>
              </a:ext>
            </a:extLst>
          </p:cNvPr>
          <p:cNvSpPr/>
          <p:nvPr/>
        </p:nvSpPr>
        <p:spPr>
          <a:xfrm>
            <a:off x="9443065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64B666A9-79AE-4048-99E3-1896B5E99665}"/>
              </a:ext>
            </a:extLst>
          </p:cNvPr>
          <p:cNvSpPr/>
          <p:nvPr/>
        </p:nvSpPr>
        <p:spPr>
          <a:xfrm>
            <a:off x="9712330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6CC2B0E-E5CB-48E2-AD78-4C060917BD8F}"/>
              </a:ext>
            </a:extLst>
          </p:cNvPr>
          <p:cNvSpPr/>
          <p:nvPr/>
        </p:nvSpPr>
        <p:spPr>
          <a:xfrm>
            <a:off x="9981594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ECF1083-070E-493C-BEB6-5D046644E281}"/>
              </a:ext>
            </a:extLst>
          </p:cNvPr>
          <p:cNvSpPr/>
          <p:nvPr/>
        </p:nvSpPr>
        <p:spPr>
          <a:xfrm>
            <a:off x="10250859" y="2786830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ABFEF76-6FB9-4C47-AA26-9AA728E8BF7C}"/>
              </a:ext>
            </a:extLst>
          </p:cNvPr>
          <p:cNvSpPr/>
          <p:nvPr/>
        </p:nvSpPr>
        <p:spPr>
          <a:xfrm>
            <a:off x="7827479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1187735-57A9-4744-86F2-506BA78B9557}"/>
              </a:ext>
            </a:extLst>
          </p:cNvPr>
          <p:cNvSpPr/>
          <p:nvPr/>
        </p:nvSpPr>
        <p:spPr>
          <a:xfrm>
            <a:off x="8096743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3320AF0B-C879-40EE-81A8-89C00B216E6A}"/>
              </a:ext>
            </a:extLst>
          </p:cNvPr>
          <p:cNvSpPr/>
          <p:nvPr/>
        </p:nvSpPr>
        <p:spPr>
          <a:xfrm>
            <a:off x="8366008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2C54062-F947-49A0-BCC6-002930300DE5}"/>
              </a:ext>
            </a:extLst>
          </p:cNvPr>
          <p:cNvSpPr/>
          <p:nvPr/>
        </p:nvSpPr>
        <p:spPr>
          <a:xfrm>
            <a:off x="8635272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71120FE-1D14-4528-8633-6AC1C132F981}"/>
              </a:ext>
            </a:extLst>
          </p:cNvPr>
          <p:cNvSpPr/>
          <p:nvPr/>
        </p:nvSpPr>
        <p:spPr>
          <a:xfrm>
            <a:off x="8904537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DF2F5BB-BBBD-46A2-ACB5-F36B68ED1975}"/>
              </a:ext>
            </a:extLst>
          </p:cNvPr>
          <p:cNvSpPr/>
          <p:nvPr/>
        </p:nvSpPr>
        <p:spPr>
          <a:xfrm>
            <a:off x="9173801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33B78C1-5811-470E-B6FE-11D07D8BCF26}"/>
              </a:ext>
            </a:extLst>
          </p:cNvPr>
          <p:cNvSpPr/>
          <p:nvPr/>
        </p:nvSpPr>
        <p:spPr>
          <a:xfrm>
            <a:off x="9443065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0435CD7-E309-4C4E-8415-DC198F41ABBA}"/>
              </a:ext>
            </a:extLst>
          </p:cNvPr>
          <p:cNvSpPr/>
          <p:nvPr/>
        </p:nvSpPr>
        <p:spPr>
          <a:xfrm>
            <a:off x="9712330" y="308270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41EAE5D-DC91-4160-92F8-E092E44779CD}"/>
              </a:ext>
            </a:extLst>
          </p:cNvPr>
          <p:cNvSpPr/>
          <p:nvPr/>
        </p:nvSpPr>
        <p:spPr>
          <a:xfrm>
            <a:off x="9981594" y="308270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B51E514-3CC7-4EF1-AF7C-FED8DFC5F708}"/>
              </a:ext>
            </a:extLst>
          </p:cNvPr>
          <p:cNvSpPr/>
          <p:nvPr/>
        </p:nvSpPr>
        <p:spPr>
          <a:xfrm>
            <a:off x="10250859" y="308270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844D1ED9-7832-497C-83B6-6CBDCAC044D5}"/>
              </a:ext>
            </a:extLst>
          </p:cNvPr>
          <p:cNvSpPr/>
          <p:nvPr/>
        </p:nvSpPr>
        <p:spPr>
          <a:xfrm>
            <a:off x="7827479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419ABF06-FAD8-4059-84FF-6B9BDF6FEA5E}"/>
              </a:ext>
            </a:extLst>
          </p:cNvPr>
          <p:cNvSpPr/>
          <p:nvPr/>
        </p:nvSpPr>
        <p:spPr>
          <a:xfrm>
            <a:off x="8096743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4A7C9E3-86C8-415D-A09B-60C51906BAAD}"/>
              </a:ext>
            </a:extLst>
          </p:cNvPr>
          <p:cNvSpPr/>
          <p:nvPr/>
        </p:nvSpPr>
        <p:spPr>
          <a:xfrm>
            <a:off x="8366008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68FA6EF4-FA72-422B-9A71-5766147A6F15}"/>
              </a:ext>
            </a:extLst>
          </p:cNvPr>
          <p:cNvSpPr/>
          <p:nvPr/>
        </p:nvSpPr>
        <p:spPr>
          <a:xfrm>
            <a:off x="8635272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935D27F-7923-48DC-B36F-D523DD3BB557}"/>
              </a:ext>
            </a:extLst>
          </p:cNvPr>
          <p:cNvSpPr/>
          <p:nvPr/>
        </p:nvSpPr>
        <p:spPr>
          <a:xfrm>
            <a:off x="8904537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C38CF75-1267-4C16-A85B-AC250C1F0E8A}"/>
              </a:ext>
            </a:extLst>
          </p:cNvPr>
          <p:cNvSpPr/>
          <p:nvPr/>
        </p:nvSpPr>
        <p:spPr>
          <a:xfrm>
            <a:off x="9173801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616A496-CB49-4D66-AB79-A4FFB5CDD92C}"/>
              </a:ext>
            </a:extLst>
          </p:cNvPr>
          <p:cNvSpPr/>
          <p:nvPr/>
        </p:nvSpPr>
        <p:spPr>
          <a:xfrm>
            <a:off x="9443065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6E92E4A1-AED7-4169-9C07-72054A105097}"/>
              </a:ext>
            </a:extLst>
          </p:cNvPr>
          <p:cNvSpPr/>
          <p:nvPr/>
        </p:nvSpPr>
        <p:spPr>
          <a:xfrm>
            <a:off x="9712330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4948F31-DE2D-40F2-A9E9-CF608A4CC877}"/>
              </a:ext>
            </a:extLst>
          </p:cNvPr>
          <p:cNvSpPr/>
          <p:nvPr/>
        </p:nvSpPr>
        <p:spPr>
          <a:xfrm>
            <a:off x="9981594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BF5E556E-A149-434B-8781-D152E373FDFC}"/>
              </a:ext>
            </a:extLst>
          </p:cNvPr>
          <p:cNvSpPr/>
          <p:nvPr/>
        </p:nvSpPr>
        <p:spPr>
          <a:xfrm>
            <a:off x="10250859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C6EC570-1229-4A6F-BB51-7FE280E0B436}"/>
              </a:ext>
            </a:extLst>
          </p:cNvPr>
          <p:cNvSpPr/>
          <p:nvPr/>
        </p:nvSpPr>
        <p:spPr>
          <a:xfrm>
            <a:off x="7827479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C6C47F4-472F-4C41-BC7F-1EF84A735CA5}"/>
              </a:ext>
            </a:extLst>
          </p:cNvPr>
          <p:cNvSpPr/>
          <p:nvPr/>
        </p:nvSpPr>
        <p:spPr>
          <a:xfrm>
            <a:off x="8096743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614AA89-E9F2-47BE-9FC4-1D5EBB5CB4A1}"/>
              </a:ext>
            </a:extLst>
          </p:cNvPr>
          <p:cNvSpPr/>
          <p:nvPr/>
        </p:nvSpPr>
        <p:spPr>
          <a:xfrm>
            <a:off x="8366008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2ADDBC9-4C29-48E9-9528-B08826FFDB1D}"/>
              </a:ext>
            </a:extLst>
          </p:cNvPr>
          <p:cNvSpPr/>
          <p:nvPr/>
        </p:nvSpPr>
        <p:spPr>
          <a:xfrm>
            <a:off x="8635272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F8A1D81-C359-44FE-AEF9-EC4817D78210}"/>
              </a:ext>
            </a:extLst>
          </p:cNvPr>
          <p:cNvSpPr/>
          <p:nvPr/>
        </p:nvSpPr>
        <p:spPr>
          <a:xfrm>
            <a:off x="8904537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9AE53F88-0218-4725-A922-4CB0A2C2A2E5}"/>
              </a:ext>
            </a:extLst>
          </p:cNvPr>
          <p:cNvSpPr/>
          <p:nvPr/>
        </p:nvSpPr>
        <p:spPr>
          <a:xfrm>
            <a:off x="9173801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24F54BFE-B9F6-4D3F-AB1A-729BA994C47F}"/>
              </a:ext>
            </a:extLst>
          </p:cNvPr>
          <p:cNvSpPr/>
          <p:nvPr/>
        </p:nvSpPr>
        <p:spPr>
          <a:xfrm>
            <a:off x="9443065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2D2A852-B1EB-49D0-B8CF-F82F61CA1076}"/>
              </a:ext>
            </a:extLst>
          </p:cNvPr>
          <p:cNvSpPr/>
          <p:nvPr/>
        </p:nvSpPr>
        <p:spPr>
          <a:xfrm>
            <a:off x="9712330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4A6F0C-C17A-4C2B-A494-33B8B64000D3}"/>
              </a:ext>
            </a:extLst>
          </p:cNvPr>
          <p:cNvSpPr/>
          <p:nvPr/>
        </p:nvSpPr>
        <p:spPr>
          <a:xfrm>
            <a:off x="9981594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2A5E1DF-78FF-404D-811E-74FB124990D3}"/>
              </a:ext>
            </a:extLst>
          </p:cNvPr>
          <p:cNvSpPr/>
          <p:nvPr/>
        </p:nvSpPr>
        <p:spPr>
          <a:xfrm>
            <a:off x="10250859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8229B21-DAB7-4F34-94F6-663B9448D767}"/>
              </a:ext>
            </a:extLst>
          </p:cNvPr>
          <p:cNvSpPr/>
          <p:nvPr/>
        </p:nvSpPr>
        <p:spPr>
          <a:xfrm>
            <a:off x="7827479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49E2094-27FD-4258-A0B6-1EF2BFEF9B3C}"/>
              </a:ext>
            </a:extLst>
          </p:cNvPr>
          <p:cNvSpPr/>
          <p:nvPr/>
        </p:nvSpPr>
        <p:spPr>
          <a:xfrm>
            <a:off x="8096743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CF59F96-B633-4C91-B5FA-5125E450ADE7}"/>
              </a:ext>
            </a:extLst>
          </p:cNvPr>
          <p:cNvSpPr/>
          <p:nvPr/>
        </p:nvSpPr>
        <p:spPr>
          <a:xfrm>
            <a:off x="8366008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E1491C3-0919-4121-AF5C-E0C5CD8F2D77}"/>
              </a:ext>
            </a:extLst>
          </p:cNvPr>
          <p:cNvSpPr/>
          <p:nvPr/>
        </p:nvSpPr>
        <p:spPr>
          <a:xfrm>
            <a:off x="8635272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D81DB64-A129-445B-B4B2-7975C18AE94F}"/>
              </a:ext>
            </a:extLst>
          </p:cNvPr>
          <p:cNvSpPr/>
          <p:nvPr/>
        </p:nvSpPr>
        <p:spPr>
          <a:xfrm>
            <a:off x="8904537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3C71342-3E33-4DC7-94FE-77BBF58CCBE2}"/>
              </a:ext>
            </a:extLst>
          </p:cNvPr>
          <p:cNvSpPr/>
          <p:nvPr/>
        </p:nvSpPr>
        <p:spPr>
          <a:xfrm>
            <a:off x="9173801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BA0A025F-A801-4390-AC5C-785E592E4CD6}"/>
              </a:ext>
            </a:extLst>
          </p:cNvPr>
          <p:cNvSpPr/>
          <p:nvPr/>
        </p:nvSpPr>
        <p:spPr>
          <a:xfrm>
            <a:off x="9443065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D62736E-9512-4326-8AC4-27FE8B68E7F3}"/>
              </a:ext>
            </a:extLst>
          </p:cNvPr>
          <p:cNvSpPr/>
          <p:nvPr/>
        </p:nvSpPr>
        <p:spPr>
          <a:xfrm>
            <a:off x="9712330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278BBFD-A66F-499E-AF3F-C63B8AB74D1D}"/>
              </a:ext>
            </a:extLst>
          </p:cNvPr>
          <p:cNvSpPr/>
          <p:nvPr/>
        </p:nvSpPr>
        <p:spPr>
          <a:xfrm>
            <a:off x="9981594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549DC3D-E304-4FE4-9DEC-D1ABAB468443}"/>
              </a:ext>
            </a:extLst>
          </p:cNvPr>
          <p:cNvSpPr/>
          <p:nvPr/>
        </p:nvSpPr>
        <p:spPr>
          <a:xfrm>
            <a:off x="10250859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685E617-7167-4F68-BF6A-A53D60C52967}"/>
              </a:ext>
            </a:extLst>
          </p:cNvPr>
          <p:cNvSpPr/>
          <p:nvPr/>
        </p:nvSpPr>
        <p:spPr>
          <a:xfrm>
            <a:off x="7827479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2B7D901B-1D47-44B1-AAE8-30117795E064}"/>
              </a:ext>
            </a:extLst>
          </p:cNvPr>
          <p:cNvSpPr/>
          <p:nvPr/>
        </p:nvSpPr>
        <p:spPr>
          <a:xfrm>
            <a:off x="8096743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2FA3D53F-855E-470D-96B1-1641AC112ADE}"/>
              </a:ext>
            </a:extLst>
          </p:cNvPr>
          <p:cNvSpPr/>
          <p:nvPr/>
        </p:nvSpPr>
        <p:spPr>
          <a:xfrm>
            <a:off x="8366008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4E72AFF4-28B4-48E1-9E0E-ECC0A64CF9D9}"/>
              </a:ext>
            </a:extLst>
          </p:cNvPr>
          <p:cNvSpPr/>
          <p:nvPr/>
        </p:nvSpPr>
        <p:spPr>
          <a:xfrm>
            <a:off x="8635272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2E48C6F-8959-4C8A-AC33-C7537AE056A9}"/>
              </a:ext>
            </a:extLst>
          </p:cNvPr>
          <p:cNvSpPr/>
          <p:nvPr/>
        </p:nvSpPr>
        <p:spPr>
          <a:xfrm>
            <a:off x="8904537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6AE717E-1674-4B1F-9894-07D5008CE783}"/>
              </a:ext>
            </a:extLst>
          </p:cNvPr>
          <p:cNvSpPr/>
          <p:nvPr/>
        </p:nvSpPr>
        <p:spPr>
          <a:xfrm>
            <a:off x="9173801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19D1909F-65B4-49F5-8B2D-77EC91F7C3F2}"/>
              </a:ext>
            </a:extLst>
          </p:cNvPr>
          <p:cNvSpPr/>
          <p:nvPr/>
        </p:nvSpPr>
        <p:spPr>
          <a:xfrm>
            <a:off x="9443065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D89F0A4-203A-42AB-B56F-301F5AC59091}"/>
              </a:ext>
            </a:extLst>
          </p:cNvPr>
          <p:cNvSpPr/>
          <p:nvPr/>
        </p:nvSpPr>
        <p:spPr>
          <a:xfrm>
            <a:off x="9712330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4EF9C3C7-6D87-4AC3-A84C-83A7B374A4AF}"/>
              </a:ext>
            </a:extLst>
          </p:cNvPr>
          <p:cNvSpPr/>
          <p:nvPr/>
        </p:nvSpPr>
        <p:spPr>
          <a:xfrm>
            <a:off x="9981594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BCEACD11-E795-483B-AB71-C48DEB091AE4}"/>
              </a:ext>
            </a:extLst>
          </p:cNvPr>
          <p:cNvSpPr/>
          <p:nvPr/>
        </p:nvSpPr>
        <p:spPr>
          <a:xfrm>
            <a:off x="10250859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AF0A80E-E379-4540-AD35-10B2F11200D9}"/>
              </a:ext>
            </a:extLst>
          </p:cNvPr>
          <p:cNvSpPr/>
          <p:nvPr/>
        </p:nvSpPr>
        <p:spPr>
          <a:xfrm>
            <a:off x="7827479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562DE786-4AE8-4FBA-8E99-9B3B7FFF4E70}"/>
              </a:ext>
            </a:extLst>
          </p:cNvPr>
          <p:cNvSpPr/>
          <p:nvPr/>
        </p:nvSpPr>
        <p:spPr>
          <a:xfrm>
            <a:off x="8096743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5B1D7B5-2241-465B-A508-E9A6016311B6}"/>
              </a:ext>
            </a:extLst>
          </p:cNvPr>
          <p:cNvSpPr/>
          <p:nvPr/>
        </p:nvSpPr>
        <p:spPr>
          <a:xfrm>
            <a:off x="8366008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4BF1789A-C363-4902-A9B5-CAB101A4A5E7}"/>
              </a:ext>
            </a:extLst>
          </p:cNvPr>
          <p:cNvSpPr/>
          <p:nvPr/>
        </p:nvSpPr>
        <p:spPr>
          <a:xfrm>
            <a:off x="8635272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68A8F14-0995-42E6-9785-A171D09D7A60}"/>
              </a:ext>
            </a:extLst>
          </p:cNvPr>
          <p:cNvSpPr/>
          <p:nvPr/>
        </p:nvSpPr>
        <p:spPr>
          <a:xfrm>
            <a:off x="8904537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6E70BCC0-8870-4275-B56D-3DC05DD3CD5D}"/>
              </a:ext>
            </a:extLst>
          </p:cNvPr>
          <p:cNvSpPr/>
          <p:nvPr/>
        </p:nvSpPr>
        <p:spPr>
          <a:xfrm>
            <a:off x="9173801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53B04AF-A061-4219-9837-050FE023ED37}"/>
              </a:ext>
            </a:extLst>
          </p:cNvPr>
          <p:cNvSpPr/>
          <p:nvPr/>
        </p:nvSpPr>
        <p:spPr>
          <a:xfrm>
            <a:off x="9443065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1760AD8-6C48-413E-B10D-945B954E2195}"/>
              </a:ext>
            </a:extLst>
          </p:cNvPr>
          <p:cNvSpPr/>
          <p:nvPr/>
        </p:nvSpPr>
        <p:spPr>
          <a:xfrm>
            <a:off x="9712330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086B1BC-5C97-43A4-9EB7-CC26589E18C1}"/>
              </a:ext>
            </a:extLst>
          </p:cNvPr>
          <p:cNvSpPr/>
          <p:nvPr/>
        </p:nvSpPr>
        <p:spPr>
          <a:xfrm>
            <a:off x="9981594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79DE5F8-7110-4095-9D29-295E11AF548F}"/>
              </a:ext>
            </a:extLst>
          </p:cNvPr>
          <p:cNvSpPr/>
          <p:nvPr/>
        </p:nvSpPr>
        <p:spPr>
          <a:xfrm>
            <a:off x="10250859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0BB6DB2E-5537-4A01-99BF-48B67018D241}"/>
              </a:ext>
            </a:extLst>
          </p:cNvPr>
          <p:cNvSpPr/>
          <p:nvPr/>
        </p:nvSpPr>
        <p:spPr>
          <a:xfrm>
            <a:off x="7827479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63F8A142-CF5A-4B32-857A-4884F852FE27}"/>
              </a:ext>
            </a:extLst>
          </p:cNvPr>
          <p:cNvSpPr/>
          <p:nvPr/>
        </p:nvSpPr>
        <p:spPr>
          <a:xfrm>
            <a:off x="8096743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BCB7FE8-F596-4B18-A356-E652A9329542}"/>
              </a:ext>
            </a:extLst>
          </p:cNvPr>
          <p:cNvSpPr/>
          <p:nvPr/>
        </p:nvSpPr>
        <p:spPr>
          <a:xfrm>
            <a:off x="8366008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754518B-A201-48A3-93D5-F173E4114C84}"/>
              </a:ext>
            </a:extLst>
          </p:cNvPr>
          <p:cNvSpPr/>
          <p:nvPr/>
        </p:nvSpPr>
        <p:spPr>
          <a:xfrm>
            <a:off x="8635272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7B39A07-0C43-401E-BD6C-CC893DC8EDFB}"/>
              </a:ext>
            </a:extLst>
          </p:cNvPr>
          <p:cNvSpPr/>
          <p:nvPr/>
        </p:nvSpPr>
        <p:spPr>
          <a:xfrm>
            <a:off x="8904537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288500BA-3FEA-47EA-8C68-18FE9FB818D9}"/>
              </a:ext>
            </a:extLst>
          </p:cNvPr>
          <p:cNvSpPr/>
          <p:nvPr/>
        </p:nvSpPr>
        <p:spPr>
          <a:xfrm>
            <a:off x="9173801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515D641-0003-4390-9E90-886AB1977AB2}"/>
              </a:ext>
            </a:extLst>
          </p:cNvPr>
          <p:cNvSpPr/>
          <p:nvPr/>
        </p:nvSpPr>
        <p:spPr>
          <a:xfrm>
            <a:off x="9443065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618F493-3876-4D8C-900E-F0F495C7D322}"/>
              </a:ext>
            </a:extLst>
          </p:cNvPr>
          <p:cNvSpPr/>
          <p:nvPr/>
        </p:nvSpPr>
        <p:spPr>
          <a:xfrm>
            <a:off x="9712330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F7972910-F832-44DA-9A2E-99D7DF9A3A10}"/>
              </a:ext>
            </a:extLst>
          </p:cNvPr>
          <p:cNvSpPr/>
          <p:nvPr/>
        </p:nvSpPr>
        <p:spPr>
          <a:xfrm>
            <a:off x="9981594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8EC1281-845B-4518-9657-12B1D9FAA213}"/>
              </a:ext>
            </a:extLst>
          </p:cNvPr>
          <p:cNvSpPr/>
          <p:nvPr/>
        </p:nvSpPr>
        <p:spPr>
          <a:xfrm>
            <a:off x="10250859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4962DD-71D9-4CA6-987D-15ADE8E8B180}"/>
              </a:ext>
            </a:extLst>
          </p:cNvPr>
          <p:cNvSpPr txBox="1"/>
          <p:nvPr/>
        </p:nvSpPr>
        <p:spPr>
          <a:xfrm>
            <a:off x="8730633" y="574812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A32F162-9F7E-4F62-A872-E50AC59A187A}"/>
              </a:ext>
            </a:extLst>
          </p:cNvPr>
          <p:cNvCxnSpPr/>
          <p:nvPr/>
        </p:nvCxnSpPr>
        <p:spPr>
          <a:xfrm>
            <a:off x="8868174" y="5519598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CFF41A8-31FA-40DC-B274-7FBCDCCF00A1}"/>
              </a:ext>
            </a:extLst>
          </p:cNvPr>
          <p:cNvGrpSpPr/>
          <p:nvPr/>
        </p:nvGrpSpPr>
        <p:grpSpPr>
          <a:xfrm>
            <a:off x="6749457" y="1491097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6813353-0714-433F-BA5D-686AED57E865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12FE6DC-DB14-47D1-B238-3E42A1275880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070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1168</Words>
  <Application>Microsoft Office PowerPoint</Application>
  <PresentationFormat>와이드스크린</PresentationFormat>
  <Paragraphs>212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G마켓 산스 TTF Bold</vt:lpstr>
      <vt:lpstr>나눔스퀘어 Bold</vt:lpstr>
      <vt:lpstr>나눔스퀘어 ExtraBold</vt:lpstr>
      <vt:lpstr>나눔스퀘어 Light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26</cp:revision>
  <dcterms:created xsi:type="dcterms:W3CDTF">2020-05-25T00:38:46Z</dcterms:created>
  <dcterms:modified xsi:type="dcterms:W3CDTF">2020-05-25T02:42:18Z</dcterms:modified>
</cp:coreProperties>
</file>