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00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5243-95EA-4A64-A825-305EA2CDD74B}" type="datetimeFigureOut">
              <a:rPr lang="ko-KR" altLang="en-US" smtClean="0"/>
              <a:t>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F974-F34B-4BF0-BC44-00AFDE4AC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8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5243-95EA-4A64-A825-305EA2CDD74B}" type="datetimeFigureOut">
              <a:rPr lang="ko-KR" altLang="en-US" smtClean="0"/>
              <a:t>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F974-F34B-4BF0-BC44-00AFDE4AC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5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5243-95EA-4A64-A825-305EA2CDD74B}" type="datetimeFigureOut">
              <a:rPr lang="ko-KR" altLang="en-US" smtClean="0"/>
              <a:t>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F974-F34B-4BF0-BC44-00AFDE4AC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028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5243-95EA-4A64-A825-305EA2CDD74B}" type="datetimeFigureOut">
              <a:rPr lang="ko-KR" altLang="en-US" smtClean="0"/>
              <a:t>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F974-F34B-4BF0-BC44-00AFDE4AC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98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9314" y="365125"/>
            <a:ext cx="9764486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89313" y="1825625"/>
            <a:ext cx="4887687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74971" y="1825625"/>
            <a:ext cx="4778828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5243-95EA-4A64-A825-305EA2CDD74B}" type="datetimeFigureOut">
              <a:rPr lang="ko-KR" altLang="en-US" smtClean="0"/>
              <a:t>21-10-13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F974-F34B-4BF0-BC44-00AFDE4AC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25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5243-95EA-4A64-A825-305EA2CDD74B}" type="datetimeFigureOut">
              <a:rPr lang="ko-KR" altLang="en-US" smtClean="0"/>
              <a:t>21-10-13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F974-F34B-4BF0-BC44-00AFDE4AC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68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5243-95EA-4A64-A825-305EA2CDD74B}" type="datetimeFigureOut">
              <a:rPr lang="ko-KR" altLang="en-US" smtClean="0"/>
              <a:t>21-10-13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F974-F34B-4BF0-BC44-00AFDE4AC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46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5243-95EA-4A64-A825-305EA2CDD74B}" type="datetimeFigureOut">
              <a:rPr lang="ko-KR" altLang="en-US" smtClean="0"/>
              <a:t>21-10-13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F974-F34B-4BF0-BC44-00AFDE4AC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9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5243-95EA-4A64-A825-305EA2CDD74B}" type="datetimeFigureOut">
              <a:rPr lang="ko-KR" altLang="en-US" smtClean="0"/>
              <a:t>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F974-F34B-4BF0-BC44-00AFDE4AC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21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5243-95EA-4A64-A825-305EA2CDD74B}" type="datetimeFigureOut">
              <a:rPr lang="ko-KR" altLang="en-US" smtClean="0"/>
              <a:t>21-10-13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F974-F34B-4BF0-BC44-00AFDE4AC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5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5243-95EA-4A64-A825-305EA2CDD74B}" type="datetimeFigureOut">
              <a:rPr lang="ko-KR" altLang="en-US" smtClean="0"/>
              <a:t>21-10-13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F974-F34B-4BF0-BC44-00AFDE4AC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9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85243-95EA-4A64-A825-305EA2CDD74B}" type="datetimeFigureOut">
              <a:rPr lang="ko-KR" altLang="en-US" smtClean="0"/>
              <a:t>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BF974-F34B-4BF0-BC44-00AFDE4AC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84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0576" y="2999231"/>
            <a:ext cx="9144000" cy="168116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90288" y="5047488"/>
            <a:ext cx="7376160" cy="1472184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0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024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4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11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461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501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</cp:revision>
  <dcterms:created xsi:type="dcterms:W3CDTF">2021-10-12T16:35:25Z</dcterms:created>
  <dcterms:modified xsi:type="dcterms:W3CDTF">2021-10-12T16:58:56Z</dcterms:modified>
</cp:coreProperties>
</file>