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081"/>
    <a:srgbClr val="E73D7E"/>
    <a:srgbClr val="E74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2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3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3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9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9314" y="365125"/>
            <a:ext cx="9764486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89313" y="1825625"/>
            <a:ext cx="4887687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74971" y="1825625"/>
            <a:ext cx="4778828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5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02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6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0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7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4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8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5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058" y="3319397"/>
            <a:ext cx="3667125" cy="12477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직사각형 13"/>
          <p:cNvSpPr/>
          <p:nvPr/>
        </p:nvSpPr>
        <p:spPr>
          <a:xfrm>
            <a:off x="8569597" y="4972833"/>
            <a:ext cx="1716066" cy="15908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작성자</a:t>
            </a:r>
            <a:endParaRPr lang="en-US" altLang="ko-KR" sz="24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algn="ctr"/>
            <a:r>
              <a:rPr lang="ko-KR" altLang="en-US" sz="105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endParaRPr lang="en-US" altLang="ko-KR" sz="105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명단</a:t>
            </a:r>
            <a:endParaRPr lang="ko-KR" altLang="en-US" sz="2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25831" y="5125685"/>
            <a:ext cx="176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김남우</a:t>
            </a:r>
            <a:endParaRPr lang="ko-KR" altLang="en-US" sz="2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5830" y="5562298"/>
            <a:ext cx="176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김우기</a:t>
            </a:r>
            <a:endParaRPr lang="ko-KR" altLang="en-US" sz="2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25829" y="6026817"/>
            <a:ext cx="176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양명지</a:t>
            </a:r>
            <a:endParaRPr lang="ko-KR" altLang="en-US" sz="2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1864" y="5805656"/>
            <a:ext cx="557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로또 번호 자동생성 프로그램</a:t>
            </a:r>
            <a:endParaRPr lang="ko-KR" altLang="en-US" sz="3600" dirty="0">
              <a:solidFill>
                <a:schemeClr val="bg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1639"/>
            <a:ext cx="2580362" cy="14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7938" y="951978"/>
            <a:ext cx="295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기획 의도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5831" y="3895594"/>
            <a:ext cx="2855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범위내 </a:t>
            </a:r>
            <a:r>
              <a:rPr lang="ko-KR" altLang="en-US" dirty="0" err="1" smtClean="0">
                <a:solidFill>
                  <a:schemeClr val="bg1"/>
                </a:solidFill>
              </a:rPr>
              <a:t>난수</a:t>
            </a:r>
            <a:r>
              <a:rPr lang="ko-KR" altLang="en-US" dirty="0" smtClean="0">
                <a:solidFill>
                  <a:schemeClr val="bg1"/>
                </a:solidFill>
              </a:rPr>
              <a:t> 생성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중복 제거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r>
              <a:rPr lang="ko-KR" altLang="en-US" dirty="0" smtClean="0">
                <a:solidFill>
                  <a:schemeClr val="bg1"/>
                </a:solidFill>
              </a:rPr>
              <a:t>번째 번호 제외 정렬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4629" y="180374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로또 복권에 참여 가능한 </a:t>
            </a:r>
            <a:r>
              <a:rPr lang="ko-KR" altLang="en-US" dirty="0" err="1" smtClean="0">
                <a:solidFill>
                  <a:schemeClr val="bg1"/>
                </a:solidFill>
              </a:rPr>
              <a:t>난수</a:t>
            </a:r>
            <a:r>
              <a:rPr lang="ko-KR" altLang="en-US" dirty="0" smtClean="0">
                <a:solidFill>
                  <a:schemeClr val="bg1"/>
                </a:solidFill>
              </a:rPr>
              <a:t> 생성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5830" y="3281819"/>
            <a:ext cx="1916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주요 포인트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97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34" y="1600852"/>
            <a:ext cx="8011643" cy="46583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54894" y="2918563"/>
            <a:ext cx="5849655" cy="3156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1716" y="494285"/>
            <a:ext cx="4639412" cy="707886"/>
          </a:xfrm>
          <a:prstGeom prst="rect">
            <a:avLst/>
          </a:prstGeom>
          <a:solidFill>
            <a:srgbClr val="E8408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 메인 페이지</a:t>
            </a:r>
            <a:endParaRPr lang="ko-KR" altLang="en-US" sz="40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 rot="21078936">
            <a:off x="8326640" y="3244307"/>
            <a:ext cx="1072504" cy="352045"/>
          </a:xfrm>
          <a:prstGeom prst="rightArrow">
            <a:avLst/>
          </a:prstGeom>
          <a:solidFill>
            <a:srgbClr val="E73D7E"/>
          </a:solidFill>
          <a:ln>
            <a:solidFill>
              <a:srgbClr val="E840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419573" y="3144033"/>
            <a:ext cx="230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각 다른 복권 링크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※</a:t>
            </a:r>
            <a:r>
              <a:rPr lang="ko-KR" altLang="en-US" dirty="0" smtClean="0">
                <a:solidFill>
                  <a:schemeClr val="bg1"/>
                </a:solidFill>
              </a:rPr>
              <a:t>인터넷 연결 필수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28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6" y="4002833"/>
            <a:ext cx="5550699" cy="25426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6" y="217645"/>
            <a:ext cx="5608566" cy="32516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40077" y="1314800"/>
            <a:ext cx="851770" cy="2029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880609">
            <a:off x="1858188" y="2581223"/>
            <a:ext cx="4112548" cy="363269"/>
          </a:xfrm>
          <a:prstGeom prst="rightArrow">
            <a:avLst/>
          </a:prstGeom>
          <a:solidFill>
            <a:srgbClr val="E73D7E"/>
          </a:solidFill>
          <a:ln>
            <a:solidFill>
              <a:srgbClr val="E840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69919" y="3583610"/>
            <a:ext cx="31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원하는 지정번호 세트 실행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23145" y="1071139"/>
            <a:ext cx="613777" cy="44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5" idx="3"/>
          </p:cNvCxnSpPr>
          <p:nvPr/>
        </p:nvCxnSpPr>
        <p:spPr>
          <a:xfrm>
            <a:off x="5736922" y="1294462"/>
            <a:ext cx="476063" cy="20338"/>
          </a:xfrm>
          <a:prstGeom prst="straightConnector1">
            <a:avLst/>
          </a:prstGeom>
          <a:ln w="28575">
            <a:solidFill>
              <a:srgbClr val="E73D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02243" y="1169847"/>
            <a:ext cx="196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 리셋 버튼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5963" y="3508673"/>
            <a:ext cx="122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게임실행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 rot="5400000">
            <a:off x="2889712" y="3529498"/>
            <a:ext cx="483664" cy="363222"/>
          </a:xfrm>
          <a:prstGeom prst="rightArrow">
            <a:avLst/>
          </a:prstGeom>
          <a:solidFill>
            <a:srgbClr val="E73D7E"/>
          </a:solidFill>
          <a:ln>
            <a:solidFill>
              <a:srgbClr val="E840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56" y="1662304"/>
            <a:ext cx="3029373" cy="386769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02" y="1617570"/>
            <a:ext cx="2938170" cy="103652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899758" y="846681"/>
            <a:ext cx="3157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랜</a:t>
            </a:r>
            <a:r>
              <a:rPr lang="ko-KR" altLang="en-US" dirty="0" smtClean="0">
                <a:solidFill>
                  <a:schemeClr val="bg1"/>
                </a:solidFill>
              </a:rPr>
              <a:t>덤 번호 중복 제외 생성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및 정렬 함수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06803" y="171475"/>
            <a:ext cx="4172937" cy="707886"/>
          </a:xfrm>
          <a:prstGeom prst="rect">
            <a:avLst/>
          </a:prstGeom>
          <a:solidFill>
            <a:srgbClr val="E8408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400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 주요 기능</a:t>
            </a:r>
            <a:endParaRPr lang="ko-KR" altLang="en-US" sz="40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8442" y="3307932"/>
            <a:ext cx="180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&lt;-</a:t>
            </a:r>
            <a:r>
              <a:rPr lang="ko-KR" altLang="en-US" dirty="0" smtClean="0">
                <a:solidFill>
                  <a:schemeClr val="bg1"/>
                </a:solidFill>
              </a:rPr>
              <a:t>컬러 설정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3" y="3012282"/>
            <a:ext cx="2591162" cy="35723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34" y="3661279"/>
            <a:ext cx="2467319" cy="11241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37" y="789317"/>
            <a:ext cx="6791956" cy="21756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03" y="6210739"/>
            <a:ext cx="4095956" cy="2656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442" y="3677264"/>
            <a:ext cx="2952750" cy="21431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146737" y="5290578"/>
            <a:ext cx="1716066" cy="441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862804" y="5160389"/>
            <a:ext cx="1236683" cy="280501"/>
          </a:xfrm>
          <a:prstGeom prst="straightConnector1">
            <a:avLst/>
          </a:prstGeom>
          <a:ln w="38100">
            <a:solidFill>
              <a:srgbClr val="E840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9487" y="493130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컬러 함수 적용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0" name="꺾인 연결선 19"/>
          <p:cNvCxnSpPr>
            <a:stCxn id="10" idx="3"/>
            <a:endCxn id="9" idx="0"/>
          </p:cNvCxnSpPr>
          <p:nvPr/>
        </p:nvCxnSpPr>
        <p:spPr>
          <a:xfrm>
            <a:off x="8129393" y="1877122"/>
            <a:ext cx="2150301" cy="1784157"/>
          </a:xfrm>
          <a:prstGeom prst="bentConnector2">
            <a:avLst/>
          </a:prstGeom>
          <a:ln w="38100">
            <a:solidFill>
              <a:srgbClr val="E73D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82277" y="140291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리셋 함수에도 적용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7436" y="171538"/>
            <a:ext cx="9049272" cy="523220"/>
          </a:xfrm>
          <a:prstGeom prst="rect">
            <a:avLst/>
          </a:prstGeom>
          <a:solidFill>
            <a:srgbClr val="E8408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배열로 함수 사용 효율성 확보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–</a:t>
            </a:r>
            <a:r>
              <a:rPr lang="ko-KR" altLang="en-US" sz="2800" dirty="0" smtClean="0">
                <a:solidFill>
                  <a:schemeClr val="bg1"/>
                </a:solidFill>
              </a:rPr>
              <a:t>각 서클 라벨 배열 생성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4" y="1915190"/>
            <a:ext cx="7887801" cy="451548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006248" y="3156558"/>
            <a:ext cx="663879" cy="6889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6"/>
            <a:endCxn id="9" idx="2"/>
          </p:cNvCxnSpPr>
          <p:nvPr/>
        </p:nvCxnSpPr>
        <p:spPr>
          <a:xfrm flipV="1">
            <a:off x="3670127" y="1673822"/>
            <a:ext cx="2519873" cy="1827202"/>
          </a:xfrm>
          <a:prstGeom prst="straightConnector1">
            <a:avLst/>
          </a:prstGeom>
          <a:ln w="57150">
            <a:solidFill>
              <a:srgbClr val="E73D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9122" y="1027491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역대 로또 당첨 번호 확인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※ </a:t>
            </a:r>
            <a:r>
              <a:rPr lang="ko-KR" altLang="en-US" dirty="0" smtClean="0">
                <a:solidFill>
                  <a:schemeClr val="bg1"/>
                </a:solidFill>
              </a:rPr>
              <a:t>인터넷 연결 필수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링크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640878" y="1828799"/>
            <a:ext cx="601249" cy="5887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8395028" y="1893940"/>
            <a:ext cx="1072504" cy="352045"/>
          </a:xfrm>
          <a:prstGeom prst="rightArrow">
            <a:avLst/>
          </a:prstGeom>
          <a:solidFill>
            <a:srgbClr val="E73D7E"/>
          </a:solidFill>
          <a:ln>
            <a:solidFill>
              <a:srgbClr val="E840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567743" y="17711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프로그램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종료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6442" y="199190"/>
            <a:ext cx="4172937" cy="707886"/>
          </a:xfrm>
          <a:prstGeom prst="rect">
            <a:avLst/>
          </a:prstGeom>
          <a:solidFill>
            <a:srgbClr val="E8408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 주요 기능</a:t>
            </a:r>
            <a:endParaRPr lang="ko-KR" altLang="en-US" sz="40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3529" y="1915190"/>
            <a:ext cx="7883335" cy="1148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116864" y="3060467"/>
            <a:ext cx="1640911" cy="1011501"/>
          </a:xfrm>
          <a:prstGeom prst="straightConnector1">
            <a:avLst/>
          </a:prstGeom>
          <a:ln w="57150">
            <a:solidFill>
              <a:srgbClr val="E73D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931280" y="417293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드레그로</a:t>
            </a:r>
            <a:r>
              <a:rPr lang="ko-KR" altLang="en-US" dirty="0" smtClean="0">
                <a:solidFill>
                  <a:schemeClr val="bg1"/>
                </a:solidFill>
              </a:rPr>
              <a:t> 창 이동 가능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887" y="1427967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추가 검토 및 보완 사항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8460" y="2680570"/>
            <a:ext cx="5163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생성된 번호를 출력 페이지 없음 </a:t>
            </a:r>
            <a:r>
              <a:rPr lang="en-US" altLang="ko-KR" dirty="0" smtClean="0">
                <a:solidFill>
                  <a:schemeClr val="bg1"/>
                </a:solidFill>
              </a:rPr>
              <a:t>(Form </a:t>
            </a:r>
            <a:r>
              <a:rPr lang="ko-KR" altLang="en-US" dirty="0" smtClean="0">
                <a:solidFill>
                  <a:schemeClr val="bg1"/>
                </a:solidFill>
              </a:rPr>
              <a:t>이용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원하는 </a:t>
            </a:r>
            <a:r>
              <a:rPr lang="ko-KR" altLang="en-US" dirty="0" err="1" smtClean="0">
                <a:solidFill>
                  <a:schemeClr val="bg1"/>
                </a:solidFill>
              </a:rPr>
              <a:t>게임라인</a:t>
            </a:r>
            <a:r>
              <a:rPr lang="ko-KR" altLang="en-US" dirty="0" smtClean="0">
                <a:solidFill>
                  <a:schemeClr val="bg1"/>
                </a:solidFill>
              </a:rPr>
              <a:t> 수정 불가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반 </a:t>
            </a:r>
            <a:r>
              <a:rPr lang="ko-KR" altLang="en-US" dirty="0" err="1" smtClean="0">
                <a:solidFill>
                  <a:schemeClr val="bg1"/>
                </a:solidFill>
              </a:rPr>
              <a:t>자동기능</a:t>
            </a:r>
            <a:r>
              <a:rPr lang="ko-KR" altLang="en-US" dirty="0" smtClean="0">
                <a:solidFill>
                  <a:schemeClr val="bg1"/>
                </a:solidFill>
              </a:rPr>
              <a:t> 생성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특정 조건을 만들어 제한된 번호 생성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이미지 효과를 만들어 시각적 재미 상승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3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2880986"/>
            <a:ext cx="3057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3040" y="2066794"/>
            <a:ext cx="1773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</a:rPr>
              <a:t>-END-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0049" y="6263013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E740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여기 계신 모든 분들이 인생이라는 오징어게임에서 승자가 되시길</a:t>
            </a:r>
            <a:r>
              <a:rPr lang="en-US" altLang="ko-KR" dirty="0" smtClean="0">
                <a:solidFill>
                  <a:srgbClr val="E740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...</a:t>
            </a:r>
            <a:endParaRPr lang="ko-KR" altLang="en-US" dirty="0">
              <a:solidFill>
                <a:srgbClr val="E7407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6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징어게임 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오징어게임 ppt</Template>
  <TotalTime>80</TotalTime>
  <Words>150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나눔스퀘어라운드 Regular</vt:lpstr>
      <vt:lpstr>나눔스퀘어라운드OTF Regular</vt:lpstr>
      <vt:lpstr>맑은 고딕</vt:lpstr>
      <vt:lpstr>Arial</vt:lpstr>
      <vt:lpstr>오징어게임 ppt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9</cp:revision>
  <dcterms:created xsi:type="dcterms:W3CDTF">2022-06-17T00:19:42Z</dcterms:created>
  <dcterms:modified xsi:type="dcterms:W3CDTF">2022-06-17T01:40:13Z</dcterms:modified>
</cp:coreProperties>
</file>