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  <p:sldMasterId id="2147483964" r:id="rId2"/>
  </p:sldMasterIdLst>
  <p:notesMasterIdLst>
    <p:notesMasterId r:id="rId21"/>
  </p:notes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79" r:id="rId11"/>
    <p:sldId id="265" r:id="rId12"/>
    <p:sldId id="267" r:id="rId13"/>
    <p:sldId id="266" r:id="rId14"/>
    <p:sldId id="268" r:id="rId15"/>
    <p:sldId id="282" r:id="rId16"/>
    <p:sldId id="283" r:id="rId17"/>
    <p:sldId id="280" r:id="rId18"/>
    <p:sldId id="281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 ryan" initials="Rr" lastIdx="1" clrIdx="0">
    <p:extLst>
      <p:ext uri="{19B8F6BF-5375-455C-9EA6-DF929625EA0E}">
        <p15:presenceInfo xmlns:p15="http://schemas.microsoft.com/office/powerpoint/2012/main" userId="Ro ryan" providerId="None"/>
      </p:ext>
    </p:extLst>
  </p:cmAuthor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1E146-6F2B-4965-9A23-4A8143503C4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1E967-74F2-4ED8-9A4D-E0069808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2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87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72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64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369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86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806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51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12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53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381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2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192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929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724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7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33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7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8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7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57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0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4455A-2DDD-437B-83D0-4655CE0ECE7B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1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1329" y="4206080"/>
            <a:ext cx="7733213" cy="1090432"/>
          </a:xfrm>
        </p:spPr>
        <p:txBody>
          <a:bodyPr>
            <a:normAutofit/>
          </a:bodyPr>
          <a:lstStyle/>
          <a:p>
            <a:r>
              <a:rPr lang="ko-KR" altLang="en-US" sz="4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호텔 예약관리 프로그램</a:t>
            </a:r>
            <a:endParaRPr lang="ko-KR" altLang="en-US" sz="4400" b="1" u="sng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653267" y="1514337"/>
            <a:ext cx="2241550" cy="2182813"/>
          </a:xfrm>
          <a:prstGeom prst="ellipse">
            <a:avLst/>
          </a:prstGeom>
          <a:solidFill>
            <a:srgbClr val="54B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168749" y="1478992"/>
            <a:ext cx="2238375" cy="2182812"/>
          </a:xfrm>
          <a:prstGeom prst="ellipse">
            <a:avLst/>
          </a:prstGeom>
          <a:solidFill>
            <a:srgbClr val="FEC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8489008" y="1683838"/>
            <a:ext cx="2239962" cy="2182813"/>
          </a:xfrm>
          <a:prstGeom prst="ellipse">
            <a:avLst/>
          </a:prstGeom>
          <a:solidFill>
            <a:srgbClr val="F6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6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755" y="1514337"/>
            <a:ext cx="209073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550" y="1478992"/>
            <a:ext cx="2644775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396" y="1576250"/>
            <a:ext cx="2135187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3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737702" y="1448887"/>
            <a:ext cx="4617158" cy="45625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52498" y="2160510"/>
            <a:ext cx="699630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04</a:t>
            </a:r>
            <a:endParaRPr lang="en-US" altLang="ko-KR" sz="96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94775" y="3523147"/>
            <a:ext cx="311174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프로그램 </a:t>
            </a:r>
            <a:endParaRPr lang="en-US" altLang="ko-KR" sz="5400" b="1" u="sng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구성</a:t>
            </a:r>
            <a:endParaRPr lang="en-US" altLang="ko-KR" sz="54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669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갈매기형 수장 8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 구성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485" y="1458627"/>
            <a:ext cx="1581371" cy="3715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699" y="1445608"/>
            <a:ext cx="1581371" cy="12288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071" y="1455473"/>
            <a:ext cx="1669518" cy="36200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610679" y="3233530"/>
            <a:ext cx="1629806" cy="29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--------------------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호텔 프로그램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구동하기위한</a:t>
            </a:r>
            <a:r>
              <a:rPr lang="en-US" altLang="ko-KR" dirty="0" smtClean="0">
                <a:solidFill>
                  <a:schemeClr val="tx1"/>
                </a:solidFill>
              </a:rPr>
              <a:t>Package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5" idx="2"/>
            <a:endCxn id="14" idx="0"/>
          </p:cNvCxnSpPr>
          <p:nvPr/>
        </p:nvCxnSpPr>
        <p:spPr>
          <a:xfrm>
            <a:off x="3425582" y="1860801"/>
            <a:ext cx="0" cy="137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421485" y="3233530"/>
            <a:ext cx="1581371" cy="29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DTO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--------------------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만들어진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객체들로부터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출력하는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Package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6" idx="2"/>
            <a:endCxn id="19" idx="0"/>
          </p:cNvCxnSpPr>
          <p:nvPr/>
        </p:nvCxnSpPr>
        <p:spPr>
          <a:xfrm>
            <a:off x="5212171" y="1830154"/>
            <a:ext cx="0" cy="1403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126699" y="3233530"/>
            <a:ext cx="1581371" cy="29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Operate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--------------------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작동을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구성하는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Package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11" idx="2"/>
            <a:endCxn id="28" idx="0"/>
          </p:cNvCxnSpPr>
          <p:nvPr/>
        </p:nvCxnSpPr>
        <p:spPr>
          <a:xfrm>
            <a:off x="6917385" y="2674504"/>
            <a:ext cx="0" cy="55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831913" y="3233530"/>
            <a:ext cx="1726676" cy="29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--------------------</a:t>
            </a:r>
            <a:r>
              <a:rPr lang="ko-KR" altLang="en-US" dirty="0" smtClean="0">
                <a:solidFill>
                  <a:schemeClr val="tx1"/>
                </a:solidFill>
              </a:rPr>
              <a:t>화면구성을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담당하는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Package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8622597" y="1830154"/>
            <a:ext cx="0" cy="1403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9701482" y="3233530"/>
            <a:ext cx="1668883" cy="29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---------------------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예약서비스는 구현한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Package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10473116" y="1843066"/>
            <a:ext cx="0" cy="13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62433" y="1390566"/>
            <a:ext cx="2275967" cy="53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전체적인 구성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" y="2060056"/>
            <a:ext cx="2372056" cy="41436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54" y="1489274"/>
            <a:ext cx="1648055" cy="3715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628" y="1308274"/>
            <a:ext cx="1581371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4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737702" y="1448887"/>
            <a:ext cx="4617158" cy="45625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52498" y="2160510"/>
            <a:ext cx="699630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05</a:t>
            </a:r>
            <a:endParaRPr lang="en-US" altLang="ko-KR" sz="96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4776" y="3523147"/>
            <a:ext cx="311174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프로젝트 </a:t>
            </a:r>
            <a:endParaRPr lang="en-US" altLang="ko-KR" sz="5400" b="1" u="sng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시연</a:t>
            </a:r>
            <a:endParaRPr lang="en-US" altLang="ko-KR" sz="54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58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갈매기형 수장 2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시연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55" y="1478626"/>
            <a:ext cx="6363588" cy="14359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55" y="3225447"/>
            <a:ext cx="4715533" cy="16774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55" y="5084202"/>
            <a:ext cx="3077004" cy="120031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853" y="1379044"/>
            <a:ext cx="3077004" cy="31151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803" y="4765070"/>
            <a:ext cx="3029373" cy="183858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421218" y="184945"/>
            <a:ext cx="3061252" cy="923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</a:rPr>
              <a:t>예약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951771" y="0"/>
            <a:ext cx="38212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3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시연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91" y="1487978"/>
            <a:ext cx="3362517" cy="21033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91" y="3971188"/>
            <a:ext cx="3260099" cy="1972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84" y="2722755"/>
            <a:ext cx="6417202" cy="35301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84" y="1122515"/>
            <a:ext cx="6417202" cy="138000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504160" y="4390387"/>
            <a:ext cx="925301" cy="45057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85732" y="4390387"/>
            <a:ext cx="940904" cy="4505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26087" y="278296"/>
            <a:ext cx="2878073" cy="556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주말 추가요금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439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3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시연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84" y="3998423"/>
            <a:ext cx="3342971" cy="19512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84" y="1388226"/>
            <a:ext cx="3070811" cy="19208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84" y="2756452"/>
            <a:ext cx="6417202" cy="34745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626087" y="278296"/>
            <a:ext cx="2878073" cy="556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성수기 추가요금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85" y="966761"/>
            <a:ext cx="6417202" cy="166710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811617" y="4108174"/>
            <a:ext cx="874644" cy="5168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59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3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시연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631" y="1271623"/>
            <a:ext cx="3061252" cy="923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</a:rPr>
              <a:t>예약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951771" y="0"/>
            <a:ext cx="38212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2" y="2789781"/>
            <a:ext cx="4725059" cy="94310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419673" y="184945"/>
            <a:ext cx="3061252" cy="923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</a:rPr>
              <a:t>예약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006" y="2019215"/>
            <a:ext cx="4734586" cy="100026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006" y="3857682"/>
            <a:ext cx="4667901" cy="196122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19" y="4139990"/>
            <a:ext cx="3582784" cy="254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84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3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시연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631" y="1560352"/>
            <a:ext cx="3061252" cy="923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예약 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33" y="2968157"/>
            <a:ext cx="4791744" cy="327300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35" y="2968157"/>
            <a:ext cx="4782217" cy="296713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007022" y="1501705"/>
            <a:ext cx="3061252" cy="923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5.</a:t>
            </a:r>
            <a:r>
              <a:rPr lang="ko-KR" altLang="en-US" dirty="0" smtClean="0">
                <a:solidFill>
                  <a:schemeClr val="tx1"/>
                </a:solidFill>
              </a:rPr>
              <a:t>종 료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41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067806" y="4228905"/>
            <a:ext cx="51752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0" lang="ko-KR" altLang="en-US" sz="6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HY나무L" pitchFamily="18" charset="-127"/>
                <a:cs typeface="Times New Roman" panose="02020603050405020304" pitchFamily="18" charset="0"/>
              </a:rPr>
              <a:t>감사합니다</a:t>
            </a:r>
            <a:r>
              <a:rPr kumimoji="0" lang="en-US" altLang="ko-KR" sz="6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HY나무L" pitchFamily="18" charset="-127"/>
                <a:cs typeface="Times New Roman" panose="02020603050405020304" pitchFamily="18" charset="0"/>
              </a:rPr>
              <a:t>.</a:t>
            </a:r>
            <a:endParaRPr kumimoji="0" lang="ko-KR" altLang="en-US" sz="6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HY나무L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459908" y="1459413"/>
            <a:ext cx="2241550" cy="2182813"/>
          </a:xfrm>
          <a:prstGeom prst="ellipse">
            <a:avLst/>
          </a:prstGeom>
          <a:solidFill>
            <a:srgbClr val="54B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126908" y="1529263"/>
            <a:ext cx="2239962" cy="2184400"/>
          </a:xfrm>
          <a:prstGeom prst="ellipse">
            <a:avLst/>
          </a:prstGeom>
          <a:solidFill>
            <a:srgbClr val="FEC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768508" y="1535613"/>
            <a:ext cx="2239962" cy="2182813"/>
          </a:xfrm>
          <a:prstGeom prst="ellipse">
            <a:avLst/>
          </a:prstGeom>
          <a:solidFill>
            <a:srgbClr val="F6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8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295" y="1657851"/>
            <a:ext cx="2643188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858" y="1459413"/>
            <a:ext cx="2163762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895" y="1435601"/>
            <a:ext cx="213518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9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1113" y="2887682"/>
            <a:ext cx="12203113" cy="40052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5612" y="4030381"/>
            <a:ext cx="4630272" cy="1325563"/>
          </a:xfrm>
        </p:spPr>
        <p:txBody>
          <a:bodyPr/>
          <a:lstStyle/>
          <a:p>
            <a:r>
              <a:rPr lang="en-US" altLang="ko-KR" dirty="0" smtClean="0"/>
              <a:t>     </a:t>
            </a:r>
            <a:r>
              <a:rPr lang="ko-KR" altLang="en-US" sz="6000" dirty="0" smtClean="0">
                <a:solidFill>
                  <a:srgbClr val="FFC000"/>
                </a:solidFill>
              </a:rPr>
              <a:t>목     차</a:t>
            </a:r>
            <a:endParaRPr lang="ko-KR" altLang="en-US" sz="6000" dirty="0">
              <a:solidFill>
                <a:srgbClr val="FFC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45791" y="3182153"/>
            <a:ext cx="52663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  <a:defRPr/>
            </a:pPr>
            <a:r>
              <a:rPr lang="ko-KR" altLang="en-US" sz="2400" dirty="0" smtClean="0">
                <a:solidFill>
                  <a:srgbClr val="00B0F0"/>
                </a:solidFill>
                <a:latin typeface="Calibri" panose="020F0502020204030204" pitchFamily="34" charset="0"/>
                <a:ea typeface="Arial Unicode MS" pitchFamily="50" charset="-127"/>
                <a:cs typeface="Arial Unicode MS" pitchFamily="50" charset="-127"/>
              </a:rPr>
              <a:t>개발 환경</a:t>
            </a: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r>
              <a:rPr lang="ko-KR" altLang="en-US" sz="2400" dirty="0" smtClean="0">
                <a:solidFill>
                  <a:srgbClr val="00B0F0"/>
                </a:solidFill>
                <a:latin typeface="Calibri" panose="020F0502020204030204" pitchFamily="34" charset="0"/>
                <a:ea typeface="Arial Unicode MS" pitchFamily="50" charset="-127"/>
                <a:cs typeface="Arial Unicode MS" pitchFamily="50" charset="-127"/>
              </a:rPr>
              <a:t>개발 배경</a:t>
            </a: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r>
              <a:rPr lang="ko-KR" altLang="en-US" sz="2400" dirty="0" smtClean="0">
                <a:solidFill>
                  <a:srgbClr val="00B0F0"/>
                </a:solidFill>
                <a:latin typeface="Calibri" panose="020F0502020204030204" pitchFamily="34" charset="0"/>
                <a:ea typeface="Arial Unicode MS" pitchFamily="50" charset="-127"/>
                <a:cs typeface="Arial Unicode MS" pitchFamily="50" charset="-127"/>
              </a:rPr>
              <a:t>프로세스의 흐름</a:t>
            </a: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r>
              <a:rPr lang="ko-KR" altLang="en-US" sz="2400" dirty="0" smtClean="0">
                <a:solidFill>
                  <a:srgbClr val="00B0F0"/>
                </a:solidFill>
                <a:latin typeface="Calibri" panose="020F0502020204030204" pitchFamily="34" charset="0"/>
                <a:ea typeface="Arial Unicode MS" pitchFamily="50" charset="-127"/>
                <a:cs typeface="Arial Unicode MS" pitchFamily="50" charset="-127"/>
              </a:rPr>
              <a:t>프로그램 구성</a:t>
            </a: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r>
              <a:rPr lang="ko-KR" altLang="en-US" sz="2400" dirty="0" smtClean="0">
                <a:solidFill>
                  <a:srgbClr val="00B0F0"/>
                </a:solidFill>
                <a:latin typeface="Calibri" panose="020F0502020204030204" pitchFamily="34" charset="0"/>
                <a:ea typeface="Arial Unicode MS" pitchFamily="50" charset="-127"/>
                <a:cs typeface="Arial Unicode MS" pitchFamily="50" charset="-127"/>
              </a:rPr>
              <a:t>프로젝트 시연</a:t>
            </a: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8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612" y="1424713"/>
            <a:ext cx="2124075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762" y="1424712"/>
            <a:ext cx="2124075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712" y="-111989"/>
            <a:ext cx="2854325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3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0" y="0"/>
            <a:ext cx="12192000" cy="1293223"/>
          </a:xfrm>
          <a:prstGeom prst="wedgeRectCallout">
            <a:avLst>
              <a:gd name="adj1" fmla="val -21540"/>
              <a:gd name="adj2" fmla="val 96718"/>
            </a:avLst>
          </a:prstGeom>
          <a:solidFill>
            <a:srgbClr val="54B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73515" y="646611"/>
            <a:ext cx="1845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8" descr="이미지 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23" y="2328726"/>
            <a:ext cx="2240125" cy="224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3" descr="이미지 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539" y="2320174"/>
            <a:ext cx="2242230" cy="225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 descr="이미지 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160" y="2328726"/>
            <a:ext cx="2253029" cy="224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239139" y="4622786"/>
            <a:ext cx="1577891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ko-KR" sz="2400" dirty="0" smtClean="0"/>
              <a:t>1.</a:t>
            </a:r>
            <a:r>
              <a:rPr lang="ko-KR" altLang="en-US" sz="2400" dirty="0" err="1" smtClean="0"/>
              <a:t>김남우</a:t>
            </a:r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8962826" y="4684886"/>
            <a:ext cx="1462595" cy="389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ko-KR" sz="2400" dirty="0" smtClean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3.</a:t>
            </a:r>
            <a:r>
              <a:rPr lang="ko-KR" altLang="en-US" sz="2400" dirty="0" smtClean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조재천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5093240" y="4649973"/>
            <a:ext cx="1338828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ko-KR" sz="2400" dirty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2.</a:t>
            </a:r>
            <a:r>
              <a:rPr lang="ko-KR" altLang="en-US" sz="2400" dirty="0" err="1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김우기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43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3737702" y="1448887"/>
            <a:ext cx="4617158" cy="45625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52498" y="2160510"/>
            <a:ext cx="699630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01</a:t>
            </a:r>
            <a:endParaRPr lang="en-US" altLang="ko-KR" sz="96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94774" y="3523147"/>
            <a:ext cx="3111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개발 환경</a:t>
            </a:r>
            <a:endParaRPr lang="en-US" altLang="ko-KR" sz="54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30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갈매기형 수장 12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F6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2910" y="261816"/>
            <a:ext cx="387869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ko-KR" altLang="en-US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환경</a:t>
            </a:r>
            <a:endParaRPr lang="en-US" altLang="ko-KR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4" name="Picture 6" descr="https://t1.daumcdn.net/cfile/tistory/99C9D6335EB3F596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386" y="2145256"/>
            <a:ext cx="3031763" cy="304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(자바)] final 키워드와 클래스(Class), 메소드(Method), 멤버변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96" y="1638396"/>
            <a:ext cx="1943810" cy="355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389208" y="5370901"/>
            <a:ext cx="25971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사용한 언어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42684" y="5370900"/>
            <a:ext cx="549516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사용한 프로그램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844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3737702" y="1448887"/>
            <a:ext cx="4617158" cy="45625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52498" y="2160510"/>
            <a:ext cx="699630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02</a:t>
            </a:r>
            <a:endParaRPr lang="en-US" altLang="ko-KR" sz="96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94774" y="3523147"/>
            <a:ext cx="3111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개발 배경</a:t>
            </a:r>
            <a:endParaRPr lang="en-US" altLang="ko-KR" sz="54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415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2" y="1841326"/>
            <a:ext cx="12192001" cy="50166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갈매기형 수장 3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2910" y="261816"/>
            <a:ext cx="387869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배경</a:t>
            </a:r>
            <a:endParaRPr lang="en-US" altLang="ko-KR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8328" y="1929137"/>
            <a:ext cx="959534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호텔 예약제방식을 자바 언어로 구현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기존 숙박업소들을 분석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제공 서비스 파악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예약자의 이름과 연락처로 등록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자신이 원하는 방과 일정을 선택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 외 조회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변경 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취소를 하도록 구성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주말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성수기 추가요금 발생하도록 구현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142" y="4349663"/>
            <a:ext cx="2503857" cy="250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8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3737702" y="1448887"/>
            <a:ext cx="4617158" cy="45625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52498" y="2160510"/>
            <a:ext cx="699630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03</a:t>
            </a:r>
            <a:endParaRPr lang="en-US" altLang="ko-KR" sz="96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27073" y="3523147"/>
            <a:ext cx="364715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프로세스의</a:t>
            </a:r>
            <a:endParaRPr lang="en-US" altLang="ko-KR" sz="5400" b="1" u="sng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흐름</a:t>
            </a:r>
            <a:endParaRPr lang="en-US" altLang="ko-KR" sz="54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53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3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프로세스의 흐름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620171" y="1406780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다이아몬드 2"/>
          <p:cNvSpPr/>
          <p:nvPr/>
        </p:nvSpPr>
        <p:spPr>
          <a:xfrm>
            <a:off x="1653300" y="2818614"/>
            <a:ext cx="1716158" cy="141292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예약자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95561" y="4103119"/>
            <a:ext cx="1457739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646676" y="5087879"/>
            <a:ext cx="1722782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예약번호배정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2" idx="2"/>
            <a:endCxn id="3" idx="0"/>
          </p:cNvCxnSpPr>
          <p:nvPr/>
        </p:nvCxnSpPr>
        <p:spPr>
          <a:xfrm>
            <a:off x="2508067" y="1963371"/>
            <a:ext cx="3312" cy="85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511471" y="4231542"/>
            <a:ext cx="13222" cy="85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3" idx="1"/>
            <a:endCxn id="33" idx="0"/>
          </p:cNvCxnSpPr>
          <p:nvPr/>
        </p:nvCxnSpPr>
        <p:spPr>
          <a:xfrm rot="10800000" flipV="1">
            <a:off x="924432" y="3525077"/>
            <a:ext cx="728869" cy="578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998320" y="2417081"/>
            <a:ext cx="49703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</a:t>
            </a:r>
            <a:endParaRPr lang="en-US" altLang="ko-K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직선 화살표 연결선 38"/>
          <p:cNvCxnSpPr>
            <a:stCxn id="34" idx="3"/>
          </p:cNvCxnSpPr>
          <p:nvPr/>
        </p:nvCxnSpPr>
        <p:spPr>
          <a:xfrm flipV="1">
            <a:off x="3369458" y="5366174"/>
            <a:ext cx="3013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3714014" y="5087879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384325" y="1493506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예약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384326" y="2751620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예약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384326" y="4381413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예약 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384327" y="5639527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종료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꺾인 연결선 42"/>
          <p:cNvCxnSpPr>
            <a:stCxn id="52" idx="3"/>
            <a:endCxn id="55" idx="1"/>
          </p:cNvCxnSpPr>
          <p:nvPr/>
        </p:nvCxnSpPr>
        <p:spPr>
          <a:xfrm flipV="1">
            <a:off x="5489805" y="1771802"/>
            <a:ext cx="894520" cy="35943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56" idx="1"/>
          </p:cNvCxnSpPr>
          <p:nvPr/>
        </p:nvCxnSpPr>
        <p:spPr>
          <a:xfrm flipV="1">
            <a:off x="5910470" y="3029916"/>
            <a:ext cx="473856" cy="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57" idx="1"/>
          </p:cNvCxnSpPr>
          <p:nvPr/>
        </p:nvCxnSpPr>
        <p:spPr>
          <a:xfrm>
            <a:off x="5910470" y="4659709"/>
            <a:ext cx="473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52" idx="3"/>
            <a:endCxn id="59" idx="1"/>
          </p:cNvCxnSpPr>
          <p:nvPr/>
        </p:nvCxnSpPr>
        <p:spPr>
          <a:xfrm>
            <a:off x="5489805" y="5366175"/>
            <a:ext cx="894522" cy="5516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8322454" y="1493505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err="1" smtClean="0">
                <a:solidFill>
                  <a:schemeClr val="tx1"/>
                </a:solidFill>
              </a:rPr>
              <a:t>예약번호</a:t>
            </a:r>
            <a:r>
              <a:rPr lang="ko-KR" altLang="en-US" dirty="0" smtClean="0">
                <a:solidFill>
                  <a:schemeClr val="tx1"/>
                </a:solidFill>
              </a:rPr>
              <a:t>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/>
          <p:cNvCxnSpPr>
            <a:stCxn id="55" idx="3"/>
            <a:endCxn id="67" idx="1"/>
          </p:cNvCxnSpPr>
          <p:nvPr/>
        </p:nvCxnSpPr>
        <p:spPr>
          <a:xfrm flipV="1">
            <a:off x="8160116" y="1771801"/>
            <a:ext cx="1623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10260583" y="1493505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67" idx="3"/>
            <a:endCxn id="73" idx="1"/>
          </p:cNvCxnSpPr>
          <p:nvPr/>
        </p:nvCxnSpPr>
        <p:spPr>
          <a:xfrm>
            <a:off x="10098245" y="1771801"/>
            <a:ext cx="16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73" idx="0"/>
            <a:endCxn id="52" idx="0"/>
          </p:cNvCxnSpPr>
          <p:nvPr/>
        </p:nvCxnSpPr>
        <p:spPr>
          <a:xfrm rot="16200000" flipH="1" flipV="1">
            <a:off x="6078008" y="17407"/>
            <a:ext cx="3594374" cy="6546569"/>
          </a:xfrm>
          <a:prstGeom prst="bentConnector3">
            <a:avLst>
              <a:gd name="adj1" fmla="val -6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8305976" y="2751620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err="1" smtClean="0">
                <a:solidFill>
                  <a:schemeClr val="tx1"/>
                </a:solidFill>
              </a:rPr>
              <a:t>예약번호</a:t>
            </a:r>
            <a:r>
              <a:rPr lang="ko-KR" altLang="en-US" dirty="0" smtClean="0">
                <a:solidFill>
                  <a:schemeClr val="tx1"/>
                </a:solidFill>
              </a:rPr>
              <a:t>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>
            <a:stCxn id="56" idx="3"/>
            <a:endCxn id="78" idx="1"/>
          </p:cNvCxnSpPr>
          <p:nvPr/>
        </p:nvCxnSpPr>
        <p:spPr>
          <a:xfrm>
            <a:off x="8160117" y="3029916"/>
            <a:ext cx="145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8305975" y="4381412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err="1" smtClean="0">
                <a:solidFill>
                  <a:schemeClr val="tx1"/>
                </a:solidFill>
              </a:rPr>
              <a:t>예약번호</a:t>
            </a:r>
            <a:r>
              <a:rPr lang="ko-KR" altLang="en-US" dirty="0" smtClean="0">
                <a:solidFill>
                  <a:schemeClr val="tx1"/>
                </a:solidFill>
              </a:rPr>
              <a:t>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>
            <a:stCxn id="57" idx="3"/>
            <a:endCxn id="82" idx="1"/>
          </p:cNvCxnSpPr>
          <p:nvPr/>
        </p:nvCxnSpPr>
        <p:spPr>
          <a:xfrm flipV="1">
            <a:off x="8160117" y="4659708"/>
            <a:ext cx="1458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10237567" y="2751620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조회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>
            <a:stCxn id="78" idx="3"/>
            <a:endCxn id="85" idx="1"/>
          </p:cNvCxnSpPr>
          <p:nvPr/>
        </p:nvCxnSpPr>
        <p:spPr>
          <a:xfrm>
            <a:off x="10081767" y="3029916"/>
            <a:ext cx="15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10227624" y="4392140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 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>
            <a:stCxn id="82" idx="3"/>
            <a:endCxn id="88" idx="1"/>
          </p:cNvCxnSpPr>
          <p:nvPr/>
        </p:nvCxnSpPr>
        <p:spPr>
          <a:xfrm>
            <a:off x="10081766" y="4659708"/>
            <a:ext cx="145858" cy="1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85" idx="3"/>
            <a:endCxn id="52" idx="2"/>
          </p:cNvCxnSpPr>
          <p:nvPr/>
        </p:nvCxnSpPr>
        <p:spPr>
          <a:xfrm flipH="1">
            <a:off x="4601910" y="3029916"/>
            <a:ext cx="7411448" cy="2614554"/>
          </a:xfrm>
          <a:prstGeom prst="bentConnector4">
            <a:avLst>
              <a:gd name="adj1" fmla="val -1296"/>
              <a:gd name="adj2" fmla="val 134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88" idx="2"/>
          </p:cNvCxnSpPr>
          <p:nvPr/>
        </p:nvCxnSpPr>
        <p:spPr>
          <a:xfrm>
            <a:off x="11115520" y="4948731"/>
            <a:ext cx="32960" cy="162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52" idx="0"/>
            <a:endCxn id="3" idx="3"/>
          </p:cNvCxnSpPr>
          <p:nvPr/>
        </p:nvCxnSpPr>
        <p:spPr>
          <a:xfrm flipH="1" flipV="1">
            <a:off x="3369458" y="3525078"/>
            <a:ext cx="1232452" cy="156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3" idx="2"/>
            <a:endCxn id="34" idx="1"/>
          </p:cNvCxnSpPr>
          <p:nvPr/>
        </p:nvCxnSpPr>
        <p:spPr>
          <a:xfrm rot="16200000" flipH="1">
            <a:off x="932321" y="4651819"/>
            <a:ext cx="706465" cy="722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31224" y="4564783"/>
            <a:ext cx="868221" cy="12926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Resrvation</a:t>
            </a:r>
            <a:endParaRPr lang="en-US" altLang="ko-K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complete</a:t>
            </a:r>
            <a:endParaRPr lang="en-US" altLang="ko-K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25056" y="3350826"/>
            <a:ext cx="49703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</a:t>
            </a:r>
            <a:endParaRPr lang="en-US" altLang="ko-K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5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1057</TotalTime>
  <Words>227</Words>
  <Application>Microsoft Office PowerPoint</Application>
  <PresentationFormat>와이드스크린</PresentationFormat>
  <Paragraphs>109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Arial Unicode MS</vt:lpstr>
      <vt:lpstr>HY나무L</vt:lpstr>
      <vt:lpstr>맑은 고딕</vt:lpstr>
      <vt:lpstr>Arial</vt:lpstr>
      <vt:lpstr>Calibri</vt:lpstr>
      <vt:lpstr>Calibri Light</vt:lpstr>
      <vt:lpstr>Times New Roman</vt:lpstr>
      <vt:lpstr>Wingdings 2</vt:lpstr>
      <vt:lpstr>HDOfficeLightV0</vt:lpstr>
      <vt:lpstr>Office Theme</vt:lpstr>
      <vt:lpstr>호텔 예약관리 프로그램</vt:lpstr>
      <vt:lpstr>     목     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호텔 예약관리 프로그램</dc:title>
  <dc:creator>Ro ryan</dc:creator>
  <cp:lastModifiedBy>KB</cp:lastModifiedBy>
  <cp:revision>73</cp:revision>
  <dcterms:created xsi:type="dcterms:W3CDTF">2022-05-07T00:42:38Z</dcterms:created>
  <dcterms:modified xsi:type="dcterms:W3CDTF">2022-05-12T04:52:47Z</dcterms:modified>
</cp:coreProperties>
</file>