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6" r:id="rId3"/>
    <p:sldId id="258" r:id="rId4"/>
    <p:sldId id="259" r:id="rId5"/>
    <p:sldId id="261" r:id="rId6"/>
    <p:sldId id="267" r:id="rId7"/>
    <p:sldId id="264" r:id="rId8"/>
    <p:sldId id="262" r:id="rId9"/>
    <p:sldId id="263" r:id="rId10"/>
    <p:sldId id="265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12롯데마트드림Bold" panose="02020603020101020101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C044"/>
    <a:srgbClr val="CE9D0E"/>
    <a:srgbClr val="FFC000"/>
    <a:srgbClr val="F2F2F2"/>
    <a:srgbClr val="D1B747"/>
    <a:srgbClr val="F02472"/>
    <a:srgbClr val="78823A"/>
    <a:srgbClr val="BC6A26"/>
    <a:srgbClr val="C26520"/>
    <a:srgbClr val="C37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90" y="84"/>
      </p:cViewPr>
      <p:guideLst>
        <p:guide orient="horz" pos="2092"/>
        <p:guide pos="3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6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9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2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5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0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47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6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0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2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E5EA-FC9D-44B5-B7E3-D54953EA9507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6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184634"/>
            <a:ext cx="12192000" cy="620111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261818" y="2321472"/>
            <a:ext cx="7668363" cy="2215055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490953" y="2543877"/>
            <a:ext cx="7220606" cy="17702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785242" y="2766848"/>
            <a:ext cx="1303282" cy="1303282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22168" y="2822083"/>
            <a:ext cx="47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지하철 </a:t>
            </a:r>
            <a:r>
              <a:rPr lang="en-US" altLang="ko-KR" sz="36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sz="36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템플릿</a:t>
            </a:r>
            <a:endParaRPr lang="en-US" altLang="ko-KR" sz="3600" b="1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6365" y="3536214"/>
            <a:ext cx="255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Semsemppt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56229" y="3536213"/>
            <a:ext cx="9329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泉泉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055" y="2963238"/>
            <a:ext cx="163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123</a:t>
            </a:r>
            <a:endParaRPr lang="ko-KR" altLang="en-US" sz="48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8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184634"/>
            <a:ext cx="12192000" cy="620111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61818" y="2321472"/>
            <a:ext cx="7668363" cy="2215055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490953" y="2543877"/>
            <a:ext cx="7220606" cy="17702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785242" y="2766848"/>
            <a:ext cx="1303282" cy="1303282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17659" y="2822083"/>
            <a:ext cx="459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b="1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감사합니다</a:t>
            </a:r>
            <a:endParaRPr lang="en-US" altLang="ko-KR" sz="3600" b="1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6365" y="3536214"/>
            <a:ext cx="255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Semsemppt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5048" y="10510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456229" y="3536213"/>
            <a:ext cx="9329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泉泉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055" y="2963238"/>
            <a:ext cx="163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123</a:t>
            </a:r>
            <a:endParaRPr lang="ko-KR" altLang="en-US" sz="48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3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184634"/>
            <a:ext cx="12192000" cy="620111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261818" y="2321472"/>
            <a:ext cx="7668363" cy="2215055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490953" y="2543877"/>
            <a:ext cx="7220606" cy="17702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785242" y="2766848"/>
            <a:ext cx="1303282" cy="1303282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22168" y="2822083"/>
            <a:ext cx="47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지하철 </a:t>
            </a:r>
            <a:r>
              <a:rPr lang="en-US" altLang="ko-KR" sz="36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sz="36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템플릿</a:t>
            </a:r>
            <a:endParaRPr lang="en-US" altLang="ko-KR" sz="3600" b="1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6365" y="3536214"/>
            <a:ext cx="255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Semsemppt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9509" y="161580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456229" y="3536213"/>
            <a:ext cx="9329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泉泉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055" y="2963238"/>
            <a:ext cx="163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123</a:t>
            </a:r>
            <a:endParaRPr lang="ko-KR" altLang="en-US" sz="48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59703" y="1300499"/>
            <a:ext cx="684642" cy="684642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75061" y="1300499"/>
            <a:ext cx="684642" cy="684642"/>
          </a:xfrm>
          <a:prstGeom prst="rect">
            <a:avLst/>
          </a:prstGeom>
          <a:solidFill>
            <a:srgbClr val="143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44345" y="1300499"/>
            <a:ext cx="684642" cy="684642"/>
          </a:xfrm>
          <a:prstGeom prst="rect">
            <a:avLst/>
          </a:prstGeom>
          <a:solidFill>
            <a:srgbClr val="F29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17585" y="1300499"/>
            <a:ext cx="684642" cy="684642"/>
          </a:xfrm>
          <a:prstGeom prst="rect">
            <a:avLst/>
          </a:prstGeom>
          <a:solidFill>
            <a:srgbClr val="16A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01725" y="1300499"/>
            <a:ext cx="684642" cy="684642"/>
          </a:xfrm>
          <a:prstGeom prst="rect">
            <a:avLst/>
          </a:prstGeom>
          <a:solidFill>
            <a:srgbClr val="8145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69515" y="1300499"/>
            <a:ext cx="684642" cy="684642"/>
          </a:xfrm>
          <a:prstGeom prst="rect">
            <a:avLst/>
          </a:prstGeom>
          <a:solidFill>
            <a:srgbClr val="B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35308" y="1300499"/>
            <a:ext cx="684642" cy="684642"/>
          </a:xfrm>
          <a:prstGeom prst="rect">
            <a:avLst/>
          </a:prstGeom>
          <a:solidFill>
            <a:srgbClr val="F02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416459" y="1300499"/>
            <a:ext cx="684642" cy="684642"/>
          </a:xfrm>
          <a:prstGeom prst="rect">
            <a:avLst/>
          </a:prstGeom>
          <a:solidFill>
            <a:srgbClr val="D1B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050666" y="1300499"/>
            <a:ext cx="684642" cy="684642"/>
          </a:xfrm>
          <a:prstGeom prst="rect">
            <a:avLst/>
          </a:prstGeom>
          <a:solidFill>
            <a:srgbClr val="788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4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74222" y="2459420"/>
            <a:ext cx="155030" cy="882869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74222" y="3314044"/>
            <a:ext cx="155030" cy="945930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74222" y="4466896"/>
            <a:ext cx="155030" cy="903889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74222" y="1295399"/>
            <a:ext cx="155030" cy="859221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654766" y="1902373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787008" y="1929962"/>
            <a:ext cx="529458" cy="529458"/>
            <a:chOff x="2728749" y="1818290"/>
            <a:chExt cx="719959" cy="719959"/>
          </a:xfrm>
        </p:grpSpPr>
        <p:sp>
          <p:nvSpPr>
            <p:cNvPr id="5" name="타원 4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도넛 5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787008" y="3041132"/>
            <a:ext cx="529458" cy="529458"/>
            <a:chOff x="2728749" y="1818290"/>
            <a:chExt cx="719959" cy="719959"/>
          </a:xfrm>
        </p:grpSpPr>
        <p:sp>
          <p:nvSpPr>
            <p:cNvPr id="29" name="타원 28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도넛 29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787008" y="4152302"/>
            <a:ext cx="529458" cy="529458"/>
            <a:chOff x="2728749" y="1818290"/>
            <a:chExt cx="719959" cy="719959"/>
          </a:xfrm>
        </p:grpSpPr>
        <p:sp>
          <p:nvSpPr>
            <p:cNvPr id="32" name="타원 31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도넛 32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787008" y="5263472"/>
            <a:ext cx="529458" cy="529458"/>
            <a:chOff x="2728749" y="1818290"/>
            <a:chExt cx="719959" cy="719959"/>
          </a:xfrm>
        </p:grpSpPr>
        <p:sp>
          <p:nvSpPr>
            <p:cNvPr id="38" name="타원 37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도넛 38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4654766" y="3027337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endParaRPr lang="ko-KR" altLang="en-US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654766" y="4109522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endParaRPr lang="ko-KR" altLang="en-US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654766" y="5249677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endParaRPr lang="ko-KR" altLang="en-US" sz="2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08376" y="1877655"/>
            <a:ext cx="254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홍대입구</a:t>
            </a:r>
            <a:endParaRPr lang="ko-KR" altLang="en-US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08376" y="3025777"/>
            <a:ext cx="254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합정</a:t>
            </a:r>
            <a:endParaRPr lang="ko-KR" altLang="en-US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08376" y="4111081"/>
            <a:ext cx="254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당산</a:t>
            </a:r>
            <a:endParaRPr lang="ko-KR" altLang="en-US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08376" y="5222251"/>
            <a:ext cx="254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영등포구청</a:t>
            </a:r>
            <a:endParaRPr lang="ko-KR" altLang="en-US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48704" y="756745"/>
            <a:ext cx="1206065" cy="5386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626069" y="846740"/>
            <a:ext cx="358663" cy="358663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108969" y="846740"/>
            <a:ext cx="358663" cy="3586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779006" y="702905"/>
            <a:ext cx="365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6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CONTENTS</a:t>
            </a:r>
            <a:endParaRPr lang="ko-KR" altLang="en-US" sz="3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798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제목을 입력해주세요</a:t>
            </a:r>
            <a:endParaRPr lang="en-US" altLang="ko-KR" sz="28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8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23757" y="3427029"/>
            <a:ext cx="8691698" cy="529458"/>
            <a:chOff x="1781412" y="3279435"/>
            <a:chExt cx="8691698" cy="529458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3265775" y="2327220"/>
              <a:ext cx="165539" cy="2433883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 rot="16200000">
              <a:off x="5976718" y="2327220"/>
              <a:ext cx="165539" cy="2433883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 rot="16200000">
              <a:off x="8879685" y="2327220"/>
              <a:ext cx="165539" cy="2433883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 rot="16200000">
              <a:off x="1781412" y="3279435"/>
              <a:ext cx="529458" cy="529458"/>
              <a:chOff x="2728749" y="1818290"/>
              <a:chExt cx="719959" cy="719959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도넛 16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 rot="16200000">
              <a:off x="4502159" y="3279435"/>
              <a:ext cx="529458" cy="529458"/>
              <a:chOff x="2728749" y="1818290"/>
              <a:chExt cx="719959" cy="719959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도넛 14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6200000">
              <a:off x="7222906" y="3279435"/>
              <a:ext cx="529458" cy="529458"/>
              <a:chOff x="2728749" y="1818290"/>
              <a:chExt cx="719959" cy="719959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도넛 12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 rot="16200000">
              <a:off x="9943652" y="3279435"/>
              <a:ext cx="529458" cy="529458"/>
              <a:chOff x="2728749" y="1818290"/>
              <a:chExt cx="719959" cy="719959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도넛 10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1323060" y="2812831"/>
            <a:ext cx="118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신도림</a:t>
            </a:r>
            <a:endParaRPr lang="ko-KR" altLang="en-US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11026" y="2820721"/>
            <a:ext cx="960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대림</a:t>
            </a:r>
            <a:endParaRPr lang="ko-KR" altLang="en-US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70144" y="2820721"/>
            <a:ext cx="960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사당</a:t>
            </a:r>
            <a:endParaRPr lang="ko-KR" altLang="en-US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70694" y="2820721"/>
            <a:ext cx="960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교대</a:t>
            </a:r>
            <a:endParaRPr lang="ko-KR" altLang="en-US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타원 2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제목을 입력해주세요</a:t>
            </a:r>
            <a:endParaRPr lang="en-US" altLang="ko-KR" sz="28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2269" y="4080473"/>
            <a:ext cx="203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금요일 오후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6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 신도림역에서 만나자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69644" y="4080473"/>
            <a:ext cx="203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나 지금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대림역에서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환승 중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85748" y="4080473"/>
            <a:ext cx="203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사당보다 먼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의정부보다 가까운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79963" y="4080473"/>
            <a:ext cx="268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교대나온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수빈이랑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교대역에서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교대하러가기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2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제목을 입력해주세요</a:t>
            </a:r>
            <a:endParaRPr lang="en-US" altLang="ko-KR" sz="28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53587" y="2333296"/>
            <a:ext cx="620111" cy="620111"/>
          </a:xfrm>
          <a:prstGeom prst="rect">
            <a:avLst/>
          </a:prstGeom>
          <a:solidFill>
            <a:srgbClr val="413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accent4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2800" b="1" dirty="0">
              <a:solidFill>
                <a:schemeClr val="accent4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85528" y="2333296"/>
            <a:ext cx="620111" cy="620111"/>
          </a:xfrm>
          <a:prstGeom prst="rect">
            <a:avLst/>
          </a:prstGeom>
          <a:solidFill>
            <a:srgbClr val="413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accent4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endParaRPr lang="ko-KR" altLang="en-US" sz="2800" b="1" dirty="0">
              <a:solidFill>
                <a:schemeClr val="accent4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59658" y="2333296"/>
            <a:ext cx="620111" cy="620111"/>
          </a:xfrm>
          <a:prstGeom prst="rect">
            <a:avLst/>
          </a:prstGeom>
          <a:solidFill>
            <a:srgbClr val="413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accent4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endParaRPr lang="ko-KR" altLang="en-US" sz="2800" b="1" dirty="0">
              <a:solidFill>
                <a:schemeClr val="accent4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930867" y="2333296"/>
            <a:ext cx="0" cy="34999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261130" y="2333296"/>
            <a:ext cx="0" cy="34999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55978" y="3093331"/>
            <a:ext cx="181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413A3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r>
              <a:rPr lang="ko-KR" altLang="en-US" sz="2400" dirty="0" smtClean="0">
                <a:solidFill>
                  <a:srgbClr val="413A3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번 출구</a:t>
            </a:r>
            <a:endParaRPr lang="ko-KR" altLang="en-US" sz="2400" dirty="0">
              <a:solidFill>
                <a:srgbClr val="413A35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98157" y="3096624"/>
            <a:ext cx="181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413A3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r>
              <a:rPr lang="ko-KR" altLang="en-US" sz="2400" dirty="0" smtClean="0">
                <a:solidFill>
                  <a:srgbClr val="413A3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번 출구</a:t>
            </a:r>
            <a:endParaRPr lang="ko-KR" altLang="en-US" sz="2400" dirty="0">
              <a:solidFill>
                <a:srgbClr val="413A35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09783" y="3093331"/>
            <a:ext cx="181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413A3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r>
              <a:rPr lang="ko-KR" altLang="en-US" sz="2400" dirty="0" smtClean="0">
                <a:solidFill>
                  <a:srgbClr val="413A3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번 출구</a:t>
            </a:r>
            <a:endParaRPr lang="ko-KR" altLang="en-US" sz="2400" dirty="0">
              <a:solidFill>
                <a:srgbClr val="413A35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2424" y="3857297"/>
            <a:ext cx="3288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부탁드려요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부탁드려요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내용을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입력해주세요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98494" y="3857297"/>
            <a:ext cx="3288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부탁드려요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부탁드려요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내용을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입력해주세요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08039" y="3857297"/>
            <a:ext cx="3288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부탁드려요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부탁드려요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내용을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입력해주세요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7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제목을 입력해주세요</a:t>
            </a:r>
            <a:endParaRPr lang="en-US" altLang="ko-KR" sz="28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0866" y="2346021"/>
            <a:ext cx="11018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부탁드려요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부탁드려요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내용을 입력해주세요 내용을 입력해주세요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부탁드려요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입력해주세요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53132" y="1781885"/>
            <a:ext cx="3614068" cy="488348"/>
            <a:chOff x="653132" y="1781885"/>
            <a:chExt cx="3614068" cy="488348"/>
          </a:xfrm>
        </p:grpSpPr>
        <p:sp>
          <p:nvSpPr>
            <p:cNvPr id="8" name="직사각형 7"/>
            <p:cNvSpPr/>
            <p:nvPr/>
          </p:nvSpPr>
          <p:spPr>
            <a:xfrm>
              <a:off x="700866" y="1786759"/>
              <a:ext cx="3566334" cy="483474"/>
            </a:xfrm>
            <a:prstGeom prst="rect">
              <a:avLst/>
            </a:prstGeom>
            <a:solidFill>
              <a:srgbClr val="413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>
                <a:solidFill>
                  <a:schemeClr val="accent4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3132" y="1781885"/>
              <a:ext cx="3235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4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1 </a:t>
              </a:r>
              <a:r>
                <a:rPr lang="ko-KR" altLang="en-US" sz="2400" dirty="0">
                  <a:solidFill>
                    <a:schemeClr val="accent4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내용을 </a:t>
              </a:r>
              <a:r>
                <a:rPr lang="ko-KR" altLang="en-US" sz="2400" dirty="0" smtClean="0">
                  <a:solidFill>
                    <a:schemeClr val="accent4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입력해주세요</a:t>
              </a:r>
              <a:endParaRPr lang="ko-KR" altLang="en-US" sz="2400" dirty="0">
                <a:solidFill>
                  <a:schemeClr val="accent4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00866" y="4695261"/>
            <a:ext cx="11018168" cy="94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부탁드려요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부탁드려요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내용을 입력해주세요 내용을 입력해주세요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샘샘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PPT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많은 이용 부탁드려요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입력해주세요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53132" y="4131125"/>
            <a:ext cx="3789534" cy="488348"/>
            <a:chOff x="653132" y="1781885"/>
            <a:chExt cx="3789534" cy="488348"/>
          </a:xfrm>
        </p:grpSpPr>
        <p:sp>
          <p:nvSpPr>
            <p:cNvPr id="25" name="직사각형 24"/>
            <p:cNvSpPr/>
            <p:nvPr/>
          </p:nvSpPr>
          <p:spPr>
            <a:xfrm>
              <a:off x="700866" y="1786759"/>
              <a:ext cx="3566334" cy="483474"/>
            </a:xfrm>
            <a:prstGeom prst="rect">
              <a:avLst/>
            </a:prstGeom>
            <a:solidFill>
              <a:srgbClr val="413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>
                <a:solidFill>
                  <a:schemeClr val="accent4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3132" y="1781885"/>
              <a:ext cx="37895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4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en-US" altLang="ko-KR" sz="2400" dirty="0" smtClean="0">
                  <a:solidFill>
                    <a:schemeClr val="accent4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2 </a:t>
              </a:r>
              <a:r>
                <a:rPr lang="ko-KR" altLang="en-US" sz="2400" dirty="0">
                  <a:solidFill>
                    <a:schemeClr val="accent4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내용을 </a:t>
              </a:r>
              <a:r>
                <a:rPr lang="ko-KR" altLang="en-US" sz="2400" dirty="0" smtClean="0">
                  <a:solidFill>
                    <a:schemeClr val="accent4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입력해주세요</a:t>
              </a:r>
              <a:endParaRPr lang="ko-KR" altLang="en-US" sz="2400" dirty="0">
                <a:solidFill>
                  <a:schemeClr val="accent4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98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제목을 입력해주세요</a:t>
            </a:r>
            <a:endParaRPr lang="en-US" altLang="ko-KR" sz="28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206247" y="3792070"/>
            <a:ext cx="9201765" cy="3065927"/>
            <a:chOff x="1206247" y="3792070"/>
            <a:chExt cx="9201765" cy="3065927"/>
          </a:xfrm>
        </p:grpSpPr>
        <p:sp>
          <p:nvSpPr>
            <p:cNvPr id="106" name="양쪽 모서리가 둥근 사각형 105"/>
            <p:cNvSpPr/>
            <p:nvPr/>
          </p:nvSpPr>
          <p:spPr>
            <a:xfrm>
              <a:off x="3508728" y="5539268"/>
              <a:ext cx="2307764" cy="1310387"/>
            </a:xfrm>
            <a:prstGeom prst="round2SameRect">
              <a:avLst>
                <a:gd name="adj1" fmla="val 29248"/>
                <a:gd name="adj2" fmla="val 0"/>
              </a:avLst>
            </a:prstGeom>
            <a:solidFill>
              <a:srgbClr val="3C6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양쪽 모서리가 둥근 사각형 104"/>
            <p:cNvSpPr/>
            <p:nvPr/>
          </p:nvSpPr>
          <p:spPr>
            <a:xfrm>
              <a:off x="1206247" y="5533824"/>
              <a:ext cx="2307764" cy="1310387"/>
            </a:xfrm>
            <a:prstGeom prst="round2SameRect">
              <a:avLst>
                <a:gd name="adj1" fmla="val 29248"/>
                <a:gd name="adj2" fmla="val 0"/>
              </a:avLst>
            </a:prstGeom>
            <a:solidFill>
              <a:srgbClr val="3C6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1353611" y="3939329"/>
              <a:ext cx="2067722" cy="2907252"/>
              <a:chOff x="3066814" y="783485"/>
              <a:chExt cx="3170468" cy="4457732"/>
            </a:xfrm>
          </p:grpSpPr>
          <p:sp>
            <p:nvSpPr>
              <p:cNvPr id="110" name="타원 109"/>
              <p:cNvSpPr/>
              <p:nvPr/>
            </p:nvSpPr>
            <p:spPr>
              <a:xfrm>
                <a:off x="5112330" y="2658809"/>
                <a:ext cx="967605" cy="967605"/>
              </a:xfrm>
              <a:prstGeom prst="ellipse">
                <a:avLst/>
              </a:prstGeom>
              <a:solidFill>
                <a:srgbClr val="876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5185666" y="3258607"/>
                <a:ext cx="967605" cy="1297481"/>
              </a:xfrm>
              <a:prstGeom prst="ellipse">
                <a:avLst/>
              </a:prstGeom>
              <a:solidFill>
                <a:srgbClr val="876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3066814" y="3258607"/>
                <a:ext cx="967605" cy="1297481"/>
              </a:xfrm>
              <a:prstGeom prst="ellipse">
                <a:avLst/>
              </a:prstGeom>
              <a:solidFill>
                <a:srgbClr val="876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3127788" y="2658809"/>
                <a:ext cx="967605" cy="967605"/>
              </a:xfrm>
              <a:prstGeom prst="ellipse">
                <a:avLst/>
              </a:prstGeom>
              <a:solidFill>
                <a:srgbClr val="876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/>
              <p:cNvGrpSpPr/>
              <p:nvPr/>
            </p:nvGrpSpPr>
            <p:grpSpPr>
              <a:xfrm>
                <a:off x="3092716" y="783485"/>
                <a:ext cx="3144566" cy="4457732"/>
                <a:chOff x="2786261" y="1736671"/>
                <a:chExt cx="2281617" cy="3234416"/>
              </a:xfrm>
            </p:grpSpPr>
            <p:sp>
              <p:nvSpPr>
                <p:cNvPr id="61" name="직사각형 60"/>
                <p:cNvSpPr/>
                <p:nvPr/>
              </p:nvSpPr>
              <p:spPr>
                <a:xfrm>
                  <a:off x="2901096" y="2785178"/>
                  <a:ext cx="1998220" cy="1782653"/>
                </a:xfrm>
                <a:prstGeom prst="rect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61"/>
                <p:cNvSpPr/>
                <p:nvPr/>
              </p:nvSpPr>
              <p:spPr>
                <a:xfrm>
                  <a:off x="2901096" y="1876509"/>
                  <a:ext cx="1998220" cy="2050815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순서도: 지연 62"/>
                <p:cNvSpPr/>
                <p:nvPr/>
              </p:nvSpPr>
              <p:spPr>
                <a:xfrm rot="16200000">
                  <a:off x="3380244" y="3371253"/>
                  <a:ext cx="1005851" cy="2193818"/>
                </a:xfrm>
                <a:prstGeom prst="flowChartDelay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rgbClr val="F5F5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3580702" y="3475103"/>
                  <a:ext cx="632288" cy="734362"/>
                </a:xfrm>
                <a:prstGeom prst="rect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타원 64"/>
                <p:cNvSpPr/>
                <p:nvPr/>
              </p:nvSpPr>
              <p:spPr>
                <a:xfrm>
                  <a:off x="2816853" y="2824495"/>
                  <a:ext cx="603299" cy="596812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타원 65"/>
                <p:cNvSpPr/>
                <p:nvPr/>
              </p:nvSpPr>
              <p:spPr>
                <a:xfrm>
                  <a:off x="4416697" y="2761664"/>
                  <a:ext cx="651181" cy="644178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타원 66"/>
                <p:cNvSpPr/>
                <p:nvPr/>
              </p:nvSpPr>
              <p:spPr>
                <a:xfrm>
                  <a:off x="2961572" y="1964124"/>
                  <a:ext cx="1891297" cy="1870961"/>
                </a:xfrm>
                <a:prstGeom prst="ellipse">
                  <a:avLst/>
                </a:prstGeom>
                <a:solidFill>
                  <a:srgbClr val="FFF0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타원 67"/>
                <p:cNvSpPr/>
                <p:nvPr/>
              </p:nvSpPr>
              <p:spPr>
                <a:xfrm>
                  <a:off x="3146590" y="3108505"/>
                  <a:ext cx="386848" cy="414101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타원 68"/>
                <p:cNvSpPr/>
                <p:nvPr/>
              </p:nvSpPr>
              <p:spPr>
                <a:xfrm>
                  <a:off x="4245026" y="3108505"/>
                  <a:ext cx="386848" cy="414101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직각 삼각형 69"/>
                <p:cNvSpPr/>
                <p:nvPr/>
              </p:nvSpPr>
              <p:spPr>
                <a:xfrm>
                  <a:off x="3573614" y="3953741"/>
                  <a:ext cx="316944" cy="26215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직각 삼각형 70"/>
                <p:cNvSpPr/>
                <p:nvPr/>
              </p:nvSpPr>
              <p:spPr>
                <a:xfrm flipH="1">
                  <a:off x="3907221" y="3947310"/>
                  <a:ext cx="303443" cy="26215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막힌 원호 73"/>
                <p:cNvSpPr/>
                <p:nvPr/>
              </p:nvSpPr>
              <p:spPr>
                <a:xfrm rot="10574914">
                  <a:off x="3656050" y="3137250"/>
                  <a:ext cx="521865" cy="424888"/>
                </a:xfrm>
                <a:prstGeom prst="blockArc">
                  <a:avLst>
                    <a:gd name="adj1" fmla="val 13425387"/>
                    <a:gd name="adj2" fmla="val 19299046"/>
                    <a:gd name="adj3" fmla="val 10569"/>
                  </a:avLst>
                </a:prstGeom>
                <a:solidFill>
                  <a:srgbClr val="E8A2A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 flipH="1">
                  <a:off x="3432258" y="2990109"/>
                  <a:ext cx="200214" cy="198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6" name="막힌 원호 75"/>
                <p:cNvSpPr/>
                <p:nvPr/>
              </p:nvSpPr>
              <p:spPr>
                <a:xfrm rot="18329688" flipH="1">
                  <a:off x="3274797" y="2850242"/>
                  <a:ext cx="509976" cy="509976"/>
                </a:xfrm>
                <a:prstGeom prst="blockArc">
                  <a:avLst>
                    <a:gd name="adj1" fmla="val 10800000"/>
                    <a:gd name="adj2" fmla="val 15306722"/>
                    <a:gd name="adj3" fmla="val 7108"/>
                  </a:avLst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타원 76"/>
                <p:cNvSpPr/>
                <p:nvPr/>
              </p:nvSpPr>
              <p:spPr>
                <a:xfrm flipH="1">
                  <a:off x="4160298" y="2990109"/>
                  <a:ext cx="200214" cy="198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8" name="달 77"/>
                <p:cNvSpPr/>
                <p:nvPr/>
              </p:nvSpPr>
              <p:spPr>
                <a:xfrm rot="1652342">
                  <a:off x="2973071" y="1756711"/>
                  <a:ext cx="783952" cy="1780981"/>
                </a:xfrm>
                <a:prstGeom prst="moon">
                  <a:avLst>
                    <a:gd name="adj" fmla="val 54256"/>
                  </a:avLst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달 78"/>
                <p:cNvSpPr/>
                <p:nvPr/>
              </p:nvSpPr>
              <p:spPr>
                <a:xfrm rot="9329980">
                  <a:off x="4140380" y="1736671"/>
                  <a:ext cx="675304" cy="1850897"/>
                </a:xfrm>
                <a:prstGeom prst="moon">
                  <a:avLst>
                    <a:gd name="adj" fmla="val 54984"/>
                  </a:avLst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막힌 원호 79"/>
                <p:cNvSpPr/>
                <p:nvPr/>
              </p:nvSpPr>
              <p:spPr>
                <a:xfrm rot="18329688" flipH="1">
                  <a:off x="4016307" y="2840170"/>
                  <a:ext cx="509976" cy="509976"/>
                </a:xfrm>
                <a:prstGeom prst="blockArc">
                  <a:avLst>
                    <a:gd name="adj1" fmla="val 10800000"/>
                    <a:gd name="adj2" fmla="val 15306722"/>
                    <a:gd name="adj3" fmla="val 7108"/>
                  </a:avLst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1" name="타원 110"/>
              <p:cNvSpPr/>
              <p:nvPr/>
            </p:nvSpPr>
            <p:spPr>
              <a:xfrm rot="19350809">
                <a:off x="5077914" y="1036364"/>
                <a:ext cx="577597" cy="1817425"/>
              </a:xfrm>
              <a:prstGeom prst="ellipse">
                <a:avLst/>
              </a:prstGeom>
              <a:solidFill>
                <a:srgbClr val="876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/>
              <p:cNvSpPr/>
              <p:nvPr/>
            </p:nvSpPr>
            <p:spPr>
              <a:xfrm rot="2700000">
                <a:off x="3789275" y="915811"/>
                <a:ext cx="577597" cy="1817425"/>
              </a:xfrm>
              <a:prstGeom prst="ellipse">
                <a:avLst/>
              </a:prstGeom>
              <a:solidFill>
                <a:srgbClr val="876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3640022" y="4032405"/>
              <a:ext cx="2155332" cy="2825592"/>
              <a:chOff x="4602376" y="2544531"/>
              <a:chExt cx="3304802" cy="4332521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4602376" y="2544531"/>
                <a:ext cx="3220588" cy="4332521"/>
                <a:chOff x="2735670" y="1876509"/>
                <a:chExt cx="2340337" cy="3148357"/>
              </a:xfrm>
            </p:grpSpPr>
            <p:sp>
              <p:nvSpPr>
                <p:cNvPr id="86" name="타원 85"/>
                <p:cNvSpPr/>
                <p:nvPr/>
              </p:nvSpPr>
              <p:spPr>
                <a:xfrm>
                  <a:off x="2901095" y="1876509"/>
                  <a:ext cx="1998221" cy="174300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순서도: 지연 86"/>
                <p:cNvSpPr/>
                <p:nvPr/>
              </p:nvSpPr>
              <p:spPr>
                <a:xfrm rot="16200000">
                  <a:off x="3358003" y="3402790"/>
                  <a:ext cx="1050334" cy="2193818"/>
                </a:xfrm>
                <a:prstGeom prst="flowChartDelay">
                  <a:avLst/>
                </a:prstGeom>
                <a:solidFill>
                  <a:srgbClr val="F9F9F9"/>
                </a:solidFill>
                <a:ln>
                  <a:solidFill>
                    <a:srgbClr val="F5F5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3580702" y="3475103"/>
                  <a:ext cx="632288" cy="734362"/>
                </a:xfrm>
                <a:prstGeom prst="rect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타원 88"/>
                <p:cNvSpPr/>
                <p:nvPr/>
              </p:nvSpPr>
              <p:spPr>
                <a:xfrm>
                  <a:off x="2735670" y="2795662"/>
                  <a:ext cx="603299" cy="596812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4424826" y="2762786"/>
                  <a:ext cx="651181" cy="644179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2961572" y="1964124"/>
                  <a:ext cx="1891297" cy="1870961"/>
                </a:xfrm>
                <a:prstGeom prst="ellipse">
                  <a:avLst/>
                </a:prstGeom>
                <a:solidFill>
                  <a:srgbClr val="FFF0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3146590" y="3108505"/>
                  <a:ext cx="386848" cy="414101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92"/>
                <p:cNvSpPr/>
                <p:nvPr/>
              </p:nvSpPr>
              <p:spPr>
                <a:xfrm>
                  <a:off x="4245026" y="3108505"/>
                  <a:ext cx="386848" cy="414101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각 삼각형 93"/>
                <p:cNvSpPr/>
                <p:nvPr/>
              </p:nvSpPr>
              <p:spPr>
                <a:xfrm>
                  <a:off x="3573614" y="3953741"/>
                  <a:ext cx="316944" cy="26215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각 삼각형 94"/>
                <p:cNvSpPr/>
                <p:nvPr/>
              </p:nvSpPr>
              <p:spPr>
                <a:xfrm flipH="1">
                  <a:off x="3907221" y="3947310"/>
                  <a:ext cx="303443" cy="26215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막힌 원호 97"/>
                <p:cNvSpPr/>
                <p:nvPr/>
              </p:nvSpPr>
              <p:spPr>
                <a:xfrm rot="10574914">
                  <a:off x="3656050" y="3137250"/>
                  <a:ext cx="521865" cy="424888"/>
                </a:xfrm>
                <a:prstGeom prst="blockArc">
                  <a:avLst>
                    <a:gd name="adj1" fmla="val 13425387"/>
                    <a:gd name="adj2" fmla="val 19299046"/>
                    <a:gd name="adj3" fmla="val 10569"/>
                  </a:avLst>
                </a:prstGeom>
                <a:solidFill>
                  <a:srgbClr val="E8A2A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타원 98"/>
                <p:cNvSpPr/>
                <p:nvPr/>
              </p:nvSpPr>
              <p:spPr>
                <a:xfrm flipH="1">
                  <a:off x="3432258" y="2990109"/>
                  <a:ext cx="200214" cy="198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0" name="막힌 원호 99"/>
                <p:cNvSpPr/>
                <p:nvPr/>
              </p:nvSpPr>
              <p:spPr>
                <a:xfrm rot="18329688" flipH="1">
                  <a:off x="3275357" y="2797541"/>
                  <a:ext cx="509976" cy="509976"/>
                </a:xfrm>
                <a:prstGeom prst="blockArc">
                  <a:avLst>
                    <a:gd name="adj1" fmla="val 10800000"/>
                    <a:gd name="adj2" fmla="val 15306722"/>
                    <a:gd name="adj3" fmla="val 7108"/>
                  </a:avLst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타원 100"/>
                <p:cNvSpPr/>
                <p:nvPr/>
              </p:nvSpPr>
              <p:spPr>
                <a:xfrm flipH="1">
                  <a:off x="4160298" y="2990109"/>
                  <a:ext cx="200214" cy="198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2" name="막힌 원호 101"/>
                <p:cNvSpPr/>
                <p:nvPr/>
              </p:nvSpPr>
              <p:spPr>
                <a:xfrm rot="18329688" flipH="1">
                  <a:off x="3990038" y="2797540"/>
                  <a:ext cx="509976" cy="509976"/>
                </a:xfrm>
                <a:prstGeom prst="blockArc">
                  <a:avLst>
                    <a:gd name="adj1" fmla="val 10800000"/>
                    <a:gd name="adj2" fmla="val 15306722"/>
                    <a:gd name="adj3" fmla="val 7108"/>
                  </a:avLst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6" name="이등변 삼각형 115"/>
              <p:cNvSpPr/>
              <p:nvPr/>
            </p:nvSpPr>
            <p:spPr>
              <a:xfrm rot="10800000">
                <a:off x="5908627" y="5754961"/>
                <a:ext cx="557705" cy="315071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사다리꼴 116"/>
              <p:cNvSpPr/>
              <p:nvPr/>
            </p:nvSpPr>
            <p:spPr>
              <a:xfrm>
                <a:off x="5995782" y="5951470"/>
                <a:ext cx="379182" cy="876245"/>
              </a:xfrm>
              <a:prstGeom prst="trapezoid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달 118"/>
              <p:cNvSpPr/>
              <p:nvPr/>
            </p:nvSpPr>
            <p:spPr>
              <a:xfrm rot="538898">
                <a:off x="5514209" y="2811864"/>
                <a:ext cx="757417" cy="944761"/>
              </a:xfrm>
              <a:prstGeom prst="moon">
                <a:avLst>
                  <a:gd name="adj" fmla="val 5347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달 119"/>
              <p:cNvSpPr/>
              <p:nvPr/>
            </p:nvSpPr>
            <p:spPr>
              <a:xfrm rot="10800000">
                <a:off x="6200295" y="2828231"/>
                <a:ext cx="757417" cy="944761"/>
              </a:xfrm>
              <a:prstGeom prst="moon">
                <a:avLst>
                  <a:gd name="adj" fmla="val 5347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달 120"/>
              <p:cNvSpPr/>
              <p:nvPr/>
            </p:nvSpPr>
            <p:spPr>
              <a:xfrm rot="5400000">
                <a:off x="5627864" y="1885674"/>
                <a:ext cx="1179163" cy="2596903"/>
              </a:xfrm>
              <a:prstGeom prst="moon">
                <a:avLst>
                  <a:gd name="adj" fmla="val 2456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달 121"/>
              <p:cNvSpPr/>
              <p:nvPr/>
            </p:nvSpPr>
            <p:spPr>
              <a:xfrm rot="10800000">
                <a:off x="6517018" y="2828231"/>
                <a:ext cx="757417" cy="944761"/>
              </a:xfrm>
              <a:prstGeom prst="moon">
                <a:avLst>
                  <a:gd name="adj" fmla="val 5347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달 123"/>
              <p:cNvSpPr/>
              <p:nvPr/>
            </p:nvSpPr>
            <p:spPr>
              <a:xfrm rot="538898">
                <a:off x="5165424" y="2811864"/>
                <a:ext cx="757417" cy="944761"/>
              </a:xfrm>
              <a:prstGeom prst="moon">
                <a:avLst>
                  <a:gd name="adj" fmla="val 5347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달 124"/>
              <p:cNvSpPr/>
              <p:nvPr/>
            </p:nvSpPr>
            <p:spPr>
              <a:xfrm rot="10800000">
                <a:off x="6264487" y="2828231"/>
                <a:ext cx="757417" cy="944761"/>
              </a:xfrm>
              <a:prstGeom prst="moon">
                <a:avLst>
                  <a:gd name="adj" fmla="val 5347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달 125"/>
              <p:cNvSpPr/>
              <p:nvPr/>
            </p:nvSpPr>
            <p:spPr>
              <a:xfrm rot="19657436">
                <a:off x="6945928" y="2895606"/>
                <a:ext cx="422007" cy="108673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달 126"/>
              <p:cNvSpPr/>
              <p:nvPr/>
            </p:nvSpPr>
            <p:spPr>
              <a:xfrm rot="12600000">
                <a:off x="5058815" y="2865452"/>
                <a:ext cx="422007" cy="108673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달 127"/>
              <p:cNvSpPr/>
              <p:nvPr/>
            </p:nvSpPr>
            <p:spPr>
              <a:xfrm rot="2920224">
                <a:off x="5218603" y="2160336"/>
                <a:ext cx="559360" cy="1548771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달 128"/>
              <p:cNvSpPr/>
              <p:nvPr/>
            </p:nvSpPr>
            <p:spPr>
              <a:xfrm rot="7751090">
                <a:off x="6861397" y="2179960"/>
                <a:ext cx="422007" cy="1669555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1" name="양쪽 모서리가 둥근 사각형 130"/>
            <p:cNvSpPr/>
            <p:nvPr/>
          </p:nvSpPr>
          <p:spPr>
            <a:xfrm>
              <a:off x="5813337" y="5535745"/>
              <a:ext cx="2307764" cy="1310387"/>
            </a:xfrm>
            <a:prstGeom prst="round2SameRect">
              <a:avLst>
                <a:gd name="adj1" fmla="val 29248"/>
                <a:gd name="adj2" fmla="val 0"/>
              </a:avLst>
            </a:prstGeom>
            <a:solidFill>
              <a:srgbClr val="3C6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5868903" y="3939330"/>
              <a:ext cx="2203247" cy="2907252"/>
              <a:chOff x="8019950" y="2401818"/>
              <a:chExt cx="3378271" cy="4457732"/>
            </a:xfrm>
          </p:grpSpPr>
          <p:grpSp>
            <p:nvGrpSpPr>
              <p:cNvPr id="132" name="그룹 131"/>
              <p:cNvGrpSpPr/>
              <p:nvPr/>
            </p:nvGrpSpPr>
            <p:grpSpPr>
              <a:xfrm>
                <a:off x="8019950" y="2401818"/>
                <a:ext cx="3378271" cy="4457732"/>
                <a:chOff x="2938840" y="783485"/>
                <a:chExt cx="3378271" cy="4457732"/>
              </a:xfrm>
            </p:grpSpPr>
            <p:sp>
              <p:nvSpPr>
                <p:cNvPr id="159" name="타원 158"/>
                <p:cNvSpPr/>
                <p:nvPr/>
              </p:nvSpPr>
              <p:spPr>
                <a:xfrm rot="3116413">
                  <a:off x="4894105" y="2567729"/>
                  <a:ext cx="967605" cy="1297481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타원 157"/>
                <p:cNvSpPr/>
                <p:nvPr/>
              </p:nvSpPr>
              <p:spPr>
                <a:xfrm rot="7807644">
                  <a:off x="3383767" y="2553622"/>
                  <a:ext cx="967605" cy="1297481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176585" y="1600848"/>
                  <a:ext cx="1078990" cy="1233935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타원 133"/>
                <p:cNvSpPr/>
                <p:nvPr/>
              </p:nvSpPr>
              <p:spPr>
                <a:xfrm>
                  <a:off x="5349506" y="2140496"/>
                  <a:ext cx="967605" cy="1297481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2938840" y="2158227"/>
                  <a:ext cx="967605" cy="1297481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타원 135"/>
                <p:cNvSpPr/>
                <p:nvPr/>
              </p:nvSpPr>
              <p:spPr>
                <a:xfrm>
                  <a:off x="3086155" y="1516530"/>
                  <a:ext cx="1074392" cy="1187748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7" name="그룹 136"/>
                <p:cNvGrpSpPr/>
                <p:nvPr/>
              </p:nvGrpSpPr>
              <p:grpSpPr>
                <a:xfrm>
                  <a:off x="3092716" y="783485"/>
                  <a:ext cx="3144566" cy="4457732"/>
                  <a:chOff x="2786261" y="1736671"/>
                  <a:chExt cx="2281617" cy="3234416"/>
                </a:xfrm>
              </p:grpSpPr>
              <p:sp>
                <p:nvSpPr>
                  <p:cNvPr id="141" name="타원 140"/>
                  <p:cNvSpPr/>
                  <p:nvPr/>
                </p:nvSpPr>
                <p:spPr>
                  <a:xfrm>
                    <a:off x="2901096" y="1876509"/>
                    <a:ext cx="1998220" cy="2050815"/>
                  </a:xfrm>
                  <a:prstGeom prst="ellipse">
                    <a:avLst/>
                  </a:prstGeom>
                  <a:solidFill>
                    <a:srgbClr val="8764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순서도: 지연 141"/>
                  <p:cNvSpPr/>
                  <p:nvPr/>
                </p:nvSpPr>
                <p:spPr>
                  <a:xfrm rot="16200000">
                    <a:off x="3380244" y="3371253"/>
                    <a:ext cx="1005851" cy="2193818"/>
                  </a:xfrm>
                  <a:prstGeom prst="flowChartDelay">
                    <a:avLst/>
                  </a:prstGeom>
                  <a:solidFill>
                    <a:srgbClr val="D04848"/>
                  </a:solidFill>
                  <a:ln>
                    <a:solidFill>
                      <a:srgbClr val="F5F5F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 </a:t>
                    </a:r>
                    <a:endParaRPr lang="ko-KR" altLang="en-US" dirty="0"/>
                  </a:p>
                </p:txBody>
              </p:sp>
              <p:sp>
                <p:nvSpPr>
                  <p:cNvPr id="143" name="직사각형 142"/>
                  <p:cNvSpPr/>
                  <p:nvPr/>
                </p:nvSpPr>
                <p:spPr>
                  <a:xfrm>
                    <a:off x="3580702" y="3475103"/>
                    <a:ext cx="632288" cy="578934"/>
                  </a:xfrm>
                  <a:prstGeom prst="rect">
                    <a:avLst/>
                  </a:prstGeom>
                  <a:solidFill>
                    <a:srgbClr val="F9D8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타원 143"/>
                  <p:cNvSpPr/>
                  <p:nvPr/>
                </p:nvSpPr>
                <p:spPr>
                  <a:xfrm>
                    <a:off x="2816853" y="2824495"/>
                    <a:ext cx="603299" cy="596812"/>
                  </a:xfrm>
                  <a:prstGeom prst="ellipse">
                    <a:avLst/>
                  </a:prstGeom>
                  <a:solidFill>
                    <a:srgbClr val="F9D8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타원 144"/>
                  <p:cNvSpPr/>
                  <p:nvPr/>
                </p:nvSpPr>
                <p:spPr>
                  <a:xfrm>
                    <a:off x="4416697" y="2761664"/>
                    <a:ext cx="651181" cy="644178"/>
                  </a:xfrm>
                  <a:prstGeom prst="ellipse">
                    <a:avLst/>
                  </a:prstGeom>
                  <a:solidFill>
                    <a:srgbClr val="F9D8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6" name="타원 145"/>
                  <p:cNvSpPr/>
                  <p:nvPr/>
                </p:nvSpPr>
                <p:spPr>
                  <a:xfrm>
                    <a:off x="2961572" y="1964124"/>
                    <a:ext cx="1891297" cy="1870961"/>
                  </a:xfrm>
                  <a:prstGeom prst="ellipse">
                    <a:avLst/>
                  </a:prstGeom>
                  <a:solidFill>
                    <a:srgbClr val="FFF0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타원 146"/>
                  <p:cNvSpPr/>
                  <p:nvPr/>
                </p:nvSpPr>
                <p:spPr>
                  <a:xfrm>
                    <a:off x="3146590" y="3108505"/>
                    <a:ext cx="386848" cy="414101"/>
                  </a:xfrm>
                  <a:prstGeom prst="ellipse">
                    <a:avLst/>
                  </a:prstGeom>
                  <a:solidFill>
                    <a:srgbClr val="F9D8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타원 147"/>
                  <p:cNvSpPr/>
                  <p:nvPr/>
                </p:nvSpPr>
                <p:spPr>
                  <a:xfrm>
                    <a:off x="4245026" y="3108505"/>
                    <a:ext cx="386848" cy="414101"/>
                  </a:xfrm>
                  <a:prstGeom prst="ellipse">
                    <a:avLst/>
                  </a:prstGeom>
                  <a:solidFill>
                    <a:srgbClr val="F9D8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막힌 원호 150"/>
                  <p:cNvSpPr/>
                  <p:nvPr/>
                </p:nvSpPr>
                <p:spPr>
                  <a:xfrm rot="10574914">
                    <a:off x="3656050" y="3137250"/>
                    <a:ext cx="521865" cy="424888"/>
                  </a:xfrm>
                  <a:prstGeom prst="blockArc">
                    <a:avLst>
                      <a:gd name="adj1" fmla="val 13425387"/>
                      <a:gd name="adj2" fmla="val 19299046"/>
                      <a:gd name="adj3" fmla="val 10569"/>
                    </a:avLst>
                  </a:prstGeom>
                  <a:solidFill>
                    <a:srgbClr val="E8A2A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타원 151"/>
                  <p:cNvSpPr/>
                  <p:nvPr/>
                </p:nvSpPr>
                <p:spPr>
                  <a:xfrm flipH="1">
                    <a:off x="3432258" y="2990109"/>
                    <a:ext cx="200214" cy="19888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3" name="막힌 원호 152"/>
                  <p:cNvSpPr/>
                  <p:nvPr/>
                </p:nvSpPr>
                <p:spPr>
                  <a:xfrm rot="18329688" flipH="1">
                    <a:off x="3274797" y="2850242"/>
                    <a:ext cx="509976" cy="509976"/>
                  </a:xfrm>
                  <a:prstGeom prst="blockArc">
                    <a:avLst>
                      <a:gd name="adj1" fmla="val 10800000"/>
                      <a:gd name="adj2" fmla="val 15306722"/>
                      <a:gd name="adj3" fmla="val 7108"/>
                    </a:avLst>
                  </a:prstGeom>
                  <a:solidFill>
                    <a:srgbClr val="59595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타원 153"/>
                  <p:cNvSpPr/>
                  <p:nvPr/>
                </p:nvSpPr>
                <p:spPr>
                  <a:xfrm flipH="1">
                    <a:off x="4160298" y="2990109"/>
                    <a:ext cx="200214" cy="19888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5" name="달 154"/>
                  <p:cNvSpPr/>
                  <p:nvPr/>
                </p:nvSpPr>
                <p:spPr>
                  <a:xfrm rot="1652342">
                    <a:off x="2973071" y="1756711"/>
                    <a:ext cx="783952" cy="1780981"/>
                  </a:xfrm>
                  <a:prstGeom prst="moon">
                    <a:avLst>
                      <a:gd name="adj" fmla="val 54256"/>
                    </a:avLst>
                  </a:prstGeom>
                  <a:solidFill>
                    <a:srgbClr val="8764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달 155"/>
                  <p:cNvSpPr/>
                  <p:nvPr/>
                </p:nvSpPr>
                <p:spPr>
                  <a:xfrm rot="9329980">
                    <a:off x="4140380" y="1736671"/>
                    <a:ext cx="675304" cy="1850897"/>
                  </a:xfrm>
                  <a:prstGeom prst="moon">
                    <a:avLst>
                      <a:gd name="adj" fmla="val 54984"/>
                    </a:avLst>
                  </a:prstGeom>
                  <a:solidFill>
                    <a:srgbClr val="8764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7" name="막힌 원호 156"/>
                  <p:cNvSpPr/>
                  <p:nvPr/>
                </p:nvSpPr>
                <p:spPr>
                  <a:xfrm rot="18329688" flipH="1">
                    <a:off x="4016307" y="2840170"/>
                    <a:ext cx="509976" cy="509976"/>
                  </a:xfrm>
                  <a:prstGeom prst="blockArc">
                    <a:avLst>
                      <a:gd name="adj1" fmla="val 10800000"/>
                      <a:gd name="adj2" fmla="val 15306722"/>
                      <a:gd name="adj3" fmla="val 7108"/>
                    </a:avLst>
                  </a:prstGeom>
                  <a:solidFill>
                    <a:srgbClr val="59595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61" name="직선 연결선 160"/>
              <p:cNvCxnSpPr/>
              <p:nvPr/>
            </p:nvCxnSpPr>
            <p:spPr>
              <a:xfrm>
                <a:off x="8872357" y="4222441"/>
                <a:ext cx="153151" cy="50471"/>
              </a:xfrm>
              <a:prstGeom prst="line">
                <a:avLst/>
              </a:prstGeom>
              <a:ln w="57150">
                <a:solidFill>
                  <a:srgbClr val="F6C7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 flipV="1">
                <a:off x="10393057" y="4222441"/>
                <a:ext cx="175357" cy="49699"/>
              </a:xfrm>
              <a:prstGeom prst="line">
                <a:avLst/>
              </a:prstGeom>
              <a:ln w="57150">
                <a:solidFill>
                  <a:srgbClr val="F6C7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타원 165"/>
              <p:cNvSpPr/>
              <p:nvPr/>
            </p:nvSpPr>
            <p:spPr>
              <a:xfrm>
                <a:off x="9241819" y="5296169"/>
                <a:ext cx="915583" cy="567591"/>
              </a:xfrm>
              <a:prstGeom prst="ellipse">
                <a:avLst/>
              </a:prstGeom>
              <a:solidFill>
                <a:srgbClr val="F9D8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9" name="양쪽 모서리가 둥근 사각형 168"/>
            <p:cNvSpPr/>
            <p:nvPr/>
          </p:nvSpPr>
          <p:spPr>
            <a:xfrm>
              <a:off x="8100248" y="5530430"/>
              <a:ext cx="2307764" cy="1310387"/>
            </a:xfrm>
            <a:prstGeom prst="round2SameRect">
              <a:avLst>
                <a:gd name="adj1" fmla="val 29248"/>
                <a:gd name="adj2" fmla="val 0"/>
              </a:avLst>
            </a:prstGeom>
            <a:solidFill>
              <a:srgbClr val="3C6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7" name="그룹 206"/>
            <p:cNvGrpSpPr/>
            <p:nvPr/>
          </p:nvGrpSpPr>
          <p:grpSpPr>
            <a:xfrm>
              <a:off x="8104305" y="3792070"/>
              <a:ext cx="2296138" cy="3044300"/>
              <a:chOff x="7741798" y="2176022"/>
              <a:chExt cx="3520702" cy="4667869"/>
            </a:xfrm>
          </p:grpSpPr>
          <p:grpSp>
            <p:nvGrpSpPr>
              <p:cNvPr id="171" name="그룹 170"/>
              <p:cNvGrpSpPr/>
              <p:nvPr/>
            </p:nvGrpSpPr>
            <p:grpSpPr>
              <a:xfrm>
                <a:off x="7957698" y="2560707"/>
                <a:ext cx="3220588" cy="4267007"/>
                <a:chOff x="2735670" y="1876509"/>
                <a:chExt cx="2340337" cy="3100749"/>
              </a:xfrm>
            </p:grpSpPr>
            <p:sp>
              <p:nvSpPr>
                <p:cNvPr id="184" name="타원 183"/>
                <p:cNvSpPr/>
                <p:nvPr/>
              </p:nvSpPr>
              <p:spPr>
                <a:xfrm>
                  <a:off x="2901095" y="1876509"/>
                  <a:ext cx="1998221" cy="174300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순서도: 지연 184"/>
                <p:cNvSpPr/>
                <p:nvPr/>
              </p:nvSpPr>
              <p:spPr>
                <a:xfrm rot="16200000">
                  <a:off x="3377159" y="3374338"/>
                  <a:ext cx="1012022" cy="2193818"/>
                </a:xfrm>
                <a:prstGeom prst="flowChartDelay">
                  <a:avLst/>
                </a:prstGeom>
                <a:solidFill>
                  <a:srgbClr val="F9F9F9"/>
                </a:solidFill>
                <a:ln>
                  <a:solidFill>
                    <a:srgbClr val="F5F5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186" name="직사각형 185"/>
                <p:cNvSpPr/>
                <p:nvPr/>
              </p:nvSpPr>
              <p:spPr>
                <a:xfrm>
                  <a:off x="3580702" y="3475103"/>
                  <a:ext cx="632288" cy="734362"/>
                </a:xfrm>
                <a:prstGeom prst="rect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2735670" y="2795662"/>
                  <a:ext cx="603299" cy="596812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타원 187"/>
                <p:cNvSpPr/>
                <p:nvPr/>
              </p:nvSpPr>
              <p:spPr>
                <a:xfrm>
                  <a:off x="4424826" y="2762786"/>
                  <a:ext cx="651181" cy="644179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타원 188"/>
                <p:cNvSpPr/>
                <p:nvPr/>
              </p:nvSpPr>
              <p:spPr>
                <a:xfrm>
                  <a:off x="2961572" y="1964124"/>
                  <a:ext cx="1891297" cy="1870961"/>
                </a:xfrm>
                <a:prstGeom prst="ellipse">
                  <a:avLst/>
                </a:prstGeom>
                <a:solidFill>
                  <a:srgbClr val="FFF0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3146590" y="3108505"/>
                  <a:ext cx="386848" cy="414101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/>
                <p:cNvSpPr/>
                <p:nvPr/>
              </p:nvSpPr>
              <p:spPr>
                <a:xfrm>
                  <a:off x="4245026" y="3108505"/>
                  <a:ext cx="386848" cy="414101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직각 삼각형 191"/>
                <p:cNvSpPr/>
                <p:nvPr/>
              </p:nvSpPr>
              <p:spPr>
                <a:xfrm>
                  <a:off x="3573614" y="3953741"/>
                  <a:ext cx="316944" cy="26215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직각 삼각형 192"/>
                <p:cNvSpPr/>
                <p:nvPr/>
              </p:nvSpPr>
              <p:spPr>
                <a:xfrm flipH="1">
                  <a:off x="3907221" y="3947310"/>
                  <a:ext cx="303443" cy="26215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막힌 원호 193"/>
                <p:cNvSpPr/>
                <p:nvPr/>
              </p:nvSpPr>
              <p:spPr>
                <a:xfrm rot="10574914">
                  <a:off x="3656050" y="3137250"/>
                  <a:ext cx="521865" cy="424888"/>
                </a:xfrm>
                <a:prstGeom prst="blockArc">
                  <a:avLst>
                    <a:gd name="adj1" fmla="val 13425387"/>
                    <a:gd name="adj2" fmla="val 19299046"/>
                    <a:gd name="adj3" fmla="val 10569"/>
                  </a:avLst>
                </a:prstGeom>
                <a:solidFill>
                  <a:srgbClr val="E8A2A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타원 194"/>
                <p:cNvSpPr/>
                <p:nvPr/>
              </p:nvSpPr>
              <p:spPr>
                <a:xfrm flipH="1">
                  <a:off x="3432258" y="2990109"/>
                  <a:ext cx="200214" cy="198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6" name="막힌 원호 195"/>
                <p:cNvSpPr/>
                <p:nvPr/>
              </p:nvSpPr>
              <p:spPr>
                <a:xfrm rot="18329688" flipH="1">
                  <a:off x="3275357" y="2797541"/>
                  <a:ext cx="509976" cy="509976"/>
                </a:xfrm>
                <a:prstGeom prst="blockArc">
                  <a:avLst>
                    <a:gd name="adj1" fmla="val 10800000"/>
                    <a:gd name="adj2" fmla="val 15306722"/>
                    <a:gd name="adj3" fmla="val 7108"/>
                  </a:avLst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타원 196"/>
                <p:cNvSpPr/>
                <p:nvPr/>
              </p:nvSpPr>
              <p:spPr>
                <a:xfrm flipH="1">
                  <a:off x="4160298" y="2990109"/>
                  <a:ext cx="200214" cy="198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8" name="막힌 원호 197"/>
                <p:cNvSpPr/>
                <p:nvPr/>
              </p:nvSpPr>
              <p:spPr>
                <a:xfrm rot="18329688" flipH="1">
                  <a:off x="3990038" y="2797540"/>
                  <a:ext cx="509976" cy="509976"/>
                </a:xfrm>
                <a:prstGeom prst="blockArc">
                  <a:avLst>
                    <a:gd name="adj1" fmla="val 10800000"/>
                    <a:gd name="adj2" fmla="val 15306722"/>
                    <a:gd name="adj3" fmla="val 7108"/>
                  </a:avLst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2" name="이등변 삼각형 171"/>
              <p:cNvSpPr/>
              <p:nvPr/>
            </p:nvSpPr>
            <p:spPr>
              <a:xfrm rot="10800000">
                <a:off x="9263949" y="5771137"/>
                <a:ext cx="557705" cy="315071"/>
              </a:xfrm>
              <a:prstGeom prst="triangle">
                <a:avLst/>
              </a:prstGeom>
              <a:solidFill>
                <a:srgbClr val="A796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사다리꼴 172"/>
              <p:cNvSpPr/>
              <p:nvPr/>
            </p:nvSpPr>
            <p:spPr>
              <a:xfrm>
                <a:off x="9351104" y="5967646"/>
                <a:ext cx="379182" cy="876245"/>
              </a:xfrm>
              <a:prstGeom prst="trapezoid">
                <a:avLst/>
              </a:prstGeom>
              <a:solidFill>
                <a:srgbClr val="A796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달 181"/>
              <p:cNvSpPr/>
              <p:nvPr/>
            </p:nvSpPr>
            <p:spPr>
              <a:xfrm rot="2920224">
                <a:off x="8381920" y="2148735"/>
                <a:ext cx="766970" cy="2047213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달 182"/>
              <p:cNvSpPr/>
              <p:nvPr/>
            </p:nvSpPr>
            <p:spPr>
              <a:xfrm rot="7751090">
                <a:off x="10216719" y="2196136"/>
                <a:ext cx="422007" cy="1669555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달 198"/>
              <p:cNvSpPr/>
              <p:nvPr/>
            </p:nvSpPr>
            <p:spPr>
              <a:xfrm rot="8100000">
                <a:off x="9958957" y="2176022"/>
                <a:ext cx="766970" cy="1967267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0" name="직선 연결선 199"/>
              <p:cNvCxnSpPr/>
              <p:nvPr/>
            </p:nvCxnSpPr>
            <p:spPr>
              <a:xfrm flipV="1">
                <a:off x="10276670" y="4159352"/>
                <a:ext cx="175357" cy="49699"/>
              </a:xfrm>
              <a:prstGeom prst="line">
                <a:avLst/>
              </a:prstGeom>
              <a:ln w="57150">
                <a:solidFill>
                  <a:srgbClr val="F6C7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/>
              <p:nvPr/>
            </p:nvCxnSpPr>
            <p:spPr>
              <a:xfrm>
                <a:off x="8674633" y="4163350"/>
                <a:ext cx="153151" cy="50471"/>
              </a:xfrm>
              <a:prstGeom prst="line">
                <a:avLst/>
              </a:prstGeom>
              <a:ln w="57150">
                <a:solidFill>
                  <a:srgbClr val="F6C7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모서리가 둥근 직사각형 201"/>
              <p:cNvSpPr/>
              <p:nvPr/>
            </p:nvSpPr>
            <p:spPr>
              <a:xfrm>
                <a:off x="8679057" y="4235924"/>
                <a:ext cx="696685" cy="250709"/>
              </a:xfrm>
              <a:prstGeom prst="roundRect">
                <a:avLst/>
              </a:prstGeom>
              <a:solidFill>
                <a:schemeClr val="bg1">
                  <a:alpha val="34000"/>
                </a:schemeClr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모서리가 둥근 직사각형 203"/>
              <p:cNvSpPr/>
              <p:nvPr/>
            </p:nvSpPr>
            <p:spPr>
              <a:xfrm>
                <a:off x="9704422" y="4235924"/>
                <a:ext cx="696685" cy="250709"/>
              </a:xfrm>
              <a:prstGeom prst="roundRect">
                <a:avLst/>
              </a:prstGeom>
              <a:solidFill>
                <a:schemeClr val="bg1">
                  <a:alpha val="34000"/>
                </a:schemeClr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자유형 205"/>
              <p:cNvSpPr/>
              <p:nvPr/>
            </p:nvSpPr>
            <p:spPr>
              <a:xfrm>
                <a:off x="9367580" y="4309218"/>
                <a:ext cx="317063" cy="60764"/>
              </a:xfrm>
              <a:custGeom>
                <a:avLst/>
                <a:gdLst>
                  <a:gd name="connsiteX0" fmla="*/ 0 w 285190"/>
                  <a:gd name="connsiteY0" fmla="*/ 44772 h 50150"/>
                  <a:gd name="connsiteX1" fmla="*/ 118335 w 285190"/>
                  <a:gd name="connsiteY1" fmla="*/ 1741 h 50150"/>
                  <a:gd name="connsiteX2" fmla="*/ 258184 w 285190"/>
                  <a:gd name="connsiteY2" fmla="*/ 12499 h 50150"/>
                  <a:gd name="connsiteX3" fmla="*/ 285078 w 285190"/>
                  <a:gd name="connsiteY3" fmla="*/ 50150 h 50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190" h="50150">
                    <a:moveTo>
                      <a:pt x="0" y="44772"/>
                    </a:moveTo>
                    <a:cubicBezTo>
                      <a:pt x="37652" y="25946"/>
                      <a:pt x="75304" y="7120"/>
                      <a:pt x="118335" y="1741"/>
                    </a:cubicBezTo>
                    <a:cubicBezTo>
                      <a:pt x="161366" y="-3638"/>
                      <a:pt x="230394" y="4431"/>
                      <a:pt x="258184" y="12499"/>
                    </a:cubicBezTo>
                    <a:cubicBezTo>
                      <a:pt x="285974" y="20567"/>
                      <a:pt x="285526" y="35358"/>
                      <a:pt x="285078" y="50150"/>
                    </a:cubicBezTo>
                  </a:path>
                </a:pathLst>
              </a:custGeom>
              <a:noFill/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1" name="자유형 210"/>
          <p:cNvSpPr/>
          <p:nvPr/>
        </p:nvSpPr>
        <p:spPr>
          <a:xfrm rot="10800000">
            <a:off x="323798" y="1736643"/>
            <a:ext cx="4095948" cy="2121257"/>
          </a:xfrm>
          <a:custGeom>
            <a:avLst/>
            <a:gdLst>
              <a:gd name="connsiteX0" fmla="*/ 2047974 w 4095948"/>
              <a:gd name="connsiteY0" fmla="*/ 2121257 h 2121257"/>
              <a:gd name="connsiteX1" fmla="*/ 0 w 4095948"/>
              <a:gd name="connsiteY1" fmla="*/ 1235852 h 2121257"/>
              <a:gd name="connsiteX2" fmla="*/ 1838580 w 4095948"/>
              <a:gd name="connsiteY2" fmla="*/ 355018 h 2121257"/>
              <a:gd name="connsiteX3" fmla="*/ 1850622 w 4095948"/>
              <a:gd name="connsiteY3" fmla="*/ 354755 h 2121257"/>
              <a:gd name="connsiteX4" fmla="*/ 2056381 w 4095948"/>
              <a:gd name="connsiteY4" fmla="*/ 0 h 2121257"/>
              <a:gd name="connsiteX5" fmla="*/ 2262487 w 4095948"/>
              <a:gd name="connsiteY5" fmla="*/ 355356 h 2121257"/>
              <a:gd name="connsiteX6" fmla="*/ 2460712 w 4095948"/>
              <a:gd name="connsiteY6" fmla="*/ 368435 h 2121257"/>
              <a:gd name="connsiteX7" fmla="*/ 4095948 w 4095948"/>
              <a:gd name="connsiteY7" fmla="*/ 1235852 h 2121257"/>
              <a:gd name="connsiteX8" fmla="*/ 2047974 w 4095948"/>
              <a:gd name="connsiteY8" fmla="*/ 2121257 h 212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5948" h="2121257">
                <a:moveTo>
                  <a:pt x="2047974" y="2121257"/>
                </a:moveTo>
                <a:cubicBezTo>
                  <a:pt x="916909" y="2121257"/>
                  <a:pt x="0" y="1724848"/>
                  <a:pt x="0" y="1235852"/>
                </a:cubicBezTo>
                <a:cubicBezTo>
                  <a:pt x="0" y="777418"/>
                  <a:pt x="805877" y="400360"/>
                  <a:pt x="1838580" y="355018"/>
                </a:cubicBezTo>
                <a:lnTo>
                  <a:pt x="1850622" y="354755"/>
                </a:lnTo>
                <a:lnTo>
                  <a:pt x="2056381" y="0"/>
                </a:lnTo>
                <a:lnTo>
                  <a:pt x="2262487" y="355356"/>
                </a:lnTo>
                <a:lnTo>
                  <a:pt x="2460712" y="368435"/>
                </a:lnTo>
                <a:cubicBezTo>
                  <a:pt x="3393939" y="450996"/>
                  <a:pt x="4095948" y="807981"/>
                  <a:pt x="4095948" y="1235852"/>
                </a:cubicBezTo>
                <a:cubicBezTo>
                  <a:pt x="4095948" y="1724848"/>
                  <a:pt x="3179039" y="2121257"/>
                  <a:pt x="2047974" y="2121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자유형 122"/>
          <p:cNvSpPr/>
          <p:nvPr/>
        </p:nvSpPr>
        <p:spPr>
          <a:xfrm rot="10800000">
            <a:off x="7220028" y="1736643"/>
            <a:ext cx="4095948" cy="2121257"/>
          </a:xfrm>
          <a:custGeom>
            <a:avLst/>
            <a:gdLst>
              <a:gd name="connsiteX0" fmla="*/ 2047974 w 4095948"/>
              <a:gd name="connsiteY0" fmla="*/ 2121257 h 2121257"/>
              <a:gd name="connsiteX1" fmla="*/ 0 w 4095948"/>
              <a:gd name="connsiteY1" fmla="*/ 1235852 h 2121257"/>
              <a:gd name="connsiteX2" fmla="*/ 1838580 w 4095948"/>
              <a:gd name="connsiteY2" fmla="*/ 355018 h 2121257"/>
              <a:gd name="connsiteX3" fmla="*/ 1850622 w 4095948"/>
              <a:gd name="connsiteY3" fmla="*/ 354755 h 2121257"/>
              <a:gd name="connsiteX4" fmla="*/ 2056381 w 4095948"/>
              <a:gd name="connsiteY4" fmla="*/ 0 h 2121257"/>
              <a:gd name="connsiteX5" fmla="*/ 2262487 w 4095948"/>
              <a:gd name="connsiteY5" fmla="*/ 355356 h 2121257"/>
              <a:gd name="connsiteX6" fmla="*/ 2460712 w 4095948"/>
              <a:gd name="connsiteY6" fmla="*/ 368435 h 2121257"/>
              <a:gd name="connsiteX7" fmla="*/ 4095948 w 4095948"/>
              <a:gd name="connsiteY7" fmla="*/ 1235852 h 2121257"/>
              <a:gd name="connsiteX8" fmla="*/ 2047974 w 4095948"/>
              <a:gd name="connsiteY8" fmla="*/ 2121257 h 212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5948" h="2121257">
                <a:moveTo>
                  <a:pt x="2047974" y="2121257"/>
                </a:moveTo>
                <a:cubicBezTo>
                  <a:pt x="916909" y="2121257"/>
                  <a:pt x="0" y="1724848"/>
                  <a:pt x="0" y="1235852"/>
                </a:cubicBezTo>
                <a:cubicBezTo>
                  <a:pt x="0" y="777418"/>
                  <a:pt x="805877" y="400360"/>
                  <a:pt x="1838580" y="355018"/>
                </a:cubicBezTo>
                <a:lnTo>
                  <a:pt x="1850622" y="354755"/>
                </a:lnTo>
                <a:lnTo>
                  <a:pt x="2056381" y="0"/>
                </a:lnTo>
                <a:lnTo>
                  <a:pt x="2262487" y="355356"/>
                </a:lnTo>
                <a:lnTo>
                  <a:pt x="2460712" y="368435"/>
                </a:lnTo>
                <a:cubicBezTo>
                  <a:pt x="3393939" y="450996"/>
                  <a:pt x="4095948" y="807981"/>
                  <a:pt x="4095948" y="1235852"/>
                </a:cubicBezTo>
                <a:cubicBezTo>
                  <a:pt x="4095948" y="1724848"/>
                  <a:pt x="3179039" y="2121257"/>
                  <a:pt x="2047974" y="2121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4130" y="2382292"/>
            <a:ext cx="36761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지하철 에티켓 꼭 지켜주세요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508988" y="2382292"/>
            <a:ext cx="36761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지하철 에티켓 꼭 지켜주세요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!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31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제목을 입력해주세요</a:t>
            </a:r>
            <a:endParaRPr lang="en-US" altLang="ko-KR" sz="28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76891" y="1756661"/>
            <a:ext cx="201706" cy="4304885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V="1">
            <a:off x="1293664" y="3660805"/>
            <a:ext cx="9531647" cy="174362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730063" y="3357563"/>
            <a:ext cx="695362" cy="695362"/>
            <a:chOff x="2728749" y="1818290"/>
            <a:chExt cx="719959" cy="719959"/>
          </a:xfrm>
        </p:grpSpPr>
        <p:sp>
          <p:nvSpPr>
            <p:cNvPr id="12" name="타원 11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도넛 12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138082" y="2435937"/>
            <a:ext cx="339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19154" y="2435937"/>
            <a:ext cx="339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19154" y="4536815"/>
            <a:ext cx="339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38082" y="4536815"/>
            <a:ext cx="339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내용을 입력해주세요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40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208</Words>
  <Application>Microsoft Office PowerPoint</Application>
  <PresentationFormat>와이드스크린</PresentationFormat>
  <Paragraphs>68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12롯데마트드림Bold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23</cp:revision>
  <dcterms:created xsi:type="dcterms:W3CDTF">2020-07-11T06:38:07Z</dcterms:created>
  <dcterms:modified xsi:type="dcterms:W3CDTF">2020-07-13T14:55:52Z</dcterms:modified>
</cp:coreProperties>
</file>