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210 맨발의청춘 B" panose="02020603020101020101" pitchFamily="18" charset="-127"/>
      <p:regular r:id="rId9"/>
    </p:embeddedFont>
    <p:embeddedFont>
      <p:font typeface="210 맨발의청춘 R" panose="02020603020101020101" pitchFamily="18" charset="-127"/>
      <p:regular r:id="rId10"/>
    </p:embeddedFont>
    <p:embeddedFont>
      <p:font typeface="210 맨발의청춘 L" panose="02020603020101020101" pitchFamily="18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62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261AF-10A1-4F22-BE1A-84931F303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4C7AFF-AF02-4FBC-A4F2-70D0DED36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7B989-A646-40A4-A580-6AEC6132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CC337-0AD5-4772-8B3A-9A14EA34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E182C-6CE3-496A-A68B-9D75C2DF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32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1185F-97A6-40F4-AC66-22F63BA4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66B40A-0625-4AE8-9934-3B017CA06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E7782-3AD9-468C-BEE1-19EA3CC1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B48FE-8466-4486-90BA-1DDCE940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38F4F-FB9F-4298-B46D-D3BB9817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2DDECE-44CE-4E8F-8DC9-2555476F0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46C24A-F0FC-4CF6-9A65-0F99485AF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3AE37-30EA-4842-A9CD-0B6D0A88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291AD-99A1-428E-96A9-BA9AE376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2106E-68E4-42D7-9081-27FFFEB1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31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3558E-18B5-457C-BA22-BBB086F6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0EBD9D-FA8F-4243-8937-7B396ED20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93506-32F9-4246-BDBB-804A8482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3EE92-774E-4B2F-BC13-32631CAA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AF7AD-2B67-42B9-82F1-6D848F34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4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571B6-9A64-4308-B988-34B9F968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FE6B3-371B-491F-BBF2-4F9D7A6B6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F5CC3-8D7E-4A49-AE75-764D553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7299E-F475-455D-98DC-BD538EC5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7AF72-CE7E-4DCE-B3DA-2EC5CCC9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92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7A3D5-CC51-47C5-B3CC-F749F160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08B0B-5119-4058-A49A-0824403BF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FF31B2-1C19-40D0-B29A-48423C5A0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0C612C-1651-48F8-AFC9-CF8DE288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A2010-1E41-40A9-A3AB-CED104CB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EC8883-FB0F-42FE-8DC0-69E11923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56AC8-9000-47B7-B81F-43217AF7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99C61A-C5E0-4790-884D-654F1D842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92E800-7BCD-43A9-A615-D15EE8917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08039C-90F5-44CA-8FC2-65130987C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B9B475-D420-48F9-9CAB-998CE43DE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B65777-6EE1-44F5-8539-1FD4D3C0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3347BA-3A3C-4A07-9CF4-6D6DCB12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9D7A75-9D50-4EDD-A8B4-DE79C8E0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4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0D5C5-E579-4371-9FD6-C5502831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CA7881-AF93-4A4E-8698-04622709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5FEE3C-A02E-43AD-839A-CE433615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201506-B0C2-4C03-9591-E4F79E5C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9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7DAAE7-BA62-4A45-8704-4136237E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BCDB9D-E563-4A9F-A7B4-88898979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4AA6F3-74E7-462D-8210-B9DD7BB7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68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18C58-7D17-40CE-AAE7-F5AFC981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4993D-2767-403F-A07C-DD5912E8B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144487-C209-4750-83A6-64CF0ACC0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9A3C50-1221-4735-BCEB-22AD0927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90237F-72D6-4FE0-8909-EE09C222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760BF9-C742-4DDD-929B-03627A21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68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D16DD-2461-4D52-968F-8A31947A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E0FDB7-1FF6-40AD-8D7A-7BD22DE42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361D82-9B50-4834-A4D7-14B3E81CE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05DB58-B9A1-4F68-99CD-1E263C48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610CF5-4CCE-4E20-B751-EB62566C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F019AD-FD1A-434F-9002-9DF0B02F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03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DF250A-EC2C-4969-A87A-237B576B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29A8-AB0A-44D9-B848-C878109E8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4F28C-AB99-4874-8AD2-B104B5E74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BE60-E237-4478-B967-479C1449C20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F7619-2DD5-4351-A4C8-1A7FAC758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75D2F3-A595-4A7F-B007-861948581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DCE86-894C-40D7-8586-A7DD2A98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25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22B61363-D211-49B2-81CC-2E01F7A54D47}"/>
              </a:ext>
            </a:extLst>
          </p:cNvPr>
          <p:cNvGrpSpPr/>
          <p:nvPr/>
        </p:nvGrpSpPr>
        <p:grpSpPr>
          <a:xfrm>
            <a:off x="0" y="4541259"/>
            <a:ext cx="12192000" cy="1787096"/>
            <a:chOff x="0" y="4541259"/>
            <a:chExt cx="12192000" cy="1787096"/>
          </a:xfrm>
        </p:grpSpPr>
        <p:pic>
          <p:nvPicPr>
            <p:cNvPr id="5" name="그림 4" descr="텍스트이(가) 표시된 사진&#10;&#10;높은 신뢰도로 생성된 설명">
              <a:extLst>
                <a:ext uri="{FF2B5EF4-FFF2-40B4-BE49-F238E27FC236}">
                  <a16:creationId xmlns:a16="http://schemas.microsoft.com/office/drawing/2014/main" id="{17B6D65E-AF98-4E00-B342-199792850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6739" y="4541259"/>
              <a:ext cx="1548803" cy="154880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1112F4A-F272-4246-9013-6401189E0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694676"/>
              <a:ext cx="1633679" cy="1633679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B842925-8238-45B2-9350-7DB120BF0168}"/>
                </a:ext>
              </a:extLst>
            </p:cNvPr>
            <p:cNvSpPr/>
            <p:nvPr/>
          </p:nvSpPr>
          <p:spPr>
            <a:xfrm>
              <a:off x="0" y="5908041"/>
              <a:ext cx="12192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2DB43A-7039-4FF5-BCD0-06589DAA0880}"/>
              </a:ext>
            </a:extLst>
          </p:cNvPr>
          <p:cNvSpPr/>
          <p:nvPr/>
        </p:nvSpPr>
        <p:spPr>
          <a:xfrm>
            <a:off x="0" y="2302737"/>
            <a:ext cx="12192000" cy="4455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1ECB98-5BEC-4CA7-9FE0-8470E7880012}"/>
              </a:ext>
            </a:extLst>
          </p:cNvPr>
          <p:cNvSpPr/>
          <p:nvPr/>
        </p:nvSpPr>
        <p:spPr>
          <a:xfrm>
            <a:off x="0" y="2748280"/>
            <a:ext cx="12192000" cy="8469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737153-05F8-4B8C-9955-083E8C94F2B2}"/>
              </a:ext>
            </a:extLst>
          </p:cNvPr>
          <p:cNvGrpSpPr/>
          <p:nvPr/>
        </p:nvGrpSpPr>
        <p:grpSpPr>
          <a:xfrm>
            <a:off x="2631440" y="1844040"/>
            <a:ext cx="6543040" cy="2092960"/>
            <a:chOff x="2824480" y="1864360"/>
            <a:chExt cx="6543040" cy="209296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2BB0D6E-3EED-429C-ABA2-F2388B1DB77E}"/>
                </a:ext>
              </a:extLst>
            </p:cNvPr>
            <p:cNvGrpSpPr/>
            <p:nvPr/>
          </p:nvGrpSpPr>
          <p:grpSpPr>
            <a:xfrm>
              <a:off x="2824480" y="1864360"/>
              <a:ext cx="6543040" cy="2092960"/>
              <a:chOff x="2824480" y="1717040"/>
              <a:chExt cx="6543040" cy="2092960"/>
            </a:xfrm>
          </p:grpSpPr>
          <p:sp>
            <p:nvSpPr>
              <p:cNvPr id="12" name="순서도: 수행의 시작/종료 11">
                <a:extLst>
                  <a:ext uri="{FF2B5EF4-FFF2-40B4-BE49-F238E27FC236}">
                    <a16:creationId xmlns:a16="http://schemas.microsoft.com/office/drawing/2014/main" id="{B4324A92-7A4C-4C32-A819-1843991F30E6}"/>
                  </a:ext>
                </a:extLst>
              </p:cNvPr>
              <p:cNvSpPr/>
              <p:nvPr/>
            </p:nvSpPr>
            <p:spPr>
              <a:xfrm>
                <a:off x="2824480" y="1717040"/>
                <a:ext cx="6543040" cy="2092960"/>
              </a:xfrm>
              <a:prstGeom prst="flowChartTerminator">
                <a:avLst/>
              </a:prstGeom>
              <a:solidFill>
                <a:schemeClr val="bg1"/>
              </a:solidFill>
              <a:ln w="133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11A79E3-86FB-43A3-A651-92BF1CF580CE}"/>
                  </a:ext>
                </a:extLst>
              </p:cNvPr>
              <p:cNvSpPr/>
              <p:nvPr/>
            </p:nvSpPr>
            <p:spPr>
              <a:xfrm>
                <a:off x="3281680" y="2087880"/>
                <a:ext cx="1371600" cy="134112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A365DF-1AA4-4F31-862B-4BBD5450415E}"/>
                  </a:ext>
                </a:extLst>
              </p:cNvPr>
              <p:cNvSpPr txBox="1"/>
              <p:nvPr/>
            </p:nvSpPr>
            <p:spPr>
              <a:xfrm>
                <a:off x="4846320" y="2167754"/>
                <a:ext cx="376705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000" dirty="0"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STATION</a:t>
                </a:r>
                <a:endParaRPr lang="ko-KR" altLang="en-US" sz="60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483AEE-DCF1-497B-A75F-26F9BDA17BBB}"/>
                </a:ext>
              </a:extLst>
            </p:cNvPr>
            <p:cNvSpPr txBox="1"/>
            <p:nvPr/>
          </p:nvSpPr>
          <p:spPr>
            <a:xfrm>
              <a:off x="3381770" y="2489354"/>
              <a:ext cx="11464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49</a:t>
              </a:r>
              <a:endPara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B36DC4-A83E-486D-AAB6-68EFC6E1F212}"/>
                </a:ext>
              </a:extLst>
            </p:cNvPr>
            <p:cNvSpPr txBox="1"/>
            <p:nvPr/>
          </p:nvSpPr>
          <p:spPr>
            <a:xfrm>
              <a:off x="4656845" y="3305776"/>
              <a:ext cx="3956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   </a:t>
              </a:r>
              <a:r>
                <a:rPr lang="en-US" altLang="ko-KR" dirty="0" err="1">
                  <a:solidFill>
                    <a:schemeClr val="bg2">
                      <a:lumMod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ssimui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en-US" altLang="ko-KR" dirty="0" err="1">
                  <a:solidFill>
                    <a:schemeClr val="bg2">
                      <a:lumMod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Naver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blog PPT theme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A587A58-DEE5-401A-ACBD-FB15F7A06F34}"/>
              </a:ext>
            </a:extLst>
          </p:cNvPr>
          <p:cNvSpPr txBox="1"/>
          <p:nvPr/>
        </p:nvSpPr>
        <p:spPr>
          <a:xfrm>
            <a:off x="11228275" y="6550223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@</a:t>
            </a:r>
            <a:r>
              <a:rPr lang="en-US" altLang="ko-KR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ssimui</a:t>
            </a:r>
            <a:endParaRPr lang="ko-KR" altLang="en-US" sz="1400" dirty="0">
              <a:solidFill>
                <a:schemeClr val="accent3">
                  <a:lumMod val="40000"/>
                  <a:lumOff val="6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08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8E2205C7-67BD-4AC2-AD93-327062FB5F3D}"/>
              </a:ext>
            </a:extLst>
          </p:cNvPr>
          <p:cNvGrpSpPr/>
          <p:nvPr/>
        </p:nvGrpSpPr>
        <p:grpSpPr>
          <a:xfrm>
            <a:off x="0" y="5459730"/>
            <a:ext cx="12192000" cy="1787096"/>
            <a:chOff x="0" y="4541259"/>
            <a:chExt cx="12192000" cy="1787096"/>
          </a:xfrm>
        </p:grpSpPr>
        <p:pic>
          <p:nvPicPr>
            <p:cNvPr id="36" name="그림 35" descr="텍스트이(가) 표시된 사진&#10;&#10;높은 신뢰도로 생성된 설명">
              <a:extLst>
                <a:ext uri="{FF2B5EF4-FFF2-40B4-BE49-F238E27FC236}">
                  <a16:creationId xmlns:a16="http://schemas.microsoft.com/office/drawing/2014/main" id="{81975D37-4F24-44AB-AF3E-B668B72F1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6739" y="4541259"/>
              <a:ext cx="1548803" cy="154880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B3FB31D7-CF81-4CD6-9D23-D8BE7E5D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694676"/>
              <a:ext cx="1633679" cy="1633679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2563B09-C5E3-458A-84EA-2F5518F051BC}"/>
                </a:ext>
              </a:extLst>
            </p:cNvPr>
            <p:cNvSpPr/>
            <p:nvPr/>
          </p:nvSpPr>
          <p:spPr>
            <a:xfrm>
              <a:off x="0" y="5908041"/>
              <a:ext cx="12192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5DC4C3D-4135-414C-9791-0354C39A4D21}"/>
              </a:ext>
            </a:extLst>
          </p:cNvPr>
          <p:cNvGrpSpPr/>
          <p:nvPr/>
        </p:nvGrpSpPr>
        <p:grpSpPr>
          <a:xfrm>
            <a:off x="1306200" y="793649"/>
            <a:ext cx="8807819" cy="5270702"/>
            <a:chOff x="1306200" y="793649"/>
            <a:chExt cx="8807819" cy="5270702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EAE4167-770D-4615-9667-518DC03F4F21}"/>
                </a:ext>
              </a:extLst>
            </p:cNvPr>
            <p:cNvGrpSpPr/>
            <p:nvPr/>
          </p:nvGrpSpPr>
          <p:grpSpPr>
            <a:xfrm>
              <a:off x="1306200" y="793649"/>
              <a:ext cx="8807819" cy="5270702"/>
              <a:chOff x="1183641" y="865301"/>
              <a:chExt cx="8807819" cy="5270702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BDF716C-1740-43B3-8FEE-EBA7FD8DD785}"/>
                  </a:ext>
                </a:extLst>
              </p:cNvPr>
              <p:cNvSpPr/>
              <p:nvPr/>
            </p:nvSpPr>
            <p:spPr>
              <a:xfrm>
                <a:off x="3921120" y="1227066"/>
                <a:ext cx="2494279" cy="11877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C481528-93F7-4F78-A420-E2BAC2E4AF59}"/>
                  </a:ext>
                </a:extLst>
              </p:cNvPr>
              <p:cNvSpPr/>
              <p:nvPr/>
            </p:nvSpPr>
            <p:spPr>
              <a:xfrm rot="13691034">
                <a:off x="7543898" y="4295020"/>
                <a:ext cx="2493184" cy="11927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4777FA2-BEB6-47F3-AE08-679E45185986}"/>
                  </a:ext>
                </a:extLst>
              </p:cNvPr>
              <p:cNvSpPr/>
              <p:nvPr/>
            </p:nvSpPr>
            <p:spPr>
              <a:xfrm>
                <a:off x="1595122" y="1238040"/>
                <a:ext cx="2494279" cy="1187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C2CEACE-F6E6-42D3-9788-BEFD7EFD238C}"/>
                  </a:ext>
                </a:extLst>
              </p:cNvPr>
              <p:cNvSpPr/>
              <p:nvPr/>
            </p:nvSpPr>
            <p:spPr>
              <a:xfrm>
                <a:off x="3977641" y="3381858"/>
                <a:ext cx="111760" cy="232664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F2A9C6D-D80C-4F95-97DB-FE19531333DE}"/>
                  </a:ext>
                </a:extLst>
              </p:cNvPr>
              <p:cNvSpPr/>
              <p:nvPr/>
            </p:nvSpPr>
            <p:spPr>
              <a:xfrm>
                <a:off x="3977641" y="1164751"/>
                <a:ext cx="111760" cy="232664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536E638-8CD5-452B-B23F-8C6FE7F53E5B}"/>
                  </a:ext>
                </a:extLst>
              </p:cNvPr>
              <p:cNvSpPr/>
              <p:nvPr/>
            </p:nvSpPr>
            <p:spPr>
              <a:xfrm>
                <a:off x="4033521" y="3381858"/>
                <a:ext cx="3881120" cy="10953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110DE8E-F827-4839-8E14-DD2CBAA6D9B6}"/>
                  </a:ext>
                </a:extLst>
              </p:cNvPr>
              <p:cNvSpPr/>
              <p:nvPr/>
            </p:nvSpPr>
            <p:spPr>
              <a:xfrm rot="19091034">
                <a:off x="1818094" y="4252590"/>
                <a:ext cx="2493184" cy="1192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405CC70-E254-415C-8318-C4A8BB800C8A}"/>
                  </a:ext>
                </a:extLst>
              </p:cNvPr>
              <p:cNvSpPr/>
              <p:nvPr/>
            </p:nvSpPr>
            <p:spPr>
              <a:xfrm>
                <a:off x="7904480" y="1198880"/>
                <a:ext cx="111760" cy="232664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B30599F2-6594-42E2-B550-D4615F8CC69E}"/>
                  </a:ext>
                </a:extLst>
              </p:cNvPr>
              <p:cNvSpPr/>
              <p:nvPr/>
            </p:nvSpPr>
            <p:spPr>
              <a:xfrm>
                <a:off x="7589520" y="865301"/>
                <a:ext cx="731520" cy="745477"/>
              </a:xfrm>
              <a:prstGeom prst="ellipse">
                <a:avLst/>
              </a:prstGeom>
              <a:solidFill>
                <a:schemeClr val="bg1"/>
              </a:solidFill>
              <a:ln w="1143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41ADD9B9-E94F-473B-B72C-5A0FBE796F14}"/>
                  </a:ext>
                </a:extLst>
              </p:cNvPr>
              <p:cNvSpPr/>
              <p:nvPr/>
            </p:nvSpPr>
            <p:spPr>
              <a:xfrm>
                <a:off x="3657600" y="3056261"/>
                <a:ext cx="731520" cy="745477"/>
              </a:xfrm>
              <a:prstGeom prst="ellipse">
                <a:avLst/>
              </a:prstGeom>
              <a:solidFill>
                <a:schemeClr val="bg1"/>
              </a:solidFill>
              <a:ln w="114300">
                <a:gradFill flip="none" rotWithShape="1">
                  <a:gsLst>
                    <a:gs pos="0">
                      <a:srgbClr val="C00000"/>
                    </a:gs>
                    <a:gs pos="100000">
                      <a:srgbClr val="FFC000"/>
                    </a:gs>
                  </a:gsLst>
                  <a:lin ang="189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533389A-F79B-4CF1-A201-E25CDE1ECFF6}"/>
                  </a:ext>
                </a:extLst>
              </p:cNvPr>
              <p:cNvSpPr/>
              <p:nvPr/>
            </p:nvSpPr>
            <p:spPr>
              <a:xfrm>
                <a:off x="1656080" y="4780998"/>
                <a:ext cx="731520" cy="745477"/>
              </a:xfrm>
              <a:prstGeom prst="ellipse">
                <a:avLst/>
              </a:prstGeom>
              <a:solidFill>
                <a:schemeClr val="bg1"/>
              </a:solidFill>
              <a:ln w="1143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EA3B66F-F49F-4E47-896E-01639FE61795}"/>
                  </a:ext>
                </a:extLst>
              </p:cNvPr>
              <p:cNvSpPr/>
              <p:nvPr/>
            </p:nvSpPr>
            <p:spPr>
              <a:xfrm>
                <a:off x="3667761" y="5390526"/>
                <a:ext cx="731520" cy="745477"/>
              </a:xfrm>
              <a:prstGeom prst="ellipse">
                <a:avLst/>
              </a:prstGeom>
              <a:solidFill>
                <a:schemeClr val="bg1"/>
              </a:solidFill>
              <a:ln w="1143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5FEFB38D-0A31-4DD7-AF62-62BED03F52DB}"/>
                  </a:ext>
                </a:extLst>
              </p:cNvPr>
              <p:cNvSpPr/>
              <p:nvPr/>
            </p:nvSpPr>
            <p:spPr>
              <a:xfrm>
                <a:off x="1183641" y="924691"/>
                <a:ext cx="731520" cy="745477"/>
              </a:xfrm>
              <a:prstGeom prst="ellipse">
                <a:avLst/>
              </a:prstGeom>
              <a:solidFill>
                <a:schemeClr val="bg1"/>
              </a:solidFill>
              <a:ln w="1143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AF5ACC92-E849-4B8A-BB5C-8088B7371B39}"/>
                  </a:ext>
                </a:extLst>
              </p:cNvPr>
              <p:cNvSpPr/>
              <p:nvPr/>
            </p:nvSpPr>
            <p:spPr>
              <a:xfrm rot="16200000">
                <a:off x="9252962" y="4950754"/>
                <a:ext cx="731520" cy="745477"/>
              </a:xfrm>
              <a:prstGeom prst="ellipse">
                <a:avLst/>
              </a:prstGeom>
              <a:solidFill>
                <a:schemeClr val="bg1"/>
              </a:solidFill>
              <a:ln w="1143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08EBD8-AA0F-44B9-B8A2-9B61552D3952}"/>
                  </a:ext>
                </a:extLst>
              </p:cNvPr>
              <p:cNvSpPr/>
              <p:nvPr/>
            </p:nvSpPr>
            <p:spPr>
              <a:xfrm rot="13691034">
                <a:off x="5873478" y="2385834"/>
                <a:ext cx="2493184" cy="11927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A64D872D-6100-4BC5-BA70-3C6922883FB1}"/>
                  </a:ext>
                </a:extLst>
              </p:cNvPr>
              <p:cNvSpPr/>
              <p:nvPr/>
            </p:nvSpPr>
            <p:spPr>
              <a:xfrm rot="16200000">
                <a:off x="5838819" y="931669"/>
                <a:ext cx="731520" cy="745477"/>
              </a:xfrm>
              <a:prstGeom prst="ellipse">
                <a:avLst/>
              </a:prstGeom>
              <a:solidFill>
                <a:schemeClr val="bg1"/>
              </a:solidFill>
              <a:ln w="1143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0A7779FE-6371-45B7-A08A-BBDD32F6DD77}"/>
                  </a:ext>
                </a:extLst>
              </p:cNvPr>
              <p:cNvSpPr/>
              <p:nvPr/>
            </p:nvSpPr>
            <p:spPr>
              <a:xfrm>
                <a:off x="7589520" y="3056260"/>
                <a:ext cx="731520" cy="745477"/>
              </a:xfrm>
              <a:prstGeom prst="ellipse">
                <a:avLst/>
              </a:prstGeom>
              <a:solidFill>
                <a:schemeClr val="bg1"/>
              </a:solidFill>
              <a:ln w="114300">
                <a:gradFill flip="none" rotWithShape="1">
                  <a:gsLst>
                    <a:gs pos="0">
                      <a:srgbClr val="C00000"/>
                    </a:gs>
                    <a:gs pos="100000">
                      <a:schemeClr val="accent6"/>
                    </a:gs>
                  </a:gsLst>
                  <a:lin ang="189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79B7B09C-FCC0-425B-9A4B-62458CB9705A}"/>
                  </a:ext>
                </a:extLst>
              </p:cNvPr>
              <p:cNvSpPr/>
              <p:nvPr/>
            </p:nvSpPr>
            <p:spPr>
              <a:xfrm>
                <a:off x="3667761" y="924690"/>
                <a:ext cx="731520" cy="745477"/>
              </a:xfrm>
              <a:prstGeom prst="ellipse">
                <a:avLst/>
              </a:prstGeom>
              <a:solidFill>
                <a:schemeClr val="bg1"/>
              </a:solidFill>
              <a:ln w="114300">
                <a:gradFill flip="none" rotWithShape="1">
                  <a:gsLst>
                    <a:gs pos="0">
                      <a:srgbClr val="FFC000"/>
                    </a:gs>
                    <a:gs pos="100000">
                      <a:schemeClr val="accent6"/>
                    </a:gs>
                  </a:gsLst>
                  <a:lin ang="189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1872601-3367-45B0-8679-7F65302E3D14}"/>
                </a:ext>
              </a:extLst>
            </p:cNvPr>
            <p:cNvSpPr txBox="1"/>
            <p:nvPr/>
          </p:nvSpPr>
          <p:spPr>
            <a:xfrm>
              <a:off x="1409708" y="105194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01</a:t>
              </a:r>
              <a:endPara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2B02ADD-3B78-4785-967B-73B2F13728F4}"/>
                </a:ext>
              </a:extLst>
            </p:cNvPr>
            <p:cNvSpPr txBox="1"/>
            <p:nvPr/>
          </p:nvSpPr>
          <p:spPr>
            <a:xfrm>
              <a:off x="7795267" y="990926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02</a:t>
              </a:r>
              <a:endPara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1DDDD6-4595-482F-9FF5-8839C7040A41}"/>
                </a:ext>
              </a:extLst>
            </p:cNvPr>
            <p:cNvSpPr txBox="1"/>
            <p:nvPr/>
          </p:nvSpPr>
          <p:spPr>
            <a:xfrm>
              <a:off x="3871386" y="5525107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03</a:t>
              </a:r>
              <a:endPara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CF5849D-C7FE-4406-968A-6B2D5DEBEEB8}"/>
              </a:ext>
            </a:extLst>
          </p:cNvPr>
          <p:cNvSpPr txBox="1"/>
          <p:nvPr/>
        </p:nvSpPr>
        <p:spPr>
          <a:xfrm>
            <a:off x="4439677" y="2195692"/>
            <a:ext cx="1699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Table of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CONTENTS</a:t>
            </a:r>
            <a:endParaRPr lang="ko-KR" altLang="en-US" sz="20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D6BC2F-2856-4990-9B88-69B756DE12F0}"/>
              </a:ext>
            </a:extLst>
          </p:cNvPr>
          <p:cNvSpPr txBox="1"/>
          <p:nvPr/>
        </p:nvSpPr>
        <p:spPr>
          <a:xfrm>
            <a:off x="1306200" y="1745863"/>
            <a:ext cx="2533066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01. CONTENTS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Subsidiary contents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Subsidiary contents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Subsidiary contents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18BB3F-7818-4661-B192-16B4222118FC}"/>
              </a:ext>
            </a:extLst>
          </p:cNvPr>
          <p:cNvSpPr txBox="1"/>
          <p:nvPr/>
        </p:nvSpPr>
        <p:spPr>
          <a:xfrm>
            <a:off x="8596426" y="843177"/>
            <a:ext cx="2533066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02. CONTENTS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Subsidiary contents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Subsidiary contents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Subsidiary contents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1FBA71-FD74-4333-AFF0-1A79003360DC}"/>
              </a:ext>
            </a:extLst>
          </p:cNvPr>
          <p:cNvSpPr txBox="1"/>
          <p:nvPr/>
        </p:nvSpPr>
        <p:spPr>
          <a:xfrm>
            <a:off x="4684719" y="4509486"/>
            <a:ext cx="2533066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03. CONTENTS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Subsidiary contents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Subsidiary contents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Subsidiary contents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81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B96123-8044-4E6D-91F5-7B0198C5D94A}"/>
              </a:ext>
            </a:extLst>
          </p:cNvPr>
          <p:cNvSpPr/>
          <p:nvPr/>
        </p:nvSpPr>
        <p:spPr>
          <a:xfrm>
            <a:off x="0" y="564267"/>
            <a:ext cx="12273280" cy="3704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C4FBB8-80EB-4B68-A5E9-16EEF179C8CA}"/>
              </a:ext>
            </a:extLst>
          </p:cNvPr>
          <p:cNvGrpSpPr/>
          <p:nvPr/>
        </p:nvGrpSpPr>
        <p:grpSpPr>
          <a:xfrm>
            <a:off x="462920" y="375519"/>
            <a:ext cx="731520" cy="745477"/>
            <a:chOff x="1306200" y="853039"/>
            <a:chExt cx="731520" cy="74547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468E416-E04D-489D-BF9D-B063B19F888E}"/>
                </a:ext>
              </a:extLst>
            </p:cNvPr>
            <p:cNvSpPr/>
            <p:nvPr/>
          </p:nvSpPr>
          <p:spPr>
            <a:xfrm>
              <a:off x="1306200" y="853039"/>
              <a:ext cx="731520" cy="745477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D41044-8B5B-4B68-80CD-8F8C559415BC}"/>
                </a:ext>
              </a:extLst>
            </p:cNvPr>
            <p:cNvSpPr txBox="1"/>
            <p:nvPr/>
          </p:nvSpPr>
          <p:spPr>
            <a:xfrm>
              <a:off x="1409708" y="104178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01</a:t>
              </a:r>
              <a:endPara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B5A87EA-4F16-42B7-B528-50262B97690A}"/>
              </a:ext>
            </a:extLst>
          </p:cNvPr>
          <p:cNvSpPr txBox="1"/>
          <p:nvPr/>
        </p:nvSpPr>
        <p:spPr>
          <a:xfrm>
            <a:off x="1267468" y="417695"/>
            <a:ext cx="22359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CONTENTS 1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823BE6-5A91-4D44-BC81-3B3661E37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07" y="2351927"/>
            <a:ext cx="2601185" cy="2601185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43BBBA73-6AB0-41A6-AE8E-9CAACE97AE1A}"/>
              </a:ext>
            </a:extLst>
          </p:cNvPr>
          <p:cNvGrpSpPr/>
          <p:nvPr/>
        </p:nvGrpSpPr>
        <p:grpSpPr>
          <a:xfrm>
            <a:off x="6339840" y="2880917"/>
            <a:ext cx="3670428" cy="1543203"/>
            <a:chOff x="6299200" y="2219847"/>
            <a:chExt cx="3670428" cy="154320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EF6DFF-9257-440B-A335-762D7C25D5F6}"/>
                </a:ext>
              </a:extLst>
            </p:cNvPr>
            <p:cNvSpPr txBox="1"/>
            <p:nvPr/>
          </p:nvSpPr>
          <p:spPr>
            <a:xfrm>
              <a:off x="6299200" y="2219847"/>
              <a:ext cx="3167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SUBWAY STATION</a:t>
              </a:r>
              <a:endPara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7C552E-24F4-45F5-A6AE-D6A1A32578CE}"/>
                </a:ext>
              </a:extLst>
            </p:cNvPr>
            <p:cNvSpPr txBox="1"/>
            <p:nvPr/>
          </p:nvSpPr>
          <p:spPr>
            <a:xfrm>
              <a:off x="6299200" y="2839720"/>
              <a:ext cx="367042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NEXT STATION IS GANGNAM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YEAH-!</a:t>
              </a:r>
              <a:endPara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98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B96123-8044-4E6D-91F5-7B0198C5D94A}"/>
              </a:ext>
            </a:extLst>
          </p:cNvPr>
          <p:cNvSpPr/>
          <p:nvPr/>
        </p:nvSpPr>
        <p:spPr>
          <a:xfrm>
            <a:off x="0" y="564267"/>
            <a:ext cx="12273280" cy="3704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C4FBB8-80EB-4B68-A5E9-16EEF179C8CA}"/>
              </a:ext>
            </a:extLst>
          </p:cNvPr>
          <p:cNvGrpSpPr/>
          <p:nvPr/>
        </p:nvGrpSpPr>
        <p:grpSpPr>
          <a:xfrm>
            <a:off x="462920" y="375519"/>
            <a:ext cx="731520" cy="745477"/>
            <a:chOff x="1306200" y="853039"/>
            <a:chExt cx="731520" cy="74547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468E416-E04D-489D-BF9D-B063B19F888E}"/>
                </a:ext>
              </a:extLst>
            </p:cNvPr>
            <p:cNvSpPr/>
            <p:nvPr/>
          </p:nvSpPr>
          <p:spPr>
            <a:xfrm>
              <a:off x="1306200" y="853039"/>
              <a:ext cx="731520" cy="745477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D41044-8B5B-4B68-80CD-8F8C559415BC}"/>
                </a:ext>
              </a:extLst>
            </p:cNvPr>
            <p:cNvSpPr txBox="1"/>
            <p:nvPr/>
          </p:nvSpPr>
          <p:spPr>
            <a:xfrm>
              <a:off x="1409708" y="1041787"/>
              <a:ext cx="56938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02</a:t>
              </a:r>
              <a:endPara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B5A87EA-4F16-42B7-B528-50262B97690A}"/>
              </a:ext>
            </a:extLst>
          </p:cNvPr>
          <p:cNvSpPr txBox="1"/>
          <p:nvPr/>
        </p:nvSpPr>
        <p:spPr>
          <a:xfrm>
            <a:off x="1267468" y="417695"/>
            <a:ext cx="22808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CONTENTS 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791599-2952-4CED-9650-228074032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27" y="2372246"/>
            <a:ext cx="2601185" cy="260118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AAD6468-F3E3-4ED5-80F4-3A55234BE4AA}"/>
              </a:ext>
            </a:extLst>
          </p:cNvPr>
          <p:cNvGrpSpPr/>
          <p:nvPr/>
        </p:nvGrpSpPr>
        <p:grpSpPr>
          <a:xfrm>
            <a:off x="6370320" y="3126298"/>
            <a:ext cx="3438762" cy="1543203"/>
            <a:chOff x="6299200" y="2219847"/>
            <a:chExt cx="3438762" cy="15432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39DD45-51A0-41A8-A4B7-59347A480ED0}"/>
                </a:ext>
              </a:extLst>
            </p:cNvPr>
            <p:cNvSpPr txBox="1"/>
            <p:nvPr/>
          </p:nvSpPr>
          <p:spPr>
            <a:xfrm>
              <a:off x="6299200" y="2219847"/>
              <a:ext cx="18260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RAILROAD</a:t>
              </a:r>
              <a:endPara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4D47F0-79D6-4CDA-82CC-A6DC761DB49A}"/>
                </a:ext>
              </a:extLst>
            </p:cNvPr>
            <p:cNvSpPr txBox="1"/>
            <p:nvPr/>
          </p:nvSpPr>
          <p:spPr>
            <a:xfrm>
              <a:off x="6299200" y="2839720"/>
              <a:ext cx="34387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ONE, AND TWO, AND TREE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SUBWAY AND RAILROAD</a:t>
              </a:r>
              <a:endPara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87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B96123-8044-4E6D-91F5-7B0198C5D94A}"/>
              </a:ext>
            </a:extLst>
          </p:cNvPr>
          <p:cNvSpPr/>
          <p:nvPr/>
        </p:nvSpPr>
        <p:spPr>
          <a:xfrm>
            <a:off x="0" y="564267"/>
            <a:ext cx="12273280" cy="3704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C4FBB8-80EB-4B68-A5E9-16EEF179C8CA}"/>
              </a:ext>
            </a:extLst>
          </p:cNvPr>
          <p:cNvGrpSpPr/>
          <p:nvPr/>
        </p:nvGrpSpPr>
        <p:grpSpPr>
          <a:xfrm>
            <a:off x="462920" y="375519"/>
            <a:ext cx="731520" cy="745477"/>
            <a:chOff x="1306200" y="853039"/>
            <a:chExt cx="731520" cy="74547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468E416-E04D-489D-BF9D-B063B19F888E}"/>
                </a:ext>
              </a:extLst>
            </p:cNvPr>
            <p:cNvSpPr/>
            <p:nvPr/>
          </p:nvSpPr>
          <p:spPr>
            <a:xfrm>
              <a:off x="1306200" y="853039"/>
              <a:ext cx="731520" cy="745477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D41044-8B5B-4B68-80CD-8F8C559415BC}"/>
                </a:ext>
              </a:extLst>
            </p:cNvPr>
            <p:cNvSpPr txBox="1"/>
            <p:nvPr/>
          </p:nvSpPr>
          <p:spPr>
            <a:xfrm>
              <a:off x="1409708" y="1041787"/>
              <a:ext cx="5774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03</a:t>
              </a:r>
              <a:endPara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B5A87EA-4F16-42B7-B528-50262B97690A}"/>
              </a:ext>
            </a:extLst>
          </p:cNvPr>
          <p:cNvSpPr txBox="1"/>
          <p:nvPr/>
        </p:nvSpPr>
        <p:spPr>
          <a:xfrm>
            <a:off x="1267468" y="417695"/>
            <a:ext cx="228889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CONTENTS 3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9DD08C-2660-4924-8846-A02F7E0E5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507"/>
            <a:ext cx="4226560" cy="42265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0CA645A-6FC2-4A38-AC1C-EE7567BEABD2}"/>
              </a:ext>
            </a:extLst>
          </p:cNvPr>
          <p:cNvSpPr/>
          <p:nvPr/>
        </p:nvSpPr>
        <p:spPr>
          <a:xfrm>
            <a:off x="0" y="4932681"/>
            <a:ext cx="10190480" cy="558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137BE06-B2D4-466F-A1C0-50E3A391E14B}"/>
              </a:ext>
            </a:extLst>
          </p:cNvPr>
          <p:cNvGrpSpPr/>
          <p:nvPr/>
        </p:nvGrpSpPr>
        <p:grpSpPr>
          <a:xfrm>
            <a:off x="5689600" y="3053385"/>
            <a:ext cx="6082114" cy="1543203"/>
            <a:chOff x="6299200" y="2219847"/>
            <a:chExt cx="6082114" cy="154320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33C1D8-1480-4F48-BE89-C399413A392C}"/>
                </a:ext>
              </a:extLst>
            </p:cNvPr>
            <p:cNvSpPr txBox="1"/>
            <p:nvPr/>
          </p:nvSpPr>
          <p:spPr>
            <a:xfrm>
              <a:off x="6299200" y="2219847"/>
              <a:ext cx="4969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사용된 글씨체는 맨발의 </a:t>
              </a:r>
              <a:r>
                <a:rPr lang="ko-KR" altLang="en-US" sz="2400" dirty="0" err="1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청춘체입니다</a:t>
              </a:r>
              <a:r>
                <a:rPr lang="en-US" altLang="ko-KR" sz="24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.</a:t>
              </a:r>
              <a:endPara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E90762-B67C-45FE-8FA1-D8CF523213FD}"/>
                </a:ext>
              </a:extLst>
            </p:cNvPr>
            <p:cNvSpPr txBox="1"/>
            <p:nvPr/>
          </p:nvSpPr>
          <p:spPr>
            <a:xfrm>
              <a:off x="6299200" y="2839720"/>
              <a:ext cx="608211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네이버 소프트웨어에서 간편하게 다운받으실 수 있습니다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용도에 따라 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L, R, B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를 사용해주세요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. @</a:t>
              </a:r>
              <a:r>
                <a:rPr lang="en-US" altLang="ko-KR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ssimui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en-US" altLang="ko-KR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naver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blog</a:t>
              </a:r>
              <a:endPara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21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106</Words>
  <Application>Microsoft Office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210 맨발의청춘 B</vt:lpstr>
      <vt:lpstr>210 맨발의청춘 R</vt:lpstr>
      <vt:lpstr>210 맨발의청춘 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SSIMUI</dc:creator>
  <cp:lastModifiedBy> </cp:lastModifiedBy>
  <cp:revision>8</cp:revision>
  <dcterms:created xsi:type="dcterms:W3CDTF">2017-09-14T03:30:03Z</dcterms:created>
  <dcterms:modified xsi:type="dcterms:W3CDTF">2017-09-14T04:00:01Z</dcterms:modified>
</cp:coreProperties>
</file>