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fda6855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fda6855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fda6855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fda6855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fda6855c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fda6855c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fda6855c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fda6855c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fda6855c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fda6855c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fda6855c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fda6855c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fda6855c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fda6855c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e16a89c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e16a89c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e16a89c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e16a89c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e16a89c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e16a89c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e16a89c2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e16a89c2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b305fed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b305fed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b305fed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b305fed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fda6855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fda6855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fda6855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fda6855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600"/>
              <a:t>데이터 분석 및 시각화 프로젝트</a:t>
            </a:r>
            <a:endParaRPr sz="4600"/>
          </a:p>
          <a:p>
            <a:pPr indent="-520700" lvl="0" marL="457200" rtl="0" algn="ctr">
              <a:spcBef>
                <a:spcPts val="0"/>
              </a:spcBef>
              <a:spcAft>
                <a:spcPts val="0"/>
              </a:spcAft>
              <a:buSzPts val="4600"/>
              <a:buChar char="-"/>
            </a:pPr>
            <a:r>
              <a:rPr lang="ko" sz="4600"/>
              <a:t>Kaggle -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김세환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타깃값 y_true, 예측값 y_pred를 인수로 전달하면 RMSLE 수치를 반환하는 함수	[20]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convertExp: 입력 데이터를 지수변환할지를 정하는 파라미터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converExp=True를 전달하면: y_true, y_pred를 지수변환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지수변환: 넘파이 내장 함수인 exp()를 이용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지수변환 이유: 타깃값으로 count가 아닌 log(count)를 사용하기 때문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예측한 log(count)에 지수변환 하면: count를 구할 수 있다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타깃값이 정규분포를 따른다면 count를 그대로 사용 가능: RMSLE 계산 시 지수변환 하지 않아도 된다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np.log()  함수의 밑은 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np.nan_to_num() 함수: NaN 결측값을 모두 0으로 바꾸는 기능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np.log(y+1): np.log1p(y)로 표현하기도 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3524250"/>
            <a:ext cx="28003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데이터와 평가 함수가 준비되었으니: 모델 생성 후 훈련 진행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사이킷런 제공: 선형 회귀 모델(LinearRegression) 임포트, 모델 생성	[21]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선형 회귀 모델 훈련이란: 독립변수 X_train, 종속변수(타깃값) log_y에 대응하는 최적의 선형 회귀 계수를 구한다는 의미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3044875"/>
            <a:ext cx="151336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피처(독립변수) x1, x2, x3와 타깃값(종속변수) Y를 활용하여 선형 회귀 모델 훈련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독립변수와 종속변수에 대응하는 </a:t>
            </a:r>
            <a:r>
              <a:rPr b="1" lang="ko">
                <a:highlight>
                  <a:srgbClr val="FFFF00"/>
                </a:highlight>
              </a:rPr>
              <a:t>최적의 선형 회귀계수 1, 2, 3을 구할 수 있음</a:t>
            </a:r>
            <a:endParaRPr b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이 과정이 </a:t>
            </a:r>
            <a:r>
              <a:rPr b="1" lang="ko">
                <a:highlight>
                  <a:srgbClr val="FFFF00"/>
                </a:highlight>
              </a:rPr>
              <a:t>훈련</a:t>
            </a:r>
            <a:r>
              <a:rPr lang="ko"/>
              <a:t>임!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1, 2, 3을 아는 상태에서 </a:t>
            </a:r>
            <a:r>
              <a:rPr b="1" lang="ko">
                <a:highlight>
                  <a:srgbClr val="FFFF00"/>
                </a:highlight>
              </a:rPr>
              <a:t>새로운 독립변수가 주어진다면</a:t>
            </a:r>
            <a:r>
              <a:rPr lang="ko"/>
              <a:t> 종속변수 Y를 구할 수 있음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이 과정이 </a:t>
            </a:r>
            <a:r>
              <a:rPr b="1" lang="ko">
                <a:highlight>
                  <a:srgbClr val="FFFF00"/>
                </a:highlight>
              </a:rPr>
              <a:t>예측</a:t>
            </a:r>
            <a:r>
              <a:rPr lang="ko"/>
              <a:t>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훈련 단계에서 한번도 보지 못한 독립변수가 주어져도, 회귀계수를 알기에 종속변수 예측 가능!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*제출 전까지는 테스트 데이터로 RMSLE를 구할 수 없음: 테스트 데이터에는 실제 타깃값이 없기 때문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훈련 데이터를 훈련용과 검증용으로 나눠서, 훈련용 데이터로는 모델을 훈련, 검증용 데이터로는 훈련된 모델의 성능을 평가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*테스트 데이터로 예측한 결과를 이용: 모델 성능 검증 과정에서는 RMSLE 값을 구해보고자 훈련 데이터를 이용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*예측한 값에 지수변환: 현재 예측값이 count가 아니라 log(count)이기 때문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08900"/>
            <a:ext cx="8520599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커밋 후 제출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평가 점수 1.02142: 다른 모델들과 최적화 기법을 이용하여 더 높은 등수에 도전해보자!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38" y="2438400"/>
            <a:ext cx="62579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/>
              <a:t>자전거 수요 예측 대회</a:t>
            </a:r>
            <a:endParaRPr b="1" i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훈련 데이터: 1일~19일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테스트 데이터: 20일~월말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범주형 데이터가 아니므로 </a:t>
            </a:r>
            <a:r>
              <a:rPr b="1" lang="ko">
                <a:highlight>
                  <a:srgbClr val="FFFF00"/>
                </a:highlight>
              </a:rPr>
              <a:t>회귀 문제</a:t>
            </a:r>
            <a:r>
              <a:rPr lang="ko"/>
              <a:t>에 속함!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피처: 원하는 값을 예측하기 위해 활용하는 데이터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피처는 독립변수, 타깃값은 종속변수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판다스: 주어진 데이터를 </a:t>
            </a:r>
            <a:r>
              <a:rPr b="1" lang="ko">
                <a:highlight>
                  <a:srgbClr val="FFFF00"/>
                </a:highlight>
              </a:rPr>
              <a:t>dataframe 형태</a:t>
            </a:r>
            <a:r>
              <a:rPr lang="ko"/>
              <a:t>로 호출	[2]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열의 개수는 피처 개수, 두 데이터의 피처 개수가 다름		[3]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각 피처의 의미는 경진대회 [data] 메뉴에서 확인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count가 예측해야 할 타깃값!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훈련 데이터를 활용: 모델을 훈련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-&gt; 테스트 데이터를 활용: 대여 수령(count)를 예측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*훈련 데이터의 casual과 registered 피처 제거 요망	[4] [5]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기본적인 분석 종료 후: </a:t>
            </a:r>
            <a:r>
              <a:rPr b="1" lang="ko">
                <a:highlight>
                  <a:srgbClr val="FFFF00"/>
                </a:highlight>
              </a:rPr>
              <a:t>데이터 시각화!</a:t>
            </a:r>
            <a:endParaRPr b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*</a:t>
            </a:r>
            <a:r>
              <a:rPr b="1" lang="ko">
                <a:highlight>
                  <a:srgbClr val="FFFF00"/>
                </a:highlight>
              </a:rPr>
              <a:t>피처 엔지니어</a:t>
            </a:r>
            <a:r>
              <a:rPr lang="ko"/>
              <a:t>링: 피처를 분석하기 적합하게 변환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*파생 피처, 파생 변수: 기존 피처에서 파생된 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훈련 데이터를 그래프로 시각화: </a:t>
            </a:r>
            <a:r>
              <a:rPr b="1" lang="ko">
                <a:highlight>
                  <a:srgbClr val="FFFF00"/>
                </a:highlight>
              </a:rPr>
              <a:t>matplotlib&lt;seaborn</a:t>
            </a:r>
            <a:r>
              <a:rPr lang="ko"/>
              <a:t> 라이브러리 활용	[9]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회귀 모델이 좋은 성능을 내려면: 데이터가 정규분포를 따라야 함, 분포가 편향된 것은 안 좋음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*로그변환: 좌편향 되어 있을 때 사용	[10]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피처를 바로 활용해 count를 예측하는 것보다 </a:t>
            </a:r>
            <a:r>
              <a:rPr b="1" lang="ko">
                <a:highlight>
                  <a:srgbClr val="FFFF00"/>
                </a:highlight>
              </a:rPr>
              <a:t>log(count)</a:t>
            </a:r>
            <a:r>
              <a:rPr lang="ko"/>
              <a:t>를 예측하는 편이 정확함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*마지막에는 지수변환: 실제 타깃값 count로 복원 해야함!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highlight>
                  <a:srgbClr val="FFFF00"/>
                </a:highlight>
              </a:rPr>
              <a:t>여러 정보가 혼합된 피처 쪼갤 수 있음</a:t>
            </a:r>
            <a:r>
              <a:rPr lang="ko"/>
              <a:t>: datetime	[16] [17]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highlight>
                  <a:srgbClr val="FFFF00"/>
                </a:highlight>
              </a:rPr>
              <a:t>피처 제거 가능</a:t>
            </a:r>
            <a:r>
              <a:rPr lang="ko"/>
              <a:t>: 분별력 없음, 담긴 정보 없음, 타깃과 상관 없음(일, 분, 초, 풍속)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베이스라인 모델: 사이킷런 제공, 기본 선형 회귀 모델을 사용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*베이스라인 모델 프로세스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데이터 호출 &lt; 기본적 피처 엔지니어링 &lt; 평가지표 계산 함수 작성 &lt; 모델 훈련 &lt; 성능 검증 &lt; 제출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피처 엔지니어링: 데이터 변환 작업, 훈련/테스트 데이터에 공통으로 반영, </a:t>
            </a:r>
            <a:r>
              <a:rPr b="1" lang="ko">
                <a:highlight>
                  <a:srgbClr val="FFFF00"/>
                </a:highlight>
              </a:rPr>
              <a:t>피처 엔지니어링 전에</a:t>
            </a:r>
            <a:r>
              <a:rPr lang="ko"/>
              <a:t> 두 데이터를 합쳤다가 다 끝나면 도로 나눠줌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파생 피처 추가: 날짜/연도/월/시/요일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피처 선택: 모델링할 때 사용할 피처 모두 선별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피처 선택: </a:t>
            </a:r>
            <a:r>
              <a:rPr b="1" lang="ko">
                <a:highlight>
                  <a:srgbClr val="FFFF00"/>
                </a:highlight>
              </a:rPr>
              <a:t>머신러닝 모델 성능</a:t>
            </a:r>
            <a:r>
              <a:rPr lang="ko"/>
              <a:t>에 큰 영향을 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타깃값 예측과 관련 없는 피처가 많다면 예측 성능이 떨어짐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탐색적 데이터 분석, 피처 중요도, 상관관계 매트릭스 등을 활용해 종합적 판단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pd.isnull() 앞에 ~ 기호: all_data[‘count’]가 null이 아니면 훈련 데이터		[18]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x_train과 x_test에 타깃값인 count 포함: 제거함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타깃값인 train[‘count’]는 변수 y에 따로 할당		[18]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훈련: 훈련이 제대로 이루어졌는지 확인하려면 평가지표가 필요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highlight>
                  <a:srgbClr val="FFFF00"/>
                </a:highlight>
              </a:rPr>
              <a:t>RMSLE를 계산하는 함수</a:t>
            </a:r>
            <a:r>
              <a:rPr lang="ko"/>
              <a:t>를 만들자!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회귀의 평가를 위한 지표는 실제 값과 회귀 예측값의 차이를 기반으로 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회귀 평가지표 중 RMSLE 값이 작을수록 회귀 성능이 좋은 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예측값과 실제값의 차이가 없다는 뜻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