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F96039-2016-4AAB-9CE3-C9EEB7E9A496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6C648F-964E-432E-9E3C-7A11F630F4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96039-2016-4AAB-9CE3-C9EEB7E9A496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6C648F-964E-432E-9E3C-7A11F630F4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96039-2016-4AAB-9CE3-C9EEB7E9A496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6C648F-964E-432E-9E3C-7A11F630F4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96039-2016-4AAB-9CE3-C9EEB7E9A496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6C648F-964E-432E-9E3C-7A11F630F4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96039-2016-4AAB-9CE3-C9EEB7E9A496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6C648F-964E-432E-9E3C-7A11F630F4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96039-2016-4AAB-9CE3-C9EEB7E9A496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6C648F-964E-432E-9E3C-7A11F630F4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96039-2016-4AAB-9CE3-C9EEB7E9A496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6C648F-964E-432E-9E3C-7A11F630F4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96039-2016-4AAB-9CE3-C9EEB7E9A496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6C648F-964E-432E-9E3C-7A11F630F4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96039-2016-4AAB-9CE3-C9EEB7E9A496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6C648F-964E-432E-9E3C-7A11F630F4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F96039-2016-4AAB-9CE3-C9EEB7E9A496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6C648F-964E-432E-9E3C-7A11F630F4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F96039-2016-4AAB-9CE3-C9EEB7E9A496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6C648F-964E-432E-9E3C-7A11F630F4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AF96039-2016-4AAB-9CE3-C9EEB7E9A496}" type="datetimeFigureOut">
              <a:rPr lang="ko-KR" altLang="en-US" smtClean="0"/>
              <a:pPr/>
              <a:t>2022-10-03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26C648F-964E-432E-9E3C-7A11F630F4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Data</a:t>
            </a:r>
            <a:r>
              <a:rPr lang="ko-KR" altLang="en-US" dirty="0" smtClean="0"/>
              <a:t>분석 및 시각화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Kaggle</a:t>
            </a:r>
            <a:r>
              <a:rPr lang="en-US" altLang="ko-KR" dirty="0" smtClean="0"/>
              <a:t> Data : </a:t>
            </a:r>
            <a:r>
              <a:rPr lang="en-US" altLang="ko-KR" dirty="0" err="1" smtClean="0"/>
              <a:t>SpaceShip</a:t>
            </a:r>
            <a:r>
              <a:rPr lang="en-US" altLang="ko-KR" dirty="0" smtClean="0"/>
              <a:t>-Titanic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736" y="442913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피강효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결측치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25602" name="Picture 2" descr="https://cdn.discordapp.com/attachments/522043635131351052/1026485253914755112/123-1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357430"/>
            <a:ext cx="8360239" cy="157163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0034" y="4286256"/>
            <a:ext cx="8145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상관관계상 데이터의 구조가 단순히 연결 </a:t>
            </a:r>
            <a:r>
              <a:rPr lang="ko-KR" altLang="en-US" dirty="0" err="1" smtClean="0"/>
              <a:t>되었을시에는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을 통하여</a:t>
            </a:r>
            <a:endParaRPr lang="en-US" altLang="ko-KR" dirty="0" smtClean="0"/>
          </a:p>
          <a:p>
            <a:r>
              <a:rPr lang="ko-KR" altLang="en-US" dirty="0" err="1" smtClean="0"/>
              <a:t>결측치를</a:t>
            </a:r>
            <a:r>
              <a:rPr lang="ko-KR" altLang="en-US" dirty="0" smtClean="0"/>
              <a:t> 처리한다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결측치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24578" name="Picture 2" descr="https://cdn.discordapp.com/attachments/522043635131351052/1026485253558259723/1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8286808" cy="7858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4429132"/>
            <a:ext cx="772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상관 관계를 찾기 </a:t>
            </a:r>
            <a:r>
              <a:rPr lang="ko-KR" altLang="en-US" dirty="0" err="1" smtClean="0"/>
              <a:t>힘든경우</a:t>
            </a:r>
            <a:r>
              <a:rPr lang="ko-KR" altLang="en-US" dirty="0" smtClean="0"/>
              <a:t> 여려가지 데이터를 묶은 상태로 </a:t>
            </a:r>
            <a:r>
              <a:rPr lang="en-US" altLang="ko-KR" dirty="0" smtClean="0"/>
              <a:t>transform </a:t>
            </a:r>
            <a:r>
              <a:rPr lang="ko-KR" altLang="en-US" dirty="0" smtClean="0"/>
              <a:t>과</a:t>
            </a:r>
            <a:endParaRPr lang="en-US" altLang="ko-KR" dirty="0" smtClean="0"/>
          </a:p>
          <a:p>
            <a:r>
              <a:rPr lang="en-US" altLang="ko-KR" dirty="0" smtClean="0"/>
              <a:t>Mode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결측치를</a:t>
            </a:r>
            <a:r>
              <a:rPr lang="ko-KR" altLang="en-US" dirty="0" smtClean="0"/>
              <a:t> 처리한다</a:t>
            </a:r>
            <a:endParaRPr lang="ko-KR" altLang="en-US" dirty="0"/>
          </a:p>
        </p:txBody>
      </p:sp>
      <p:pic>
        <p:nvPicPr>
          <p:cNvPr id="24580" name="Picture 4" descr="https://cdn.discordapp.com/attachments/522043635131351052/1026495431628308561/18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5" y="2357430"/>
            <a:ext cx="8286809" cy="571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결측치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23554" name="Picture 2" descr="https://cdn.discordapp.com/attachments/522043635131351052/1026485254250311780/19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71744"/>
            <a:ext cx="8286808" cy="29375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6" y="5572140"/>
            <a:ext cx="600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결측치</a:t>
            </a:r>
            <a:r>
              <a:rPr lang="ko-KR" altLang="en-US" dirty="0" smtClean="0"/>
              <a:t> 전부 처리 및 </a:t>
            </a:r>
            <a:r>
              <a:rPr lang="ko-KR" altLang="en-US" dirty="0" err="1" smtClean="0"/>
              <a:t>필요없다고</a:t>
            </a:r>
            <a:r>
              <a:rPr lang="ko-KR" altLang="en-US" dirty="0" smtClean="0"/>
              <a:t> 생각되는 데이터는 제거</a:t>
            </a:r>
            <a:endParaRPr lang="en-US" altLang="ko-KR" dirty="0" smtClean="0"/>
          </a:p>
        </p:txBody>
      </p:sp>
      <p:pic>
        <p:nvPicPr>
          <p:cNvPr id="23556" name="Picture 4" descr="https://cdn.discordapp.com/attachments/522043635131351052/1026496100238118922/2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546" y="1395314"/>
            <a:ext cx="8430858" cy="7478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모델 </a:t>
            </a:r>
            <a:r>
              <a:rPr lang="ko-KR" altLang="en-US" dirty="0" err="1" smtClean="0"/>
              <a:t>적용전</a:t>
            </a:r>
            <a:r>
              <a:rPr lang="ko-KR" altLang="en-US" dirty="0" smtClean="0"/>
              <a:t> 데이터의 수치화 및 </a:t>
            </a:r>
            <a:r>
              <a:rPr lang="ko-KR" altLang="en-US" dirty="0" err="1" smtClean="0"/>
              <a:t>범주형으로</a:t>
            </a:r>
            <a:r>
              <a:rPr lang="ko-KR" altLang="en-US" dirty="0" smtClean="0"/>
              <a:t> 변형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모델 적용</a:t>
            </a:r>
            <a:endParaRPr lang="ko-KR" altLang="en-US" dirty="0"/>
          </a:p>
        </p:txBody>
      </p:sp>
      <p:pic>
        <p:nvPicPr>
          <p:cNvPr id="22530" name="Picture 2" descr="https://cdn.discordapp.com/attachments/522043635131351052/1026495848055574638/19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14554"/>
            <a:ext cx="8406308" cy="642942"/>
          </a:xfrm>
          <a:prstGeom prst="rect">
            <a:avLst/>
          </a:prstGeom>
          <a:noFill/>
        </p:spPr>
      </p:pic>
      <p:pic>
        <p:nvPicPr>
          <p:cNvPr id="22532" name="Picture 4" descr="https://cdn.discordapp.com/attachments/522043635131351052/1026495961394065448/193-19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007366"/>
            <a:ext cx="8429683" cy="199904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8596" y="5214950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위와 같은 형식으로 데이터 수치화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모델 적용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714488"/>
            <a:ext cx="744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다양한 모델을 적용해본 결과 </a:t>
            </a:r>
            <a:r>
              <a:rPr lang="en-US" altLang="ko-KR" dirty="0" smtClean="0"/>
              <a:t>random forest</a:t>
            </a:r>
            <a:r>
              <a:rPr lang="ko-KR" altLang="en-US" dirty="0" smtClean="0"/>
              <a:t>가 가장 높은 수치가 나옴</a:t>
            </a:r>
            <a:endParaRPr lang="ko-KR" altLang="en-US" dirty="0"/>
          </a:p>
        </p:txBody>
      </p:sp>
      <p:pic>
        <p:nvPicPr>
          <p:cNvPr id="21507" name="Picture 3" descr="https://cdn.discordapp.com/attachments/522043635131351052/1026497765854937179/223-2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357430"/>
            <a:ext cx="8353339" cy="2000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모델 적용</a:t>
            </a:r>
            <a:endParaRPr lang="ko-KR" altLang="en-US" dirty="0"/>
          </a:p>
        </p:txBody>
      </p:sp>
      <p:pic>
        <p:nvPicPr>
          <p:cNvPr id="29698" name="Picture 2" descr="https://cdn.discordapp.com/attachments/522043635131351052/1026497788655181914/2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8347280" cy="264320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8596" y="4643446"/>
            <a:ext cx="6527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 결과물은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출력되기에 다시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개요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pPr lvl="1"/>
            <a:r>
              <a:rPr lang="ko-KR" altLang="en-US" sz="2800" dirty="0" smtClean="0"/>
              <a:t>데이터 추출</a:t>
            </a:r>
            <a:endParaRPr lang="en-US" altLang="ko-KR" sz="2800" dirty="0" smtClean="0"/>
          </a:p>
          <a:p>
            <a:pPr lvl="1"/>
            <a:endParaRPr lang="en-US" altLang="ko-KR" sz="2800" dirty="0" smtClean="0"/>
          </a:p>
          <a:p>
            <a:pPr lvl="1"/>
            <a:r>
              <a:rPr lang="ko-KR" altLang="en-US" sz="2800" dirty="0" err="1" smtClean="0"/>
              <a:t>결측치</a:t>
            </a:r>
            <a:r>
              <a:rPr lang="ko-KR" altLang="en-US" sz="2800" dirty="0" smtClean="0"/>
              <a:t> 처리</a:t>
            </a:r>
            <a:endParaRPr lang="en-US" altLang="ko-KR" sz="2800" dirty="0" smtClean="0"/>
          </a:p>
          <a:p>
            <a:pPr lvl="1"/>
            <a:endParaRPr lang="en-US" altLang="ko-KR" sz="2800" dirty="0" smtClean="0"/>
          </a:p>
          <a:p>
            <a:pPr lvl="1"/>
            <a:r>
              <a:rPr lang="ko-KR" altLang="en-US" sz="2800" dirty="0" smtClean="0"/>
              <a:t>모델 적용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err="1" smtClean="0"/>
              <a:t>SpaceShip</a:t>
            </a:r>
            <a:r>
              <a:rPr lang="en-US" altLang="ko-KR" dirty="0" smtClean="0"/>
              <a:t>-Titanic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test</a:t>
            </a:r>
            <a:r>
              <a:rPr lang="ko-KR" altLang="en-US" dirty="0" smtClean="0"/>
              <a:t> </a:t>
            </a:r>
            <a:r>
              <a:rPr lang="en-US" altLang="ko-KR" dirty="0" smtClean="0"/>
              <a:t>set transported </a:t>
            </a:r>
            <a:r>
              <a:rPr lang="ko-KR" altLang="en-US" dirty="0" smtClean="0"/>
              <a:t>예측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데이터 추출</a:t>
            </a:r>
            <a:endParaRPr lang="ko-KR" altLang="en-US" dirty="0"/>
          </a:p>
        </p:txBody>
      </p:sp>
      <p:pic>
        <p:nvPicPr>
          <p:cNvPr id="7" name="내용 개체 틀 6" descr="기본형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357298"/>
            <a:ext cx="8229600" cy="4026974"/>
          </a:xfrm>
        </p:spPr>
      </p:pic>
      <p:pic>
        <p:nvPicPr>
          <p:cNvPr id="2052" name="Picture 4" descr="https://cdn.discordapp.com/attachments/522043635131351052/1026480800662818816/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572140"/>
            <a:ext cx="8215370" cy="38897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143768" y="6000768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개의 칼럼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74805"/>
            <a:ext cx="8229600" cy="4525963"/>
          </a:xfrm>
        </p:spPr>
        <p:txBody>
          <a:bodyPr/>
          <a:lstStyle/>
          <a:p>
            <a:r>
              <a:rPr lang="en-US" altLang="ko-KR" dirty="0" err="1" smtClean="0"/>
              <a:t>Age_range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 </a:t>
            </a:r>
            <a:r>
              <a:rPr lang="en-US" altLang="ko-KR" dirty="0" smtClean="0"/>
              <a:t>Age</a:t>
            </a:r>
            <a:r>
              <a:rPr lang="ko-KR" altLang="en-US" dirty="0" smtClean="0"/>
              <a:t>에 대한 범주형 자료</a:t>
            </a:r>
            <a:endParaRPr lang="en-US" altLang="ko-KR" dirty="0" smtClean="0"/>
          </a:p>
          <a:p>
            <a:r>
              <a:rPr lang="en-US" altLang="ko-KR" dirty="0" err="1" smtClean="0"/>
              <a:t>Totalpay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RoomService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FoodCourt</a:t>
            </a:r>
            <a:r>
              <a:rPr lang="ko-KR" altLang="en-US" dirty="0" smtClean="0"/>
              <a:t>등 지불 비용을 통한 총비용</a:t>
            </a:r>
            <a:endParaRPr lang="en-US" altLang="ko-KR" dirty="0" smtClean="0"/>
          </a:p>
          <a:p>
            <a:r>
              <a:rPr lang="en-US" altLang="ko-KR" dirty="0" smtClean="0"/>
              <a:t>Group = </a:t>
            </a:r>
            <a:r>
              <a:rPr lang="en-US" altLang="ko-KR" dirty="0" err="1" smtClean="0"/>
              <a:t>PassengerId</a:t>
            </a:r>
            <a:r>
              <a:rPr lang="ko-KR" altLang="en-US" dirty="0" smtClean="0"/>
              <a:t>에서 앞의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 추출</a:t>
            </a:r>
            <a:endParaRPr lang="en-US" altLang="ko-KR" dirty="0" smtClean="0"/>
          </a:p>
          <a:p>
            <a:r>
              <a:rPr lang="en-US" altLang="ko-KR" dirty="0" smtClean="0"/>
              <a:t>Cabin = Cabin1,2,3</a:t>
            </a:r>
            <a:r>
              <a:rPr lang="ko-KR" altLang="en-US" dirty="0" smtClean="0"/>
              <a:t>으로 나누기</a:t>
            </a:r>
            <a:endParaRPr lang="en-US" altLang="ko-KR" dirty="0" smtClean="0"/>
          </a:p>
          <a:p>
            <a:r>
              <a:rPr lang="en-US" altLang="ko-KR" dirty="0" err="1" smtClean="0"/>
              <a:t>Lastname</a:t>
            </a:r>
            <a:r>
              <a:rPr lang="en-US" altLang="ko-KR" dirty="0" smtClean="0"/>
              <a:t> = name</a:t>
            </a:r>
            <a:r>
              <a:rPr lang="ko-KR" altLang="en-US" dirty="0" smtClean="0"/>
              <a:t>을 통한 </a:t>
            </a:r>
            <a:r>
              <a:rPr lang="en-US" altLang="ko-KR" dirty="0" err="1" smtClean="0"/>
              <a:t>Familyname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데이터 추출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Spending = </a:t>
            </a:r>
            <a:r>
              <a:rPr lang="en-US" altLang="ko-KR" dirty="0" err="1" smtClean="0"/>
              <a:t>totalpay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or 0</a:t>
            </a:r>
            <a:r>
              <a:rPr lang="ko-KR" altLang="en-US" dirty="0" smtClean="0"/>
              <a:t>에 대한 자료</a:t>
            </a:r>
            <a:endParaRPr lang="en-US" altLang="ko-KR" dirty="0" smtClean="0"/>
          </a:p>
          <a:p>
            <a:r>
              <a:rPr lang="en-US" altLang="ko-KR" dirty="0" err="1" smtClean="0"/>
              <a:t>group_size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동일 그룹에 대한 합산</a:t>
            </a:r>
            <a:endParaRPr lang="en-US" altLang="ko-KR" dirty="0" smtClean="0"/>
          </a:p>
          <a:p>
            <a:r>
              <a:rPr lang="en-US" altLang="ko-KR" dirty="0" smtClean="0"/>
              <a:t>Solo = </a:t>
            </a:r>
            <a:r>
              <a:rPr lang="en-US" altLang="ko-KR" dirty="0" err="1" smtClean="0"/>
              <a:t>Group_size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일시 </a:t>
            </a:r>
            <a:r>
              <a:rPr lang="en-US" altLang="ko-KR" dirty="0" smtClean="0"/>
              <a:t>0 </a:t>
            </a:r>
            <a:r>
              <a:rPr lang="ko-KR" altLang="en-US" dirty="0" err="1" smtClean="0"/>
              <a:t>아닐시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Cabin2_cut = cabin2</a:t>
            </a:r>
            <a:r>
              <a:rPr lang="ko-KR" altLang="en-US" dirty="0" err="1" smtClean="0"/>
              <a:t>에대한</a:t>
            </a:r>
            <a:r>
              <a:rPr lang="ko-KR" altLang="en-US" dirty="0" smtClean="0"/>
              <a:t> 범주형</a:t>
            </a:r>
            <a:endParaRPr lang="en-US" altLang="ko-KR" dirty="0" smtClean="0"/>
          </a:p>
          <a:p>
            <a:r>
              <a:rPr lang="en-US" altLang="ko-KR" dirty="0" err="1" smtClean="0"/>
              <a:t>Family_size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같은 </a:t>
            </a:r>
            <a:r>
              <a:rPr lang="en-US" altLang="ko-KR" dirty="0" err="1" smtClean="0"/>
              <a:t>lastname</a:t>
            </a:r>
            <a:r>
              <a:rPr lang="ko-KR" altLang="en-US" dirty="0" smtClean="0"/>
              <a:t>에 대한 가족 크기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데이터 추출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데이터 추출</a:t>
            </a:r>
            <a:endParaRPr lang="ko-KR" altLang="en-US" dirty="0"/>
          </a:p>
        </p:txBody>
      </p:sp>
      <p:pic>
        <p:nvPicPr>
          <p:cNvPr id="17410" name="Picture 2" descr="https://cdn.discordapp.com/attachments/522043635131351052/1026480801040302090/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8323940" cy="2876536"/>
          </a:xfrm>
          <a:prstGeom prst="rect">
            <a:avLst/>
          </a:prstGeom>
          <a:noFill/>
        </p:spPr>
      </p:pic>
      <p:pic>
        <p:nvPicPr>
          <p:cNvPr id="17412" name="Picture 4" descr="https://cdn.discordapp.com/attachments/522043635131351052/1026480801447157780/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466988"/>
            <a:ext cx="8286808" cy="21767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결측치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19463" name="Picture 7" descr="https://cdn.discordapp.com/attachments/522043635131351052/1026488243195232286/209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8045450" cy="292928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71472" y="5643578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결측치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1472" y="4572008"/>
            <a:ext cx="79296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sns.countplot</a:t>
            </a:r>
            <a:r>
              <a:rPr lang="en-US" altLang="ko-KR" dirty="0" smtClean="0"/>
              <a:t>(data=</a:t>
            </a:r>
            <a:r>
              <a:rPr lang="en-US" altLang="ko-KR" dirty="0" err="1" smtClean="0"/>
              <a:t>data,x</a:t>
            </a:r>
            <a:r>
              <a:rPr lang="en-US" altLang="ko-KR" dirty="0" smtClean="0"/>
              <a:t>='</a:t>
            </a:r>
            <a:r>
              <a:rPr lang="en-US" altLang="ko-KR" dirty="0" err="1" smtClean="0"/>
              <a:t>CryoSleep',hue</a:t>
            </a:r>
            <a:r>
              <a:rPr lang="en-US" altLang="ko-KR" dirty="0" smtClean="0"/>
              <a:t>='spending</a:t>
            </a:r>
            <a:r>
              <a:rPr lang="en-US" altLang="ko-KR" dirty="0" smtClean="0"/>
              <a:t>')</a:t>
            </a:r>
          </a:p>
          <a:p>
            <a:r>
              <a:rPr lang="en-US" altLang="ko-KR" dirty="0" err="1" smtClean="0"/>
              <a:t>cabinhome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data.groupby</a:t>
            </a:r>
            <a:r>
              <a:rPr lang="en-US" altLang="ko-KR" dirty="0" smtClean="0"/>
              <a:t>(['Cabin1','HomePlanet'])['</a:t>
            </a:r>
            <a:r>
              <a:rPr lang="en-US" altLang="ko-KR" dirty="0" err="1" smtClean="0"/>
              <a:t>HomePlanet</a:t>
            </a:r>
            <a:r>
              <a:rPr lang="en-US" altLang="ko-KR" dirty="0" smtClean="0"/>
              <a:t>'].size()</a:t>
            </a:r>
            <a:endParaRPr lang="ko-KR" altLang="en-US" dirty="0" smtClean="0"/>
          </a:p>
          <a:p>
            <a:r>
              <a:rPr lang="ko-KR" altLang="en-US" dirty="0" smtClean="0"/>
              <a:t>및 </a:t>
            </a:r>
            <a:r>
              <a:rPr lang="en-US" altLang="ko-KR" dirty="0" smtClean="0"/>
              <a:t>data.loc[(data[‘spending’]==0)&amp;[data[‘</a:t>
            </a:r>
            <a:r>
              <a:rPr lang="en-US" altLang="ko-KR" dirty="0" err="1" smtClean="0"/>
              <a:t>CryoSleep</a:t>
            </a:r>
            <a:r>
              <a:rPr lang="en-US" altLang="ko-KR" dirty="0" smtClean="0"/>
              <a:t>’]==False]]</a:t>
            </a:r>
          </a:p>
          <a:p>
            <a:r>
              <a:rPr lang="ko-KR" altLang="en-US" dirty="0" smtClean="0"/>
              <a:t>형식으로 상관 관계를 찾아냄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8676" name="Picture 4" descr="https://cdn.discordapp.com/attachments/522043635131351052/1026488243572723742/2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8280635" cy="2838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결측치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26626" name="Picture 2" descr="https://cdn.discordapp.com/attachments/522043635131351052/1026491672089067610/2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8505675" cy="114300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0034" y="3357562"/>
            <a:ext cx="8281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상관 관계상 단일 값에 의해 </a:t>
            </a:r>
            <a:r>
              <a:rPr lang="ko-KR" altLang="en-US" dirty="0" err="1" smtClean="0"/>
              <a:t>결측치가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변환가능 하다면 위와 같은 구조로</a:t>
            </a:r>
            <a:endParaRPr lang="en-US" altLang="ko-KR" dirty="0" smtClean="0"/>
          </a:p>
          <a:p>
            <a:r>
              <a:rPr lang="ko-KR" altLang="en-US" dirty="0" err="1" smtClean="0"/>
              <a:t>결측치를</a:t>
            </a:r>
            <a:r>
              <a:rPr lang="ko-KR" altLang="en-US" dirty="0" smtClean="0"/>
              <a:t> 처리한다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247</Words>
  <Application>Microsoft Office PowerPoint</Application>
  <PresentationFormat>화면 슬라이드 쇼(4:3)</PresentationFormat>
  <Paragraphs>52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광장</vt:lpstr>
      <vt:lpstr>Data분석 및 시각화 </vt:lpstr>
      <vt:lpstr>SpaceShip-Titanic의   test set transported 예측</vt:lpstr>
      <vt:lpstr>데이터 추출</vt:lpstr>
      <vt:lpstr>데이터 추출</vt:lpstr>
      <vt:lpstr>데이터 추출</vt:lpstr>
      <vt:lpstr>데이터 추출</vt:lpstr>
      <vt:lpstr>결측치 처리</vt:lpstr>
      <vt:lpstr>결측치 처리</vt:lpstr>
      <vt:lpstr>결측치 처리</vt:lpstr>
      <vt:lpstr>결측치 처리</vt:lpstr>
      <vt:lpstr>결측치 처리</vt:lpstr>
      <vt:lpstr>결측치 처리</vt:lpstr>
      <vt:lpstr>모델 적용</vt:lpstr>
      <vt:lpstr>모델 적용</vt:lpstr>
      <vt:lpstr>모델 적용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Data분석 및 시각화 </dc:title>
  <dc:creator>User</dc:creator>
  <cp:lastModifiedBy>User</cp:lastModifiedBy>
  <cp:revision>14</cp:revision>
  <dcterms:created xsi:type="dcterms:W3CDTF">2022-10-03T12:08:53Z</dcterms:created>
  <dcterms:modified xsi:type="dcterms:W3CDTF">2022-10-03T14:18:16Z</dcterms:modified>
</cp:coreProperties>
</file>