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64" r:id="rId2"/>
  </p:sldMasterIdLst>
  <p:notesMasterIdLst>
    <p:notesMasterId r:id="rId21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9" r:id="rId11"/>
    <p:sldId id="265" r:id="rId12"/>
    <p:sldId id="267" r:id="rId13"/>
    <p:sldId id="266" r:id="rId14"/>
    <p:sldId id="268" r:id="rId15"/>
    <p:sldId id="282" r:id="rId16"/>
    <p:sldId id="283" r:id="rId17"/>
    <p:sldId id="280" r:id="rId18"/>
    <p:sldId id="281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 ryan" initials="Rr" lastIdx="1" clrIdx="0">
    <p:extLst>
      <p:ext uri="{19B8F6BF-5375-455C-9EA6-DF929625EA0E}">
        <p15:presenceInfo xmlns:p15="http://schemas.microsoft.com/office/powerpoint/2012/main" userId="Ro ryan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E146-6F2B-4965-9A23-4A8143503C4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E967-74F2-4ED8-9A4D-E0069808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6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6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5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1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3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8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4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1329" y="4206080"/>
            <a:ext cx="7733213" cy="1090432"/>
          </a:xfrm>
        </p:spPr>
        <p:txBody>
          <a:bodyPr>
            <a:normAutofit/>
          </a:bodyPr>
          <a:lstStyle/>
          <a:p>
            <a:r>
              <a:rPr lang="ko-KR" altLang="en-US" sz="4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호텔 예약관리 프로그램</a:t>
            </a:r>
            <a:endParaRPr lang="ko-KR" altLang="en-US" sz="4400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53267" y="1514337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68749" y="1478992"/>
            <a:ext cx="2238375" cy="2182812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489008" y="1683838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6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55" y="1514337"/>
            <a:ext cx="20907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50" y="1478992"/>
            <a:ext cx="26447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96" y="1576250"/>
            <a:ext cx="21351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4775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프로그램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구성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갈매기형 수장 8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구성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3" y="1924040"/>
            <a:ext cx="2275967" cy="42796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85" y="1458627"/>
            <a:ext cx="1581371" cy="371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99" y="1445608"/>
            <a:ext cx="1581371" cy="1228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71" y="1455473"/>
            <a:ext cx="1669518" cy="362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10679" y="3233530"/>
            <a:ext cx="162980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 </a:t>
            </a:r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불러오기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담당하는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83" y="1471539"/>
            <a:ext cx="1543265" cy="371527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endCxn id="14" idx="0"/>
          </p:cNvCxnSpPr>
          <p:nvPr/>
        </p:nvCxnSpPr>
        <p:spPr>
          <a:xfrm>
            <a:off x="3421220" y="1924040"/>
            <a:ext cx="4362" cy="13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21485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객체들로부터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출력하는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" idx="2"/>
            <a:endCxn id="19" idx="0"/>
          </p:cNvCxnSpPr>
          <p:nvPr/>
        </p:nvCxnSpPr>
        <p:spPr>
          <a:xfrm>
            <a:off x="5212171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26699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작동을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구성하는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</p:txBody>
      </p:sp>
      <p:cxnSp>
        <p:nvCxnSpPr>
          <p:cNvPr id="30" name="직선 화살표 연결선 29"/>
          <p:cNvCxnSpPr>
            <a:stCxn id="11" idx="2"/>
            <a:endCxn id="28" idx="0"/>
          </p:cNvCxnSpPr>
          <p:nvPr/>
        </p:nvCxnSpPr>
        <p:spPr>
          <a:xfrm>
            <a:off x="6917385" y="2674504"/>
            <a:ext cx="0" cy="5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31913" y="3233530"/>
            <a:ext cx="172667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r>
              <a:rPr lang="ko-KR" altLang="en-US" dirty="0" smtClean="0">
                <a:solidFill>
                  <a:schemeClr val="tx1"/>
                </a:solidFill>
              </a:rPr>
              <a:t>화면구성을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622597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701482" y="3233530"/>
            <a:ext cx="1668883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프로젝트들의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파일을 읽고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불어오는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15" idx="2"/>
          </p:cNvCxnSpPr>
          <p:nvPr/>
        </p:nvCxnSpPr>
        <p:spPr>
          <a:xfrm>
            <a:off x="10473116" y="1843066"/>
            <a:ext cx="0" cy="13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2433" y="1390566"/>
            <a:ext cx="2275967" cy="53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전체적인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6" y="1445608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4776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프로젝트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시연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1478626"/>
            <a:ext cx="6363588" cy="143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3225447"/>
            <a:ext cx="4715533" cy="1677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5084202"/>
            <a:ext cx="3077004" cy="12003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72" y="1478626"/>
            <a:ext cx="3077004" cy="3115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3" y="4765070"/>
            <a:ext cx="3029373" cy="18385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21218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2" y="1854171"/>
            <a:ext cx="2777106" cy="1737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8" y="4191606"/>
            <a:ext cx="2762114" cy="1670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22755"/>
            <a:ext cx="6417202" cy="35301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1122515"/>
            <a:ext cx="6417202" cy="13800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04160" y="4390387"/>
            <a:ext cx="925301" cy="45057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5732" y="4390387"/>
            <a:ext cx="940904" cy="4505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주말 추가요금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3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39" y="4371470"/>
            <a:ext cx="2219635" cy="12955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7" y="1933684"/>
            <a:ext cx="2238687" cy="1400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4" y="2756452"/>
            <a:ext cx="6417202" cy="3474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26087" y="278296"/>
            <a:ext cx="2878073" cy="556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성수기 추가요금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85" y="966761"/>
            <a:ext cx="6417202" cy="16671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11617" y="4108174"/>
            <a:ext cx="874644" cy="5168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9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271623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2789781"/>
            <a:ext cx="4725059" cy="9431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4348013"/>
            <a:ext cx="5642019" cy="18540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419673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2019215"/>
            <a:ext cx="4734586" cy="10002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3857682"/>
            <a:ext cx="466790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560352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0" y="2720473"/>
            <a:ext cx="4791744" cy="22386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35" y="2968157"/>
            <a:ext cx="4782217" cy="174331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07022" y="150170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종 료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4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067806" y="4228905"/>
            <a:ext cx="5175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감사합니다</a:t>
            </a:r>
            <a:r>
              <a:rPr kumimoji="0"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.</a:t>
            </a:r>
            <a:endParaRPr kumimoji="0" lang="ko-KR" altLang="en-US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HY나무L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59908" y="1459413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26908" y="1529263"/>
            <a:ext cx="2239962" cy="2184400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768508" y="1535613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5" y="1657851"/>
            <a:ext cx="26431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58" y="1459413"/>
            <a:ext cx="216376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95" y="1435601"/>
            <a:ext cx="2135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113" y="2887682"/>
            <a:ext cx="12203113" cy="4005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5612" y="4030381"/>
            <a:ext cx="4630272" cy="1325563"/>
          </a:xfrm>
        </p:spPr>
        <p:txBody>
          <a:bodyPr/>
          <a:lstStyle/>
          <a:p>
            <a:r>
              <a:rPr lang="en-US" altLang="ko-KR" dirty="0" smtClean="0"/>
              <a:t>     </a:t>
            </a:r>
            <a:r>
              <a:rPr lang="ko-KR" altLang="en-US" sz="6000" dirty="0" smtClean="0">
                <a:solidFill>
                  <a:srgbClr val="FFC000"/>
                </a:solidFill>
              </a:rPr>
              <a:t>목     차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45791" y="3182153"/>
            <a:ext cx="5266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환경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배경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프로세스의 흐름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프로그램 구성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프로젝트 시연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12" y="1424713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62" y="1424712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2" y="-111989"/>
            <a:ext cx="28543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0" y="0"/>
            <a:ext cx="12192000" cy="1293223"/>
          </a:xfrm>
          <a:prstGeom prst="wedgeRectCallout">
            <a:avLst>
              <a:gd name="adj1" fmla="val -21540"/>
              <a:gd name="adj2" fmla="val 96718"/>
            </a:avLst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3515" y="646611"/>
            <a:ext cx="1845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8" descr="이미지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3" y="2328726"/>
            <a:ext cx="2240125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" descr="이미지 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39" y="2320174"/>
            <a:ext cx="2242230" cy="225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이미지 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60" y="2328726"/>
            <a:ext cx="2253029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39139" y="4622786"/>
            <a:ext cx="1577891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김남우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962826" y="4684886"/>
            <a:ext cx="1462595" cy="38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3.</a:t>
            </a:r>
            <a:r>
              <a:rPr lang="ko-KR" altLang="en-US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조재천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093240" y="4649973"/>
            <a:ext cx="133882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2.</a:t>
            </a:r>
            <a:r>
              <a:rPr lang="ko-KR" altLang="en-US" sz="2400" dirty="0" err="1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김우기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환경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https://t1.daumcdn.net/cfile/tistory/99C9D6335EB3F59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86" y="2145256"/>
            <a:ext cx="3031763" cy="30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(자바)] final 키워드와 클래스(Class), 메소드(Method), 멤버변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6" y="1638396"/>
            <a:ext cx="1943810" cy="35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89208" y="5370901"/>
            <a:ext cx="2597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언어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684" y="5370900"/>
            <a:ext cx="5495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프로그램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4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배경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1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" y="1841326"/>
            <a:ext cx="12192001" cy="5016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배경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8328" y="1929137"/>
            <a:ext cx="95953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호텔 예약제방식을 자바 언어로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숙박업소들을 분석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서비스 파악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예약자의 이름과 연락처로 등록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자신이 원하는 방과 일정을 선택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외 조회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취소를 하도록 구성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주말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성수기 추가요금 발생하도록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42" y="4349663"/>
            <a:ext cx="2503857" cy="25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7073" y="3523147"/>
            <a:ext cx="36471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프로세스의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흐름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프로세스의 흐름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0171" y="140678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1653300" y="2818614"/>
            <a:ext cx="1716158" cy="14129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5561" y="4103119"/>
            <a:ext cx="1457739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46676" y="5087879"/>
            <a:ext cx="1722782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2" idx="2"/>
            <a:endCxn id="3" idx="0"/>
          </p:cNvCxnSpPr>
          <p:nvPr/>
        </p:nvCxnSpPr>
        <p:spPr>
          <a:xfrm>
            <a:off x="2508067" y="1963371"/>
            <a:ext cx="3312" cy="8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34" idx="0"/>
          </p:cNvCxnSpPr>
          <p:nvPr/>
        </p:nvCxnSpPr>
        <p:spPr>
          <a:xfrm flipH="1">
            <a:off x="2508067" y="4231542"/>
            <a:ext cx="3312" cy="85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" idx="1"/>
            <a:endCxn id="33" idx="0"/>
          </p:cNvCxnSpPr>
          <p:nvPr/>
        </p:nvCxnSpPr>
        <p:spPr>
          <a:xfrm rot="10800000" flipV="1">
            <a:off x="924432" y="3525077"/>
            <a:ext cx="728869" cy="578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3" idx="2"/>
            <a:endCxn id="34" idx="1"/>
          </p:cNvCxnSpPr>
          <p:nvPr/>
        </p:nvCxnSpPr>
        <p:spPr>
          <a:xfrm rot="16200000" flipH="1">
            <a:off x="932321" y="4651819"/>
            <a:ext cx="706465" cy="722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24103" y="275162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12359" y="3950465"/>
            <a:ext cx="54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34" idx="3"/>
          </p:cNvCxnSpPr>
          <p:nvPr/>
        </p:nvCxnSpPr>
        <p:spPr>
          <a:xfrm flipV="1">
            <a:off x="3369458" y="5366174"/>
            <a:ext cx="301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714014" y="5087879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84325" y="1493506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8432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384326" y="4381413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384327" y="5639527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52" idx="3"/>
            <a:endCxn id="55" idx="1"/>
          </p:cNvCxnSpPr>
          <p:nvPr/>
        </p:nvCxnSpPr>
        <p:spPr>
          <a:xfrm flipV="1">
            <a:off x="5489805" y="1771802"/>
            <a:ext cx="894520" cy="359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56" idx="1"/>
          </p:cNvCxnSpPr>
          <p:nvPr/>
        </p:nvCxnSpPr>
        <p:spPr>
          <a:xfrm flipV="1">
            <a:off x="5910470" y="3029916"/>
            <a:ext cx="473856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57" idx="1"/>
          </p:cNvCxnSpPr>
          <p:nvPr/>
        </p:nvCxnSpPr>
        <p:spPr>
          <a:xfrm>
            <a:off x="5910470" y="4659709"/>
            <a:ext cx="47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2" idx="3"/>
            <a:endCxn id="59" idx="1"/>
          </p:cNvCxnSpPr>
          <p:nvPr/>
        </p:nvCxnSpPr>
        <p:spPr>
          <a:xfrm>
            <a:off x="5489805" y="5366175"/>
            <a:ext cx="894522" cy="551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322454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5" idx="3"/>
            <a:endCxn id="67" idx="1"/>
          </p:cNvCxnSpPr>
          <p:nvPr/>
        </p:nvCxnSpPr>
        <p:spPr>
          <a:xfrm flipV="1">
            <a:off x="8160116" y="1771801"/>
            <a:ext cx="162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0260583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67" idx="3"/>
            <a:endCxn id="73" idx="1"/>
          </p:cNvCxnSpPr>
          <p:nvPr/>
        </p:nvCxnSpPr>
        <p:spPr>
          <a:xfrm>
            <a:off x="10098245" y="1771801"/>
            <a:ext cx="16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3" idx="0"/>
            <a:endCxn id="52" idx="0"/>
          </p:cNvCxnSpPr>
          <p:nvPr/>
        </p:nvCxnSpPr>
        <p:spPr>
          <a:xfrm rot="16200000" flipH="1" flipV="1">
            <a:off x="6078008" y="17407"/>
            <a:ext cx="3594374" cy="6546569"/>
          </a:xfrm>
          <a:prstGeom prst="bentConnector3">
            <a:avLst>
              <a:gd name="adj1" fmla="val -6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830597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56" idx="3"/>
            <a:endCxn id="78" idx="1"/>
          </p:cNvCxnSpPr>
          <p:nvPr/>
        </p:nvCxnSpPr>
        <p:spPr>
          <a:xfrm>
            <a:off x="8160117" y="3029916"/>
            <a:ext cx="14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8305975" y="4381412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57" idx="3"/>
            <a:endCxn id="82" idx="1"/>
          </p:cNvCxnSpPr>
          <p:nvPr/>
        </p:nvCxnSpPr>
        <p:spPr>
          <a:xfrm flipV="1">
            <a:off x="8160117" y="4659708"/>
            <a:ext cx="145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0237567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조회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8" idx="3"/>
            <a:endCxn id="85" idx="1"/>
          </p:cNvCxnSpPr>
          <p:nvPr/>
        </p:nvCxnSpPr>
        <p:spPr>
          <a:xfrm>
            <a:off x="10081767" y="3029916"/>
            <a:ext cx="15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10227624" y="439214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2" idx="3"/>
            <a:endCxn id="88" idx="1"/>
          </p:cNvCxnSpPr>
          <p:nvPr/>
        </p:nvCxnSpPr>
        <p:spPr>
          <a:xfrm>
            <a:off x="10081766" y="4659708"/>
            <a:ext cx="145858" cy="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3"/>
            <a:endCxn id="52" idx="2"/>
          </p:cNvCxnSpPr>
          <p:nvPr/>
        </p:nvCxnSpPr>
        <p:spPr>
          <a:xfrm flipH="1">
            <a:off x="4601910" y="3029916"/>
            <a:ext cx="7411448" cy="2614554"/>
          </a:xfrm>
          <a:prstGeom prst="bentConnector4">
            <a:avLst>
              <a:gd name="adj1" fmla="val -1296"/>
              <a:gd name="adj2" fmla="val 134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8" idx="2"/>
          </p:cNvCxnSpPr>
          <p:nvPr/>
        </p:nvCxnSpPr>
        <p:spPr>
          <a:xfrm>
            <a:off x="11115520" y="4948731"/>
            <a:ext cx="32960" cy="162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1024</TotalTime>
  <Words>238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HY나무L</vt:lpstr>
      <vt:lpstr>맑은 고딕</vt:lpstr>
      <vt:lpstr>Arial</vt:lpstr>
      <vt:lpstr>Calibri</vt:lpstr>
      <vt:lpstr>Calibri Light</vt:lpstr>
      <vt:lpstr>Times New Roman</vt:lpstr>
      <vt:lpstr>Wingdings 2</vt:lpstr>
      <vt:lpstr>HDOfficeLightV0</vt:lpstr>
      <vt:lpstr>Office Theme</vt:lpstr>
      <vt:lpstr>호텔 예약관리 프로그램</vt:lpstr>
      <vt:lpstr>     목  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예약관리 프로그램</dc:title>
  <dc:creator>Ro ryan</dc:creator>
  <cp:lastModifiedBy>User</cp:lastModifiedBy>
  <cp:revision>64</cp:revision>
  <dcterms:created xsi:type="dcterms:W3CDTF">2022-05-07T00:42:38Z</dcterms:created>
  <dcterms:modified xsi:type="dcterms:W3CDTF">2022-05-10T06:53:53Z</dcterms:modified>
</cp:coreProperties>
</file>