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4" r:id="rId2"/>
    <p:sldId id="278" r:id="rId3"/>
    <p:sldId id="279" r:id="rId4"/>
    <p:sldId id="288" r:id="rId5"/>
    <p:sldId id="267" r:id="rId6"/>
    <p:sldId id="305" r:id="rId7"/>
    <p:sldId id="290" r:id="rId8"/>
    <p:sldId id="306" r:id="rId9"/>
    <p:sldId id="307" r:id="rId10"/>
    <p:sldId id="308" r:id="rId11"/>
    <p:sldId id="281" r:id="rId12"/>
    <p:sldId id="292" r:id="rId13"/>
    <p:sldId id="297" r:id="rId14"/>
    <p:sldId id="309" r:id="rId15"/>
    <p:sldId id="302" r:id="rId16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7"/>
    </p:embeddedFont>
    <p:embeddedFont>
      <p:font typeface="HY견명조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72" d="100"/>
          <a:sy n="72" d="100"/>
        </p:scale>
        <p:origin x="10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467635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11860" y="223806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12057" y="2223853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타이타닉 호 좌초 사고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1761" y="2780928"/>
            <a:ext cx="4680519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타이타닉 호의 생존자 </a:t>
            </a:r>
            <a:endParaRPr lang="en-US" altLang="ko-KR" sz="32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예측하기</a:t>
            </a:r>
          </a:p>
        </p:txBody>
      </p:sp>
    </p:spTree>
    <p:extLst>
      <p:ext uri="{BB962C8B-B14F-4D97-AF65-F5344CB8AC3E}">
        <p14:creationId xmlns:p14="http://schemas.microsoft.com/office/powerpoint/2010/main" val="3781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1332057"/>
            <a:ext cx="7706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Embarked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탑승 항구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생존률이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가장 낮은 이유로 클래스가 사람이 많이                                                                                                                                           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탑승했기 때문임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05230-B5D0-9265-7100-8D8D089CC57D}"/>
              </a:ext>
            </a:extLst>
          </p:cNvPr>
          <p:cNvSpPr txBox="1"/>
          <p:nvPr/>
        </p:nvSpPr>
        <p:spPr>
          <a:xfrm>
            <a:off x="1043608" y="138482"/>
            <a:ext cx="158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701FC6-264D-190A-53AE-075D19531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62" y="2722350"/>
            <a:ext cx="4106470" cy="31521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9B162E-490E-7A5D-54B7-2B1BDA4B7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19800"/>
            <a:ext cx="2795957" cy="31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3005599"/>
            <a:ext cx="47525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 Engineering</a:t>
            </a:r>
          </a:p>
          <a:p>
            <a:pPr algn="ctr"/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2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채우기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02E77-0093-B00B-5630-7072F4D6622F}"/>
              </a:ext>
            </a:extLst>
          </p:cNvPr>
          <p:cNvSpPr txBox="1"/>
          <p:nvPr/>
        </p:nvSpPr>
        <p:spPr>
          <a:xfrm>
            <a:off x="2087689" y="1179478"/>
            <a:ext cx="558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Name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타이틀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miss,mr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치환 을 이용한 이니셜 칼럼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2ADAE7-DAAF-18FB-6D78-4E16C0270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1" y="2933929"/>
            <a:ext cx="812015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589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597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9D4646-DD3E-25D2-8734-202466E3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38" y="2849540"/>
            <a:ext cx="8159945" cy="34597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D86DBD-355F-C4A1-32C4-556BA6BA5E91}"/>
              </a:ext>
            </a:extLst>
          </p:cNvPr>
          <p:cNvSpPr txBox="1"/>
          <p:nvPr/>
        </p:nvSpPr>
        <p:spPr>
          <a:xfrm>
            <a:off x="2087689" y="1179478"/>
            <a:ext cx="5580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여러가지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Initial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Master, Miss,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Mrs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Other 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가지로 치환 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피쳐별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6F2D36E-0699-780E-90F8-3C90AF0970EB}"/>
              </a:ext>
            </a:extLst>
          </p:cNvPr>
          <p:cNvSpPr/>
          <p:nvPr/>
        </p:nvSpPr>
        <p:spPr>
          <a:xfrm>
            <a:off x="2123728" y="4725144"/>
            <a:ext cx="504056" cy="15841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073AF-9BDD-599C-A06F-9797ADEFC566}"/>
              </a:ext>
            </a:extLst>
          </p:cNvPr>
          <p:cNvSpPr txBox="1"/>
          <p:nvPr/>
        </p:nvSpPr>
        <p:spPr>
          <a:xfrm>
            <a:off x="1043608" y="138482"/>
            <a:ext cx="12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채우기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589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597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41840B-3014-4326-2F72-D32609487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56" y="2204864"/>
            <a:ext cx="5517358" cy="1973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B6B336-894E-7EA2-ED57-781C29A4FF2D}"/>
              </a:ext>
            </a:extLst>
          </p:cNvPr>
          <p:cNvSpPr txBox="1"/>
          <p:nvPr/>
        </p:nvSpPr>
        <p:spPr>
          <a:xfrm>
            <a:off x="2087689" y="1179478"/>
            <a:ext cx="558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Age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평균을 이용해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채우기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A2924-9944-84ED-AF08-BE7AD9DFAD43}"/>
              </a:ext>
            </a:extLst>
          </p:cNvPr>
          <p:cNvSpPr txBox="1"/>
          <p:nvPr/>
        </p:nvSpPr>
        <p:spPr>
          <a:xfrm>
            <a:off x="1043608" y="138482"/>
            <a:ext cx="12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채우기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C78DF-6D9D-E6CC-E4B1-EC8EF3C40092}"/>
              </a:ext>
            </a:extLst>
          </p:cNvPr>
          <p:cNvSpPr txBox="1"/>
          <p:nvPr/>
        </p:nvSpPr>
        <p:spPr>
          <a:xfrm>
            <a:off x="2087697" y="4381169"/>
            <a:ext cx="558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Null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이면서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Initial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Other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의 탑승객의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Age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46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으로 치환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19DC28-3C4B-2E5C-D997-4AE216A6E410}"/>
              </a:ext>
            </a:extLst>
          </p:cNvPr>
          <p:cNvCxnSpPr/>
          <p:nvPr/>
        </p:nvCxnSpPr>
        <p:spPr>
          <a:xfrm>
            <a:off x="2083356" y="4082104"/>
            <a:ext cx="558936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F78C4D-B87D-6C38-E387-A232EF99C109}"/>
              </a:ext>
            </a:extLst>
          </p:cNvPr>
          <p:cNvCxnSpPr>
            <a:cxnSpLocks/>
          </p:cNvCxnSpPr>
          <p:nvPr/>
        </p:nvCxnSpPr>
        <p:spPr>
          <a:xfrm>
            <a:off x="4716016" y="4082104"/>
            <a:ext cx="0" cy="216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94F737C4-7B2B-5C5E-0F8A-D5094ED7A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30"/>
          <a:stretch/>
        </p:blipFill>
        <p:spPr>
          <a:xfrm>
            <a:off x="1979712" y="5310713"/>
            <a:ext cx="5904656" cy="33137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C005560-93D4-5381-7F61-56F2E0543C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34"/>
          <a:stretch/>
        </p:blipFill>
        <p:spPr>
          <a:xfrm>
            <a:off x="2062917" y="5745087"/>
            <a:ext cx="4259379" cy="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2996952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09" y="2828836"/>
            <a:ext cx="2845045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 engineering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Model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14E013-75F3-C1ED-7DEC-01FC34E278F0}"/>
              </a:ext>
            </a:extLst>
          </p:cNvPr>
          <p:cNvGrpSpPr/>
          <p:nvPr/>
        </p:nvGrpSpPr>
        <p:grpSpPr>
          <a:xfrm>
            <a:off x="2771800" y="1700808"/>
            <a:ext cx="3600400" cy="3888432"/>
            <a:chOff x="3720990" y="3152001"/>
            <a:chExt cx="1710368" cy="10156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A8EF8B-C2E4-9C34-9167-131072E820F2}"/>
                </a:ext>
              </a:extLst>
            </p:cNvPr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분석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6D69A0-C448-D13F-2A47-16FCF6EEC0EB}"/>
                </a:ext>
              </a:extLst>
            </p:cNvPr>
            <p:cNvSpPr txBox="1"/>
            <p:nvPr/>
          </p:nvSpPr>
          <p:spPr>
            <a:xfrm>
              <a:off x="3720990" y="3629471"/>
              <a:ext cx="1710368" cy="31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Dataset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확인 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342900" indent="-342900" algn="ctr">
                <a:buAutoNum type="arabicPeriod"/>
              </a:pP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342900" indent="-342900" algn="ctr">
                <a:buAutoNum type="arabicPeriod"/>
              </a:pP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각 </a:t>
              </a:r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feature 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개별 분석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28851" y="2298358"/>
            <a:ext cx="275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Pandas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 를 사용한 데이터 셋 확인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Dataset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확인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77B25E-401D-5B14-0B89-A2E38E5B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4631480"/>
            <a:ext cx="3354129" cy="1533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D1AAE3-2DC5-B080-0697-96AF1A75B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85" y="1730080"/>
            <a:ext cx="3947502" cy="44352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939AA6-EC11-668D-703F-61554494051A}"/>
              </a:ext>
            </a:extLst>
          </p:cNvPr>
          <p:cNvSpPr/>
          <p:nvPr/>
        </p:nvSpPr>
        <p:spPr>
          <a:xfrm>
            <a:off x="4960585" y="2204864"/>
            <a:ext cx="1051565" cy="33477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E5C75B-CFA9-71F2-66CE-EEFE614DBC0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012150" y="1311434"/>
            <a:ext cx="360050" cy="1060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3647F7-3009-21B1-E25A-435C6332706F}"/>
              </a:ext>
            </a:extLst>
          </p:cNvPr>
          <p:cNvSpPr txBox="1"/>
          <p:nvPr/>
        </p:nvSpPr>
        <p:spPr>
          <a:xfrm>
            <a:off x="5486367" y="959795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 하려는 목표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7904" y="117947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확인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8412" y="3226840"/>
            <a:ext cx="466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내가 지금 이 사람들에게 왜 프레젠테이션을 하는가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1754-CC05-0392-09B1-D3D6303F0FCB}"/>
              </a:ext>
            </a:extLst>
          </p:cNvPr>
          <p:cNvSpPr txBox="1"/>
          <p:nvPr/>
        </p:nvSpPr>
        <p:spPr>
          <a:xfrm>
            <a:off x="1043609" y="13848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Dataset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확인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D8BA52D-E204-5493-F9A7-B0D228B88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9" y="1941621"/>
            <a:ext cx="7797849" cy="43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7904" y="117947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 하려는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Target label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1754-CC05-0392-09B1-D3D6303F0FCB}"/>
              </a:ext>
            </a:extLst>
          </p:cNvPr>
          <p:cNvSpPr txBox="1"/>
          <p:nvPr/>
        </p:nvSpPr>
        <p:spPr>
          <a:xfrm>
            <a:off x="1043609" y="13848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Dataset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확인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1E1091-F249-9DB1-CEFD-8BC4C2499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36912"/>
            <a:ext cx="5866932" cy="29986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259FFA-9F60-038C-A387-9756B41A4BB4}"/>
              </a:ext>
            </a:extLst>
          </p:cNvPr>
          <p:cNvSpPr txBox="1"/>
          <p:nvPr/>
        </p:nvSpPr>
        <p:spPr>
          <a:xfrm>
            <a:off x="2555776" y="333724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51.6%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0BB58-64A7-00D2-C4FA-20E7DF559F43}"/>
              </a:ext>
            </a:extLst>
          </p:cNvPr>
          <p:cNvSpPr txBox="1"/>
          <p:nvPr/>
        </p:nvSpPr>
        <p:spPr>
          <a:xfrm>
            <a:off x="2699792" y="447210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38.4%</a:t>
            </a:r>
          </a:p>
        </p:txBody>
      </p:sp>
    </p:spTree>
    <p:extLst>
      <p:ext uri="{BB962C8B-B14F-4D97-AF65-F5344CB8AC3E}">
        <p14:creationId xmlns:p14="http://schemas.microsoft.com/office/powerpoint/2010/main" val="26975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6391" y="134076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클래스가 높을 수록 생존 확률이 높아짐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05230-B5D0-9265-7100-8D8D089CC57D}"/>
              </a:ext>
            </a:extLst>
          </p:cNvPr>
          <p:cNvSpPr txBox="1"/>
          <p:nvPr/>
        </p:nvSpPr>
        <p:spPr>
          <a:xfrm>
            <a:off x="1043608" y="138482"/>
            <a:ext cx="158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7C3BBF-07AA-202F-CFFF-FF7BF194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5024"/>
            <a:ext cx="4968551" cy="24095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1467CD-A2EB-20FC-1978-589555ABC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87764"/>
            <a:ext cx="7513971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6390" y="1340768"/>
            <a:ext cx="615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sex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여성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생존률이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높으며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높을 수록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생존률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높음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05230-B5D0-9265-7100-8D8D089CC57D}"/>
              </a:ext>
            </a:extLst>
          </p:cNvPr>
          <p:cNvSpPr txBox="1"/>
          <p:nvPr/>
        </p:nvSpPr>
        <p:spPr>
          <a:xfrm>
            <a:off x="1043608" y="138482"/>
            <a:ext cx="158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920B7C-1D3A-3B2C-C1BA-DAB626DB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158117"/>
            <a:ext cx="5602592" cy="43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1332057"/>
            <a:ext cx="7706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Age : class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높을수록 나이 많은 사람이 많음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나이가 어릴수록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생존률이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높음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	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05230-B5D0-9265-7100-8D8D089CC57D}"/>
              </a:ext>
            </a:extLst>
          </p:cNvPr>
          <p:cNvSpPr txBox="1"/>
          <p:nvPr/>
        </p:nvSpPr>
        <p:spPr>
          <a:xfrm>
            <a:off x="1043608" y="138482"/>
            <a:ext cx="158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6D0633-5446-583E-823B-624013555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58117"/>
            <a:ext cx="3746062" cy="4229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695B0C-B999-DB9B-F27D-449A675BA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22" y="2158117"/>
            <a:ext cx="3440862" cy="42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231</Words>
  <Application>Microsoft Office PowerPoint</Application>
  <PresentationFormat>화면 슬라이드 쇼(4:3)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HY견명조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75</cp:revision>
  <dcterms:created xsi:type="dcterms:W3CDTF">2013-09-05T09:43:46Z</dcterms:created>
  <dcterms:modified xsi:type="dcterms:W3CDTF">2022-10-04T00:24:47Z</dcterms:modified>
</cp:coreProperties>
</file>