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342" r:id="rId5"/>
    <p:sldId id="258" r:id="rId6"/>
    <p:sldId id="259" r:id="rId7"/>
    <p:sldId id="260" r:id="rId8"/>
    <p:sldId id="307" r:id="rId9"/>
    <p:sldId id="298" r:id="rId10"/>
    <p:sldId id="343" r:id="rId11"/>
    <p:sldId id="309" r:id="rId12"/>
    <p:sldId id="346" r:id="rId13"/>
    <p:sldId id="311" r:id="rId14"/>
    <p:sldId id="312" r:id="rId15"/>
    <p:sldId id="316" r:id="rId16"/>
    <p:sldId id="344" r:id="rId17"/>
    <p:sldId id="313" r:id="rId18"/>
    <p:sldId id="315" r:id="rId19"/>
    <p:sldId id="317" r:id="rId20"/>
    <p:sldId id="319" r:id="rId21"/>
    <p:sldId id="345" r:id="rId22"/>
    <p:sldId id="320" r:id="rId23"/>
    <p:sldId id="321" r:id="rId24"/>
    <p:sldId id="325" r:id="rId25"/>
    <p:sldId id="323" r:id="rId26"/>
    <p:sldId id="322" r:id="rId27"/>
    <p:sldId id="327" r:id="rId28"/>
    <p:sldId id="326" r:id="rId29"/>
    <p:sldId id="324" r:id="rId30"/>
    <p:sldId id="328" r:id="rId31"/>
    <p:sldId id="329" r:id="rId32"/>
    <p:sldId id="330" r:id="rId33"/>
    <p:sldId id="331" r:id="rId34"/>
    <p:sldId id="314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01" r:id="rId46"/>
    <p:sldId id="347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105" d="100"/>
          <a:sy n="105" d="100"/>
        </p:scale>
        <p:origin x="2466" y="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02-46E7-8575-6DF55CF6B4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602-46E7-8575-6DF55CF6B45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2-46E7-8575-6DF55CF6B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69A-419C-9B08-F9DA7D1A6BF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69A-419C-9B08-F9DA7D1A6B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A-419C-9B08-F9DA7D1A6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E-480E-8D1C-B59BFBDB70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E-480E-8D1C-B59BFBDB70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E-480E-8D1C-B59BFBDB70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7E-480E-8D1C-B59BFBDB70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E-480E-8D1C-B59BFBDB7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20"/>
      <c:rotY val="30"/>
      <c:rAngAx val="1"/>
    </c:view3D>
    <c:floor>
      <c:thickness val="0"/>
      <c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metal">
          <a:contourClr>
            <a:srgbClr val="000000"/>
          </a:contourClr>
        </a:sp3d>
      </c:spPr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2-487C-B7D4-4D5D11BE4E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32-487C-B7D4-4D5D11BE4E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32-487C-B7D4-4D5D11BE4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188800"/>
        <c:axId val="152190336"/>
        <c:axId val="0"/>
      </c:bar3DChart>
      <c:catAx>
        <c:axId val="15218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90336"/>
        <c:crosses val="autoZero"/>
        <c:auto val="1"/>
        <c:lblAlgn val="ctr"/>
        <c:lblOffset val="100"/>
        <c:noMultiLvlLbl val="0"/>
      </c:catAx>
      <c:valAx>
        <c:axId val="15219033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88800"/>
        <c:crosses val="autoZero"/>
        <c:crossBetween val="between"/>
      </c:valAx>
      <c:spPr>
        <a:scene3d>
          <a:camera prst="orthographicFront"/>
          <a:lightRig rig="threePt" dir="t"/>
        </a:scene3d>
        <a:sp3d>
          <a:bevelT w="6350"/>
        </a:sp3d>
      </c:spPr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929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1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92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1663B48-A911-496E-888A-684BBDE07B48}"/>
              </a:ext>
            </a:extLst>
          </p:cNvPr>
          <p:cNvSpPr txBox="1"/>
          <p:nvPr/>
        </p:nvSpPr>
        <p:spPr>
          <a:xfrm>
            <a:off x="-10134" y="1929065"/>
            <a:ext cx="1219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D90F6F-590E-4880-AD32-53569BBF3B91}"/>
              </a:ext>
            </a:extLst>
          </p:cNvPr>
          <p:cNvGrpSpPr/>
          <p:nvPr/>
        </p:nvGrpSpPr>
        <p:grpSpPr>
          <a:xfrm>
            <a:off x="5244392" y="2444165"/>
            <a:ext cx="1682803" cy="413563"/>
            <a:chOff x="3275856" y="1242391"/>
            <a:chExt cx="1656184" cy="407020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5ECB2E68-8822-439C-851C-21D49F6CFAF4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5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CC63F9BA-FB98-4601-BCB4-054138053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717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74" y="152226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490F17F6-7783-4D0B-9C28-BA3FDFF2E8C5}"/>
              </a:ext>
            </a:extLst>
          </p:cNvPr>
          <p:cNvSpPr/>
          <p:nvPr/>
        </p:nvSpPr>
        <p:spPr>
          <a:xfrm>
            <a:off x="6486225" y="2474197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95C6305-C7B4-460B-8ACF-D4DCA0D70EDB}"/>
              </a:ext>
            </a:extLst>
          </p:cNvPr>
          <p:cNvSpPr/>
          <p:nvPr/>
        </p:nvSpPr>
        <p:spPr>
          <a:xfrm>
            <a:off x="7275495" y="1886013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22721254-9024-4600-A148-FC99544728C3}"/>
              </a:ext>
            </a:extLst>
          </p:cNvPr>
          <p:cNvSpPr/>
          <p:nvPr/>
        </p:nvSpPr>
        <p:spPr>
          <a:xfrm>
            <a:off x="5696106" y="305026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36FF7D56-ABC9-4C6A-BB0D-2A58E4C018CE}"/>
              </a:ext>
            </a:extLst>
          </p:cNvPr>
          <p:cNvSpPr/>
          <p:nvPr/>
        </p:nvSpPr>
        <p:spPr>
          <a:xfrm>
            <a:off x="4904579" y="360846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9A6198-04C8-431B-A3B5-CBBED28EDF57}"/>
              </a:ext>
            </a:extLst>
          </p:cNvPr>
          <p:cNvSpPr/>
          <p:nvPr/>
        </p:nvSpPr>
        <p:spPr>
          <a:xfrm>
            <a:off x="4115247" y="413344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B981-EF63-4DAD-9729-68F42BF8351D}"/>
              </a:ext>
            </a:extLst>
          </p:cNvPr>
          <p:cNvSpPr txBox="1"/>
          <p:nvPr/>
        </p:nvSpPr>
        <p:spPr>
          <a:xfrm>
            <a:off x="5696106" y="332378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822-0AE0-45F2-8E3E-66B30910BE4A}"/>
              </a:ext>
            </a:extLst>
          </p:cNvPr>
          <p:cNvSpPr txBox="1"/>
          <p:nvPr/>
        </p:nvSpPr>
        <p:spPr>
          <a:xfrm>
            <a:off x="6498789" y="2747723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396C8-6468-4BAD-8582-972F79E72B6D}"/>
              </a:ext>
            </a:extLst>
          </p:cNvPr>
          <p:cNvSpPr txBox="1"/>
          <p:nvPr/>
        </p:nvSpPr>
        <p:spPr>
          <a:xfrm>
            <a:off x="7273064" y="2171659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C4B9E-CA45-4A42-81FF-34D894F7ED77}"/>
              </a:ext>
            </a:extLst>
          </p:cNvPr>
          <p:cNvSpPr txBox="1"/>
          <p:nvPr/>
        </p:nvSpPr>
        <p:spPr>
          <a:xfrm>
            <a:off x="4911965" y="3899851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C5E5-7CBE-4359-8DFD-D1B811302BD0}"/>
              </a:ext>
            </a:extLst>
          </p:cNvPr>
          <p:cNvSpPr txBox="1"/>
          <p:nvPr/>
        </p:nvSpPr>
        <p:spPr>
          <a:xfrm>
            <a:off x="4111545" y="4398996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7833-BE25-4E74-AFAE-133FE33EED9A}"/>
              </a:ext>
            </a:extLst>
          </p:cNvPr>
          <p:cNvSpPr/>
          <p:nvPr/>
        </p:nvSpPr>
        <p:spPr>
          <a:xfrm>
            <a:off x="2" y="4945441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970D-BE4A-4B26-9B86-30975C2B57EC}"/>
              </a:ext>
            </a:extLst>
          </p:cNvPr>
          <p:cNvSpPr/>
          <p:nvPr/>
        </p:nvSpPr>
        <p:spPr>
          <a:xfrm>
            <a:off x="8067495" y="2689010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3F632-BEA7-4B16-A328-702ECD0B4845}"/>
              </a:ext>
            </a:extLst>
          </p:cNvPr>
          <p:cNvGrpSpPr/>
          <p:nvPr/>
        </p:nvGrpSpPr>
        <p:grpSpPr>
          <a:xfrm>
            <a:off x="1877684" y="4179832"/>
            <a:ext cx="2161054" cy="677108"/>
            <a:chOff x="616886" y="3568095"/>
            <a:chExt cx="1885592" cy="67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9350D-5AF0-4B5A-BE34-F364158A4057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2FBCAB-9F53-429F-BA90-71D7B4182F54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753243-1E4A-4661-8F2B-80D519819FA7}"/>
              </a:ext>
            </a:extLst>
          </p:cNvPr>
          <p:cNvGrpSpPr/>
          <p:nvPr/>
        </p:nvGrpSpPr>
        <p:grpSpPr>
          <a:xfrm>
            <a:off x="8139521" y="1965324"/>
            <a:ext cx="2348636" cy="664538"/>
            <a:chOff x="6613475" y="1397227"/>
            <a:chExt cx="2348636" cy="6645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40393-D301-4E39-BE19-5F97D36923EC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F6280F-1B5E-4B6C-8012-04A4ADFBAD7D}"/>
                </a:ext>
              </a:extLst>
            </p:cNvPr>
            <p:cNvSpPr txBox="1"/>
            <p:nvPr/>
          </p:nvSpPr>
          <p:spPr>
            <a:xfrm>
              <a:off x="6613475" y="1753988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B2E893-CDFB-4D06-BEBD-2338812AB285}"/>
              </a:ext>
            </a:extLst>
          </p:cNvPr>
          <p:cNvSpPr txBox="1"/>
          <p:nvPr/>
        </p:nvSpPr>
        <p:spPr>
          <a:xfrm>
            <a:off x="7298156" y="425024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8F70C-2FDA-4539-83FF-C67B41057A5B}"/>
              </a:ext>
            </a:extLst>
          </p:cNvPr>
          <p:cNvSpPr txBox="1"/>
          <p:nvPr/>
        </p:nvSpPr>
        <p:spPr>
          <a:xfrm>
            <a:off x="6502756" y="481956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32AA-A743-41D2-B080-60A4E4FC4113}"/>
              </a:ext>
            </a:extLst>
          </p:cNvPr>
          <p:cNvSpPr txBox="1"/>
          <p:nvPr/>
        </p:nvSpPr>
        <p:spPr>
          <a:xfrm>
            <a:off x="5727870" y="536864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478BB-CB13-4B1F-ADBB-2760DF70690B}"/>
              </a:ext>
            </a:extLst>
          </p:cNvPr>
          <p:cNvSpPr txBox="1"/>
          <p:nvPr/>
        </p:nvSpPr>
        <p:spPr>
          <a:xfrm>
            <a:off x="4921496" y="5891475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1299A1F0-E667-476E-8735-F71E87136108}"/>
              </a:ext>
            </a:extLst>
          </p:cNvPr>
          <p:cNvSpPr/>
          <p:nvPr/>
        </p:nvSpPr>
        <p:spPr>
          <a:xfrm>
            <a:off x="4512932" y="587201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00E6798-8657-4CFC-A6B4-521D2E7277CD}"/>
              </a:ext>
            </a:extLst>
          </p:cNvPr>
          <p:cNvSpPr/>
          <p:nvPr/>
        </p:nvSpPr>
        <p:spPr>
          <a:xfrm>
            <a:off x="5332188" y="534927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84D37AF-10AE-473F-9501-504D76D6FB6E}"/>
              </a:ext>
            </a:extLst>
          </p:cNvPr>
          <p:cNvSpPr/>
          <p:nvPr/>
        </p:nvSpPr>
        <p:spPr>
          <a:xfrm>
            <a:off x="6106135" y="480181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FE63B231-2787-483B-990B-6528931153CF}"/>
              </a:ext>
            </a:extLst>
          </p:cNvPr>
          <p:cNvSpPr/>
          <p:nvPr/>
        </p:nvSpPr>
        <p:spPr>
          <a:xfrm>
            <a:off x="6900678" y="423376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264E19-5D17-4F19-BE3D-6B172381F4D1}"/>
              </a:ext>
            </a:extLst>
          </p:cNvPr>
          <p:cNvGrpSpPr/>
          <p:nvPr/>
        </p:nvGrpSpPr>
        <p:grpSpPr>
          <a:xfrm>
            <a:off x="839389" y="1989578"/>
            <a:ext cx="4185284" cy="1493483"/>
            <a:chOff x="480991" y="1408757"/>
            <a:chExt cx="3331403" cy="14934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9316F8-1911-4369-9EA6-EF6E58D0479C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5903C1-254D-4FBF-82C5-CE8BFCA090D1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867C31-4F05-49B1-A695-08BD09980DE2}"/>
              </a:ext>
            </a:extLst>
          </p:cNvPr>
          <p:cNvSpPr txBox="1"/>
          <p:nvPr/>
        </p:nvSpPr>
        <p:spPr>
          <a:xfrm>
            <a:off x="8067496" y="3680924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840AC481-4099-41DF-A1F4-9902B2F7DB45}"/>
              </a:ext>
            </a:extLst>
          </p:cNvPr>
          <p:cNvSpPr/>
          <p:nvPr/>
        </p:nvSpPr>
        <p:spPr>
          <a:xfrm>
            <a:off x="7670018" y="366444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07831CB2-2BAF-44B3-A26F-B4D4C446D32F}"/>
              </a:ext>
            </a:extLst>
          </p:cNvPr>
          <p:cNvSpPr/>
          <p:nvPr/>
        </p:nvSpPr>
        <p:spPr>
          <a:xfrm flipH="1">
            <a:off x="5104601" y="471593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9A0A2600-A118-4608-A4FA-BCCEF9672CC7}"/>
              </a:ext>
            </a:extLst>
          </p:cNvPr>
          <p:cNvSpPr/>
          <p:nvPr/>
        </p:nvSpPr>
        <p:spPr>
          <a:xfrm>
            <a:off x="4350202" y="53227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68C17224-C4D9-4C02-B972-B0CC29984AA4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53551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154ABE-8111-48C2-B0CD-5BA4E83266DF}"/>
              </a:ext>
            </a:extLst>
          </p:cNvPr>
          <p:cNvSpPr/>
          <p:nvPr/>
        </p:nvSpPr>
        <p:spPr>
          <a:xfrm>
            <a:off x="5909028" y="414725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AA1D246-E355-416B-8B01-5D35648CDEB9}"/>
              </a:ext>
            </a:extLst>
          </p:cNvPr>
          <p:cNvSpPr/>
          <p:nvPr/>
        </p:nvSpPr>
        <p:spPr>
          <a:xfrm>
            <a:off x="7496772" y="297945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E22B72-70CD-40ED-A76F-3C6DA6B7EA8B}"/>
              </a:ext>
            </a:extLst>
          </p:cNvPr>
          <p:cNvSpPr/>
          <p:nvPr/>
        </p:nvSpPr>
        <p:spPr>
          <a:xfrm rot="19280570">
            <a:off x="1199433" y="-1008524"/>
            <a:ext cx="3673295" cy="10122763"/>
          </a:xfrm>
          <a:custGeom>
            <a:avLst/>
            <a:gdLst>
              <a:gd name="connsiteX0" fmla="*/ 1997434 w 3673295"/>
              <a:gd name="connsiteY0" fmla="*/ 0 h 10122763"/>
              <a:gd name="connsiteX1" fmla="*/ 3673295 w 3673295"/>
              <a:gd name="connsiteY1" fmla="*/ 1340562 h 10122763"/>
              <a:gd name="connsiteX2" fmla="*/ 3673295 w 3673295"/>
              <a:gd name="connsiteY2" fmla="*/ 10122763 h 10122763"/>
              <a:gd name="connsiteX3" fmla="*/ 0 w 3673295"/>
              <a:gd name="connsiteY3" fmla="*/ 7184405 h 10122763"/>
              <a:gd name="connsiteX4" fmla="*/ 0 w 3673295"/>
              <a:gd name="connsiteY4" fmla="*/ 2497029 h 1012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295" h="10122763">
                <a:moveTo>
                  <a:pt x="1997434" y="0"/>
                </a:moveTo>
                <a:lnTo>
                  <a:pt x="3673295" y="1340562"/>
                </a:lnTo>
                <a:lnTo>
                  <a:pt x="3673295" y="10122763"/>
                </a:lnTo>
                <a:lnTo>
                  <a:pt x="0" y="7184405"/>
                </a:lnTo>
                <a:lnTo>
                  <a:pt x="0" y="249702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032CF-D680-4964-8FE6-C70F7B7262D0}"/>
              </a:ext>
            </a:extLst>
          </p:cNvPr>
          <p:cNvGrpSpPr/>
          <p:nvPr/>
        </p:nvGrpSpPr>
        <p:grpSpPr>
          <a:xfrm>
            <a:off x="7234805" y="446835"/>
            <a:ext cx="4713465" cy="3805593"/>
            <a:chOff x="693327" y="943954"/>
            <a:chExt cx="4713465" cy="380559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2EFC2C-AF9D-471A-8719-FFDC6BCBFD6C}"/>
                </a:ext>
              </a:extLst>
            </p:cNvPr>
            <p:cNvSpPr/>
            <p:nvPr/>
          </p:nvSpPr>
          <p:spPr>
            <a:xfrm>
              <a:off x="693327" y="94395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56252A-7A40-4301-A169-5DB539A18790}"/>
                </a:ext>
              </a:extLst>
            </p:cNvPr>
            <p:cNvSpPr/>
            <p:nvPr/>
          </p:nvSpPr>
          <p:spPr>
            <a:xfrm rot="10800000">
              <a:off x="4285262" y="4047218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96CC4-9F0F-4545-BE82-EB897E586C2F}"/>
                </a:ext>
              </a:extLst>
            </p:cNvPr>
            <p:cNvSpPr txBox="1"/>
            <p:nvPr/>
          </p:nvSpPr>
          <p:spPr>
            <a:xfrm>
              <a:off x="1144554" y="1723366"/>
              <a:ext cx="426223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ADD0A6-98B7-4E55-809F-EB88321AA1FF}"/>
              </a:ext>
            </a:extLst>
          </p:cNvPr>
          <p:cNvSpPr txBox="1"/>
          <p:nvPr/>
        </p:nvSpPr>
        <p:spPr>
          <a:xfrm>
            <a:off x="490170" y="780109"/>
            <a:ext cx="2771775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D235F-4E4A-49AA-9500-793610629EAA}"/>
              </a:ext>
            </a:extLst>
          </p:cNvPr>
          <p:cNvGrpSpPr/>
          <p:nvPr/>
        </p:nvGrpSpPr>
        <p:grpSpPr>
          <a:xfrm>
            <a:off x="5415238" y="1527243"/>
            <a:ext cx="1361524" cy="4850428"/>
            <a:chOff x="9573713" y="966236"/>
            <a:chExt cx="1554585" cy="553821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9BD26DF4-CEDB-4719-BA87-CF63FEB0A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713" y="966236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5D1483E6-49DD-4870-9BA2-6BBFD381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477" y="969639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21FD7-2741-41CE-9D44-3FC5601D76BC}"/>
              </a:ext>
            </a:extLst>
          </p:cNvPr>
          <p:cNvGrpSpPr/>
          <p:nvPr/>
        </p:nvGrpSpPr>
        <p:grpSpPr>
          <a:xfrm>
            <a:off x="952073" y="1673215"/>
            <a:ext cx="3657769" cy="3014696"/>
            <a:chOff x="952073" y="1673215"/>
            <a:chExt cx="3657769" cy="30146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3264A5-5A02-4181-B6E6-00B04E989E8E}"/>
                </a:ext>
              </a:extLst>
            </p:cNvPr>
            <p:cNvGrpSpPr/>
            <p:nvPr/>
          </p:nvGrpSpPr>
          <p:grpSpPr>
            <a:xfrm>
              <a:off x="952073" y="1673215"/>
              <a:ext cx="3655631" cy="646331"/>
              <a:chOff x="7020272" y="1700460"/>
              <a:chExt cx="3655631" cy="6463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BB0E51F-7C5F-4D22-827C-7B526DB50AED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D53436-9B30-441D-9AF3-2E24CF25B6BF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F8829-B6D1-4355-95BC-ABA74BF3090E}"/>
                </a:ext>
              </a:extLst>
            </p:cNvPr>
            <p:cNvGrpSpPr/>
            <p:nvPr/>
          </p:nvGrpSpPr>
          <p:grpSpPr>
            <a:xfrm>
              <a:off x="954211" y="2462670"/>
              <a:ext cx="3655631" cy="646331"/>
              <a:chOff x="7020272" y="1700460"/>
              <a:chExt cx="3655631" cy="64633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87B698-7862-4053-B36A-757E6C98B946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5C49C-624E-434F-9DF2-B0D63B752FAF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E3DC9F-8BB3-4C28-80A0-4F5C6EACAC33}"/>
                </a:ext>
              </a:extLst>
            </p:cNvPr>
            <p:cNvGrpSpPr/>
            <p:nvPr/>
          </p:nvGrpSpPr>
          <p:grpSpPr>
            <a:xfrm>
              <a:off x="954211" y="3252125"/>
              <a:ext cx="3655631" cy="646331"/>
              <a:chOff x="7020272" y="1700460"/>
              <a:chExt cx="3655631" cy="6463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6E5B37-4115-4030-AE7A-55F106DA99D7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42AA8-8454-45BF-B882-72E1E8AD006B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1002C4-CF55-4F22-A744-781FBB8D4BF3}"/>
                </a:ext>
              </a:extLst>
            </p:cNvPr>
            <p:cNvGrpSpPr/>
            <p:nvPr/>
          </p:nvGrpSpPr>
          <p:grpSpPr>
            <a:xfrm>
              <a:off x="954211" y="4041580"/>
              <a:ext cx="3655631" cy="646331"/>
              <a:chOff x="7020272" y="1700460"/>
              <a:chExt cx="3655631" cy="64633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57F59E-7E19-4127-8B69-77EA363DF427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3F148E-84FA-4A01-8F53-D6A2493554DB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0A454C-B292-44AB-A982-20F498A0E732}"/>
              </a:ext>
            </a:extLst>
          </p:cNvPr>
          <p:cNvGrpSpPr/>
          <p:nvPr/>
        </p:nvGrpSpPr>
        <p:grpSpPr>
          <a:xfrm flipH="1">
            <a:off x="7580020" y="3238547"/>
            <a:ext cx="3657769" cy="3014696"/>
            <a:chOff x="952073" y="1673215"/>
            <a:chExt cx="3657769" cy="30146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D0C258-28C2-459E-9C87-1E280D90F571}"/>
                </a:ext>
              </a:extLst>
            </p:cNvPr>
            <p:cNvGrpSpPr/>
            <p:nvPr/>
          </p:nvGrpSpPr>
          <p:grpSpPr>
            <a:xfrm>
              <a:off x="952073" y="1673215"/>
              <a:ext cx="3655631" cy="646331"/>
              <a:chOff x="7020272" y="1700460"/>
              <a:chExt cx="3655631" cy="64633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A20D670-4E10-48E3-BA67-BFD79C12F8D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38C80A-9D09-4E50-885F-C91CECBA39B8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669A00-E61A-429F-9A66-1DA66B4A1034}"/>
                </a:ext>
              </a:extLst>
            </p:cNvPr>
            <p:cNvGrpSpPr/>
            <p:nvPr/>
          </p:nvGrpSpPr>
          <p:grpSpPr>
            <a:xfrm>
              <a:off x="954211" y="2462670"/>
              <a:ext cx="3655631" cy="646331"/>
              <a:chOff x="7020272" y="1700460"/>
              <a:chExt cx="3655631" cy="6463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838319-670E-4095-82DB-AD2316440EC9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905B14-7F13-4692-966F-847C66D9D63E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10C109-283B-4055-AD53-E4F67BA5C84B}"/>
                </a:ext>
              </a:extLst>
            </p:cNvPr>
            <p:cNvGrpSpPr/>
            <p:nvPr/>
          </p:nvGrpSpPr>
          <p:grpSpPr>
            <a:xfrm>
              <a:off x="954211" y="3252125"/>
              <a:ext cx="3655631" cy="646331"/>
              <a:chOff x="7020272" y="1700460"/>
              <a:chExt cx="3655631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F09136-1FF4-4BEC-A4EB-DDE3CC0C968B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15AD3A-9EB4-4291-8AB9-56DC1CA4ACB2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607691-0223-4433-8D1F-C011B511F17C}"/>
                </a:ext>
              </a:extLst>
            </p:cNvPr>
            <p:cNvGrpSpPr/>
            <p:nvPr/>
          </p:nvGrpSpPr>
          <p:grpSpPr>
            <a:xfrm>
              <a:off x="954211" y="4041580"/>
              <a:ext cx="3655631" cy="646331"/>
              <a:chOff x="7020272" y="1700460"/>
              <a:chExt cx="3655631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A98439-502D-449C-AA66-CD5B3B20EC2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7F0DAC-87ED-44A0-9907-2A17D95E66D7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3371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4826C8-EB44-41DB-BC59-9F287D362A51}"/>
              </a:ext>
            </a:extLst>
          </p:cNvPr>
          <p:cNvGrpSpPr/>
          <p:nvPr/>
        </p:nvGrpSpPr>
        <p:grpSpPr>
          <a:xfrm>
            <a:off x="6355711" y="2102351"/>
            <a:ext cx="970076" cy="3911195"/>
            <a:chOff x="683568" y="2348880"/>
            <a:chExt cx="837152" cy="3375266"/>
          </a:xfrm>
        </p:grpSpPr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DE24EDD3-69F4-4868-997B-0984A689DC29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AF5DE06-BEC4-47AC-B641-BB6DBF53D423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40FA8012-AE41-460B-AE1A-172394E8795E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E2C351-1142-4A24-BA58-2F2E7879F403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A22C8C-8578-4E8E-BB9E-2B8B4EFE5A74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B63C6F0-7FD8-4D50-B1FF-643A1BF1D68B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2CC76112-C57F-48AF-A769-BEA95EE31D3E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34E0AD0B-7D6A-4AB4-A84C-DF2F56138F78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94D682-3C1D-4D59-A268-5A124943FA7C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184FC-94B6-450B-8D95-9A5E25094026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79E2C-C606-4405-BA20-DEDC056B74B3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C6876C-8DCC-49FA-BF21-2864F53C7AC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156884-C862-4B69-9DEC-208BD39FB914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70A40B-4653-4152-B734-FDA1CB233B56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205FCB-B3F1-4CA7-A31E-832063AEB001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1FAAD-5F6D-4A37-BCA9-CE9577B85F76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BFC59F-E575-4160-B3FD-F7E4D3E4988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189419-DDCC-433F-875C-2E20A5AB50B3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181C87-BF86-4ABA-A439-40A15150B819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2AB6CE-13D5-4CD7-B0A3-277FA721D35F}"/>
              </a:ext>
            </a:extLst>
          </p:cNvPr>
          <p:cNvGrpSpPr/>
          <p:nvPr/>
        </p:nvGrpSpPr>
        <p:grpSpPr>
          <a:xfrm>
            <a:off x="7692510" y="2097081"/>
            <a:ext cx="970076" cy="3916464"/>
            <a:chOff x="1907704" y="2451208"/>
            <a:chExt cx="837152" cy="3379813"/>
          </a:xfrm>
        </p:grpSpPr>
        <p:sp>
          <p:nvSpPr>
            <p:cNvPr id="24" name="Diagonal Stripe 23">
              <a:extLst>
                <a:ext uri="{FF2B5EF4-FFF2-40B4-BE49-F238E27FC236}">
                  <a16:creationId xmlns:a16="http://schemas.microsoft.com/office/drawing/2014/main" id="{BE7C6019-5F4B-47F8-AF5E-F1615FC6395B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2D410B57-6F44-4D66-942E-389EFFEBA49D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ounded Rectangle 36">
              <a:extLst>
                <a:ext uri="{FF2B5EF4-FFF2-40B4-BE49-F238E27FC236}">
                  <a16:creationId xmlns:a16="http://schemas.microsoft.com/office/drawing/2014/main" id="{CCB84094-73EA-4534-8B46-5D3BCA6DC792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36DA43-C9E4-483A-9EA8-F14FB08D5632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0826FE-29BE-456E-8F30-E505DF090C24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85CE338E-94D2-4D3D-94AF-EB9808A82137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47E58C3D-3238-4CA7-AD7A-37CC7009684A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92B81BFE-07B1-4FF0-B4F4-D8165628EA2D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14BE22-E28B-494E-AFDD-6AFCF254F2C9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2CE83D-6A3D-4A07-AFD7-567C6FC1234B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D71EF7-E94C-4C09-8120-CA28CA14A11E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73C7CE-923C-4627-A66B-52CA9E0CC1F0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18E782-8291-4B70-B711-7591B336D3E2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8B6758-5D3B-451C-8CE8-553C79BFDCAE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1B4555-5F98-45AD-AE93-6B73C8E599BC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905A69-44BA-4361-A9A7-832D5F0589C9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F2F6D5-727F-4AD2-A71D-BB81AA7CD676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E30D6E-5E20-4EBA-9D55-D259089780FA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37B614-7911-4A39-8E55-9E49D4B9D477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C94032-AC40-4FE6-BB66-DD39FB55FC48}"/>
              </a:ext>
            </a:extLst>
          </p:cNvPr>
          <p:cNvGrpSpPr/>
          <p:nvPr/>
        </p:nvGrpSpPr>
        <p:grpSpPr>
          <a:xfrm>
            <a:off x="9029309" y="2091813"/>
            <a:ext cx="970076" cy="3921732"/>
            <a:chOff x="2987824" y="2451208"/>
            <a:chExt cx="837152" cy="3384360"/>
          </a:xfrm>
        </p:grpSpPr>
        <p:sp>
          <p:nvSpPr>
            <p:cNvPr id="44" name="Diagonal Stripe 43">
              <a:extLst>
                <a:ext uri="{FF2B5EF4-FFF2-40B4-BE49-F238E27FC236}">
                  <a16:creationId xmlns:a16="http://schemas.microsoft.com/office/drawing/2014/main" id="{8B18022B-752B-412B-81C0-4582D85D8F9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0A19058-6BF2-4576-BDEE-B936D2FFE336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ounded Rectangle 56">
              <a:extLst>
                <a:ext uri="{FF2B5EF4-FFF2-40B4-BE49-F238E27FC236}">
                  <a16:creationId xmlns:a16="http://schemas.microsoft.com/office/drawing/2014/main" id="{8E6184CC-158B-4537-81D3-5487725C3F77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D39729-90C5-4037-9CEC-43261EF09AFF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078527-1D32-4B4F-A87B-8D79BB120B6F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116B55A-A1D8-4680-9E5A-1567024DF70F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ounded Rectangle 60">
              <a:extLst>
                <a:ext uri="{FF2B5EF4-FFF2-40B4-BE49-F238E27FC236}">
                  <a16:creationId xmlns:a16="http://schemas.microsoft.com/office/drawing/2014/main" id="{18FC4C3C-C434-48FB-9FC5-556E966C2BC3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451C8D8B-3885-4E8C-A658-EDEEE6ABE4E6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A4EF63-C1BB-4A47-AB64-2179994FE40D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BF4CCE-A407-4459-AD61-CC53B87AB0C9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0D84A7C-553D-47FA-963F-8C0D6DB68B35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ADB2DD-34C9-4DF7-B1C1-93720D623E5A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07C003-58A4-4B6E-836F-1F3ECD624DFC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1F865B-7644-4935-AA33-AAB30442B9D9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466E18-BD2B-4DC0-B245-CD1AA2442D02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611B2E-D712-4A5C-BAE3-053F2F6C04E7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F67CF4-12E2-4849-A7D4-9ED9E7C9B1FE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BD66405-657A-4D79-BEE3-2FD963DD63F8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77A613-E623-480F-8C2A-440DE9ACA99D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B1C8-6D59-4D91-BDDA-BB36C4BDF306}"/>
              </a:ext>
            </a:extLst>
          </p:cNvPr>
          <p:cNvSpPr txBox="1"/>
          <p:nvPr/>
        </p:nvSpPr>
        <p:spPr>
          <a:xfrm>
            <a:off x="6398248" y="1643327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44CB5E-3369-4BB7-810F-80CFFFDB3411}"/>
              </a:ext>
            </a:extLst>
          </p:cNvPr>
          <p:cNvSpPr txBox="1"/>
          <p:nvPr/>
        </p:nvSpPr>
        <p:spPr>
          <a:xfrm>
            <a:off x="7724201" y="1643327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7C5758-EEA8-4340-9BAC-130CCA8CABF3}"/>
              </a:ext>
            </a:extLst>
          </p:cNvPr>
          <p:cNvSpPr txBox="1"/>
          <p:nvPr/>
        </p:nvSpPr>
        <p:spPr>
          <a:xfrm>
            <a:off x="9058289" y="1643327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54DFFE-FA28-400F-BCFC-D2C5FE20FA44}"/>
              </a:ext>
            </a:extLst>
          </p:cNvPr>
          <p:cNvGrpSpPr/>
          <p:nvPr/>
        </p:nvGrpSpPr>
        <p:grpSpPr>
          <a:xfrm>
            <a:off x="10366107" y="2091813"/>
            <a:ext cx="970076" cy="3921732"/>
            <a:chOff x="2987824" y="2451208"/>
            <a:chExt cx="837152" cy="3384360"/>
          </a:xfrm>
        </p:grpSpPr>
        <p:sp>
          <p:nvSpPr>
            <p:cNvPr id="67" name="Diagonal Stripe 66">
              <a:extLst>
                <a:ext uri="{FF2B5EF4-FFF2-40B4-BE49-F238E27FC236}">
                  <a16:creationId xmlns:a16="http://schemas.microsoft.com/office/drawing/2014/main" id="{3899309A-6190-42B2-9632-680E9C40CB4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1AD6FA07-5645-4373-8B00-F8BA49C9E009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ounded Rectangle 93">
              <a:extLst>
                <a:ext uri="{FF2B5EF4-FFF2-40B4-BE49-F238E27FC236}">
                  <a16:creationId xmlns:a16="http://schemas.microsoft.com/office/drawing/2014/main" id="{F33E27AC-989B-461E-A266-78843FC77507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CFB4ED-DF69-472E-861D-D7F83F927B55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0A62CEE-F72A-4EC6-91C1-AA74B3FD50D0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847D3A99-451D-4535-9994-55F0A864839E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Rounded Rectangle 97">
              <a:extLst>
                <a:ext uri="{FF2B5EF4-FFF2-40B4-BE49-F238E27FC236}">
                  <a16:creationId xmlns:a16="http://schemas.microsoft.com/office/drawing/2014/main" id="{1B5CE64C-B7FF-43D9-BAE1-98B6E85FD3D1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7925B892-CF16-4028-8B03-7AED99C6F7AE}"/>
                </a:ext>
              </a:extLst>
            </p:cNvPr>
            <p:cNvSpPr/>
            <p:nvPr/>
          </p:nvSpPr>
          <p:spPr>
            <a:xfrm>
              <a:off x="3147106" y="4125688"/>
              <a:ext cx="518588" cy="778486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C6FDB-4193-42CB-9889-913E55291CB6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AFE18BD-28D8-42C6-89FD-5199D17C56CE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0171CAB-89FC-4B68-B45D-11BF5DF7562C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711C4B-F108-49E3-8F24-8E9FB2CFB627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F7C550D-74E7-410C-B932-418A45892CFA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739819B-6B0F-440A-8E65-44D75A22CB2D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C451EC-719F-4172-BC5D-FC780C04CF9D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EAF4A8-6866-4E00-BCD6-9F8F3B2E8598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7A9CD4-37DD-4166-A4F5-A204AD52642A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9733B3-143E-4B20-9CDC-9722F4AAF330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E63C88F-11B5-46A8-A78A-4FE070FD2FEE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D033C56-99DD-4B6E-AF1B-55D2F447D4CD}"/>
              </a:ext>
            </a:extLst>
          </p:cNvPr>
          <p:cNvSpPr txBox="1"/>
          <p:nvPr/>
        </p:nvSpPr>
        <p:spPr>
          <a:xfrm>
            <a:off x="10400511" y="1643327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8FE2C6-2456-40B4-AED9-469B665CA29A}"/>
              </a:ext>
            </a:extLst>
          </p:cNvPr>
          <p:cNvGrpSpPr/>
          <p:nvPr/>
        </p:nvGrpSpPr>
        <p:grpSpPr>
          <a:xfrm>
            <a:off x="892414" y="1872730"/>
            <a:ext cx="4568470" cy="2764802"/>
            <a:chOff x="1395848" y="3256486"/>
            <a:chExt cx="2952327" cy="276480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98EC8D-DB37-49CF-9790-DCD4F6CCD87B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C9EF4-DA30-4F67-B617-1C16E1D6B420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DE2477-27EC-4516-9222-5E27F7BEF248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9C871B-47DC-42FA-B454-5E06DF741A29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4493E-5119-4C89-A634-AC74B88426B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5612858" y="278859"/>
            <a:ext cx="6300282" cy="6300282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5848036" y="5442819"/>
            <a:ext cx="4233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1C21D-C075-4819-8846-18DFD1FB9CC0}"/>
              </a:ext>
            </a:extLst>
          </p:cNvPr>
          <p:cNvSpPr/>
          <p:nvPr/>
        </p:nvSpPr>
        <p:spPr>
          <a:xfrm>
            <a:off x="2110561" y="2482468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ACF009-B712-40A2-A2AA-F965B669D739}"/>
              </a:ext>
            </a:extLst>
          </p:cNvPr>
          <p:cNvSpPr/>
          <p:nvPr/>
        </p:nvSpPr>
        <p:spPr>
          <a:xfrm>
            <a:off x="2941847" y="2229070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CAB063-D9DF-4735-BF4C-6C195078C6B0}"/>
              </a:ext>
            </a:extLst>
          </p:cNvPr>
          <p:cNvSpPr>
            <a:spLocks noChangeAspect="1"/>
          </p:cNvSpPr>
          <p:nvPr/>
        </p:nvSpPr>
        <p:spPr>
          <a:xfrm flipH="1">
            <a:off x="4660302" y="1723445"/>
            <a:ext cx="897443" cy="2842867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DEB778E8-0FBF-4998-AC06-A39CC6301970}"/>
              </a:ext>
            </a:extLst>
          </p:cNvPr>
          <p:cNvSpPr/>
          <p:nvPr/>
        </p:nvSpPr>
        <p:spPr>
          <a:xfrm>
            <a:off x="6243505" y="1770856"/>
            <a:ext cx="1180424" cy="2748045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42">
            <a:extLst>
              <a:ext uri="{FF2B5EF4-FFF2-40B4-BE49-F238E27FC236}">
                <a16:creationId xmlns:a16="http://schemas.microsoft.com/office/drawing/2014/main" id="{E0CC8621-118C-4F5A-A08A-AA4C4C411A7C}"/>
              </a:ext>
            </a:extLst>
          </p:cNvPr>
          <p:cNvSpPr/>
          <p:nvPr/>
        </p:nvSpPr>
        <p:spPr>
          <a:xfrm flipH="1">
            <a:off x="1208651" y="2782755"/>
            <a:ext cx="713688" cy="797024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E5D8AD-FB1D-4C20-8E45-A1B06455D172}"/>
              </a:ext>
            </a:extLst>
          </p:cNvPr>
          <p:cNvGrpSpPr/>
          <p:nvPr/>
        </p:nvGrpSpPr>
        <p:grpSpPr>
          <a:xfrm>
            <a:off x="836579" y="4744122"/>
            <a:ext cx="1398891" cy="1541191"/>
            <a:chOff x="-475010" y="1114178"/>
            <a:chExt cx="4241713" cy="15411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3DB85B-8910-4C7D-9939-457738583F6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DB7BD-C960-4148-9D5B-614CB19FA2BE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5D1649-B3E5-48A7-AB19-1E620B76CCBC}"/>
              </a:ext>
            </a:extLst>
          </p:cNvPr>
          <p:cNvGrpSpPr/>
          <p:nvPr/>
        </p:nvGrpSpPr>
        <p:grpSpPr>
          <a:xfrm>
            <a:off x="2624350" y="4744122"/>
            <a:ext cx="1398891" cy="1541191"/>
            <a:chOff x="-475010" y="1114178"/>
            <a:chExt cx="4241713" cy="15411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E9B5AA-0473-45B1-BB26-CAE924863ED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F4C3D4-3574-4A3A-8333-58F3020C07A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A139C-D931-4847-9A0A-5DC8D230319C}"/>
              </a:ext>
            </a:extLst>
          </p:cNvPr>
          <p:cNvGrpSpPr/>
          <p:nvPr/>
        </p:nvGrpSpPr>
        <p:grpSpPr>
          <a:xfrm>
            <a:off x="4412121" y="4744122"/>
            <a:ext cx="1398891" cy="1541191"/>
            <a:chOff x="-475010" y="1114178"/>
            <a:chExt cx="4241713" cy="1541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444964-4A70-4800-9C4B-A78C5B25991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594761-B65C-4FF4-86F5-98F0ED910BEA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5B547-66DA-40B4-8809-D29B4ECD1027}"/>
              </a:ext>
            </a:extLst>
          </p:cNvPr>
          <p:cNvGrpSpPr/>
          <p:nvPr/>
        </p:nvGrpSpPr>
        <p:grpSpPr>
          <a:xfrm>
            <a:off x="6199891" y="4744122"/>
            <a:ext cx="1414944" cy="1541191"/>
            <a:chOff x="-475010" y="1114178"/>
            <a:chExt cx="4241713" cy="1541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97E44-9816-4091-8F63-A54C62B47E3C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674021-82C6-49EA-B75B-7141913E5CAA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FE37A-75A6-48D4-A005-4DC5703A7951}"/>
              </a:ext>
            </a:extLst>
          </p:cNvPr>
          <p:cNvCxnSpPr/>
          <p:nvPr/>
        </p:nvCxnSpPr>
        <p:spPr>
          <a:xfrm>
            <a:off x="8074474" y="2036835"/>
            <a:ext cx="11164" cy="3481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EF892-B932-4310-8644-F5518437E09D}"/>
              </a:ext>
            </a:extLst>
          </p:cNvPr>
          <p:cNvGrpSpPr/>
          <p:nvPr/>
        </p:nvGrpSpPr>
        <p:grpSpPr>
          <a:xfrm>
            <a:off x="8545277" y="4526623"/>
            <a:ext cx="2810144" cy="1725858"/>
            <a:chOff x="-475010" y="1114177"/>
            <a:chExt cx="3915564" cy="17258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6A107-7CFE-445B-A371-BB5C08A6871A}"/>
                </a:ext>
              </a:extLst>
            </p:cNvPr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27514D-1044-420B-8F4C-14E9E9610091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133E53-66F9-4362-A98D-EF5FFA1DB67D}"/>
              </a:ext>
            </a:extLst>
          </p:cNvPr>
          <p:cNvGrpSpPr/>
          <p:nvPr/>
        </p:nvGrpSpPr>
        <p:grpSpPr>
          <a:xfrm>
            <a:off x="9006365" y="1723614"/>
            <a:ext cx="1868586" cy="2652775"/>
            <a:chOff x="9006365" y="1723614"/>
            <a:chExt cx="1868586" cy="26527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BA8BBF-E1D3-461A-BDD4-7FAB7D398CF6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8ACC63-ED12-4C11-82D3-8911E2231999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BF976F-E049-4578-B9D5-FA38BF5CA14F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F91700-A322-412C-8B7D-4543D2268466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D5F868-8090-403C-960E-E455EF64CEF6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9272CF-249B-4B69-94C1-6F82549F9AD8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A42F1-F6D3-4838-94AE-4F5D3A38305B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C8B3DC-F089-4F05-922D-2B017CC47AD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770493-E478-4978-ACCA-712D6E7C2ABC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54DC91-B2AD-460D-B72D-2C110EFCD647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D8017E-4E00-4FA3-A3B5-D102B00C4D4C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887B93-3773-41A2-AB0A-77B8A21CD32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13DE7F-28D5-4D38-85C8-1BED6F35B6A7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308608B-8F91-4A31-A114-CFB675D0F8E9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2EAC9D-61CF-423C-9E9F-E5CD8BB073F9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EB461B-D4AF-4055-8C3A-6485C275B4CE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AFE20A-4CA5-45D6-A3A0-C0453817D907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E21BDA-6483-4376-B42C-71272B68AE45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9FEBAC-4E95-4FCF-B65B-90C09377EB8D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41853A9-1E26-4A4B-A7C1-8D420ED4CC4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3D3974-6093-47A8-9EEA-C82EF6B38381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081994-5E15-48F1-99D6-ED53450AD52D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B6DBFC-66E9-4A30-90D8-629C730C3E89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022185-B35F-4780-816A-9162ED02F059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775DB-7E53-4180-B465-EFD25B6BB091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0E78D415-4319-47F4-8CCC-6AA412BA6FC2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88C916F5-34A5-4CCB-8F23-BCA994CA96C7}"/>
              </a:ext>
            </a:extLst>
          </p:cNvPr>
          <p:cNvGrpSpPr/>
          <p:nvPr/>
        </p:nvGrpSpPr>
        <p:grpSpPr>
          <a:xfrm>
            <a:off x="907433" y="2331902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7B7240-0AF7-4DCA-BA02-DB2FC6F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434695-C279-46E0-9EBE-B4B4F2AB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F39D30C2-A813-4E87-BD31-547616BD575C}"/>
              </a:ext>
            </a:extLst>
          </p:cNvPr>
          <p:cNvGrpSpPr/>
          <p:nvPr/>
        </p:nvGrpSpPr>
        <p:grpSpPr>
          <a:xfrm>
            <a:off x="1306132" y="3164925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5826E6-D1F7-4066-9889-A3992AB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9916B26-88C4-4922-A4E2-E428879B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5C0E1181-EC13-4F04-8605-02EFC555D0CB}"/>
              </a:ext>
            </a:extLst>
          </p:cNvPr>
          <p:cNvGrpSpPr/>
          <p:nvPr/>
        </p:nvGrpSpPr>
        <p:grpSpPr>
          <a:xfrm>
            <a:off x="1712376" y="3985368"/>
            <a:ext cx="1047962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B918C9D-BEC4-41F2-A8E1-7C42E37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74A7F0B-3BC1-454E-B03E-F05A2285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4280BBAC-8C74-4711-B3EA-4DAEBFBF6CEC}"/>
              </a:ext>
            </a:extLst>
          </p:cNvPr>
          <p:cNvGrpSpPr/>
          <p:nvPr/>
        </p:nvGrpSpPr>
        <p:grpSpPr>
          <a:xfrm>
            <a:off x="2109829" y="4805459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45D23A2-5706-4ACF-9894-1149D510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5CD94D5-83EB-4B9E-A04A-FC20976F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6C67DA-9DC3-405F-9BAD-901244D2D2AA}"/>
              </a:ext>
            </a:extLst>
          </p:cNvPr>
          <p:cNvSpPr txBox="1"/>
          <p:nvPr/>
        </p:nvSpPr>
        <p:spPr>
          <a:xfrm rot="18452284">
            <a:off x="1117888" y="272250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9A3EB-E4E8-4A10-984B-6C8F2E4E916D}"/>
              </a:ext>
            </a:extLst>
          </p:cNvPr>
          <p:cNvSpPr txBox="1"/>
          <p:nvPr/>
        </p:nvSpPr>
        <p:spPr>
          <a:xfrm rot="18452284">
            <a:off x="1521428" y="354045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65F84-D057-4ED8-852B-AB47D66DBB86}"/>
              </a:ext>
            </a:extLst>
          </p:cNvPr>
          <p:cNvSpPr txBox="1"/>
          <p:nvPr/>
        </p:nvSpPr>
        <p:spPr>
          <a:xfrm rot="18452284">
            <a:off x="1924968" y="43583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71740-DBAB-4DEE-A9E2-9A3B0AA3F1CC}"/>
              </a:ext>
            </a:extLst>
          </p:cNvPr>
          <p:cNvSpPr txBox="1"/>
          <p:nvPr/>
        </p:nvSpPr>
        <p:spPr>
          <a:xfrm rot="18452284">
            <a:off x="2328508" y="51671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6A3BD-3BBA-4AA1-8D06-B07F316B4A1F}"/>
              </a:ext>
            </a:extLst>
          </p:cNvPr>
          <p:cNvSpPr txBox="1"/>
          <p:nvPr/>
        </p:nvSpPr>
        <p:spPr>
          <a:xfrm>
            <a:off x="4071818" y="252324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6976-E659-47F7-B1F8-61B64FE9912A}"/>
              </a:ext>
            </a:extLst>
          </p:cNvPr>
          <p:cNvSpPr txBox="1"/>
          <p:nvPr/>
        </p:nvSpPr>
        <p:spPr>
          <a:xfrm>
            <a:off x="4071818" y="334150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BCD3C-8ACA-49D2-8C00-1CC5F81ECD06}"/>
              </a:ext>
            </a:extLst>
          </p:cNvPr>
          <p:cNvSpPr txBox="1"/>
          <p:nvPr/>
        </p:nvSpPr>
        <p:spPr>
          <a:xfrm>
            <a:off x="4071818" y="4159765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3A216-A2B4-452E-A8DF-BA9FC33EF49D}"/>
              </a:ext>
            </a:extLst>
          </p:cNvPr>
          <p:cNvSpPr txBox="1"/>
          <p:nvPr/>
        </p:nvSpPr>
        <p:spPr>
          <a:xfrm>
            <a:off x="4071818" y="4968881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0C83A-09E1-49D4-96D4-7F4035AFCAC2}"/>
              </a:ext>
            </a:extLst>
          </p:cNvPr>
          <p:cNvSpPr txBox="1"/>
          <p:nvPr/>
        </p:nvSpPr>
        <p:spPr>
          <a:xfrm>
            <a:off x="8783405" y="1869420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E38467-2156-4CC3-9E2B-CE5920F6F159}"/>
              </a:ext>
            </a:extLst>
          </p:cNvPr>
          <p:cNvSpPr/>
          <p:nvPr/>
        </p:nvSpPr>
        <p:spPr>
          <a:xfrm>
            <a:off x="0" y="4649821"/>
            <a:ext cx="12192000" cy="22081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85D88-4503-4BF0-94E7-AB8CF8B2AEED}"/>
              </a:ext>
            </a:extLst>
          </p:cNvPr>
          <p:cNvSpPr txBox="1"/>
          <p:nvPr/>
        </p:nvSpPr>
        <p:spPr>
          <a:xfrm>
            <a:off x="6974732" y="390150"/>
            <a:ext cx="46714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Awesome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93F3-94E0-4C88-B0AA-7A78E0F52D16}"/>
              </a:ext>
            </a:extLst>
          </p:cNvPr>
          <p:cNvSpPr txBox="1"/>
          <p:nvPr/>
        </p:nvSpPr>
        <p:spPr>
          <a:xfrm>
            <a:off x="1966455" y="4954734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CD994-D72D-494F-87A7-A9215D78CEE3}"/>
              </a:ext>
            </a:extLst>
          </p:cNvPr>
          <p:cNvSpPr/>
          <p:nvPr/>
        </p:nvSpPr>
        <p:spPr>
          <a:xfrm>
            <a:off x="1715103" y="5544968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BDCA1-77F7-4CBA-96CB-F89855777281}"/>
              </a:ext>
            </a:extLst>
          </p:cNvPr>
          <p:cNvSpPr txBox="1"/>
          <p:nvPr/>
        </p:nvSpPr>
        <p:spPr>
          <a:xfrm>
            <a:off x="2045232" y="5724116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F126E-4682-4BFE-B02B-74EE67A8A19E}"/>
              </a:ext>
            </a:extLst>
          </p:cNvPr>
          <p:cNvGrpSpPr/>
          <p:nvPr/>
        </p:nvGrpSpPr>
        <p:grpSpPr>
          <a:xfrm>
            <a:off x="3902431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3DB734EA-3A33-4CE8-9097-C00904CE850D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E5009A0F-CB5A-4D08-85B8-957E1C0CE1DD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B4F58BAF-9673-4C4F-999E-7F2FF3E2870C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F1B35C38-33A0-4A20-83FE-18EA23C5202E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64E366-9FB5-4F40-A121-CBEB14FC68C8}"/>
              </a:ext>
            </a:extLst>
          </p:cNvPr>
          <p:cNvSpPr/>
          <p:nvPr/>
        </p:nvSpPr>
        <p:spPr>
          <a:xfrm>
            <a:off x="5962389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27D9C-3567-4812-AB48-390526AD5A16}"/>
              </a:ext>
            </a:extLst>
          </p:cNvPr>
          <p:cNvSpPr/>
          <p:nvPr/>
        </p:nvSpPr>
        <p:spPr>
          <a:xfrm>
            <a:off x="4543058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E3F11-3149-44AA-9152-84803950E871}"/>
              </a:ext>
            </a:extLst>
          </p:cNvPr>
          <p:cNvSpPr/>
          <p:nvPr/>
        </p:nvSpPr>
        <p:spPr>
          <a:xfrm>
            <a:off x="6998536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04636D-8B92-4CCF-9A39-5CF7C2FC9564}"/>
              </a:ext>
            </a:extLst>
          </p:cNvPr>
          <p:cNvSpPr/>
          <p:nvPr/>
        </p:nvSpPr>
        <p:spPr>
          <a:xfrm>
            <a:off x="5469639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65353-2792-4CDF-B23A-8AEA0FD09DA6}"/>
              </a:ext>
            </a:extLst>
          </p:cNvPr>
          <p:cNvGrpSpPr/>
          <p:nvPr/>
        </p:nvGrpSpPr>
        <p:grpSpPr>
          <a:xfrm>
            <a:off x="7491535" y="1793154"/>
            <a:ext cx="3909954" cy="909082"/>
            <a:chOff x="-264176" y="4096598"/>
            <a:chExt cx="2436535" cy="90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8A13E-E80A-4FF5-9031-F95A583381B1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FCC6D0-B2AF-4E43-BE0F-CFBE089FD0FD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DB385-4B00-4BD8-AA71-04F251A98A74}"/>
              </a:ext>
            </a:extLst>
          </p:cNvPr>
          <p:cNvGrpSpPr/>
          <p:nvPr/>
        </p:nvGrpSpPr>
        <p:grpSpPr>
          <a:xfrm>
            <a:off x="7491535" y="5152238"/>
            <a:ext cx="3909954" cy="909978"/>
            <a:chOff x="-264176" y="5024344"/>
            <a:chExt cx="2436535" cy="909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BFDF3-F1DA-4A81-BD5A-6B991E791039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24FBD-F897-49D5-B4D7-76D287272CD3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8ECE61-F828-4012-A692-520459EE7637}"/>
              </a:ext>
            </a:extLst>
          </p:cNvPr>
          <p:cNvGrpSpPr/>
          <p:nvPr/>
        </p:nvGrpSpPr>
        <p:grpSpPr>
          <a:xfrm>
            <a:off x="749702" y="1793154"/>
            <a:ext cx="3939764" cy="913569"/>
            <a:chOff x="572117" y="2297666"/>
            <a:chExt cx="2436536" cy="9135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BB127E-C61F-4422-83B6-E89EC3FEA09E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1DBA2-E6B1-4D7E-A8D5-59EB0AE65E84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C73469-14E2-4F64-978A-445EF32AE383}"/>
              </a:ext>
            </a:extLst>
          </p:cNvPr>
          <p:cNvGrpSpPr/>
          <p:nvPr/>
        </p:nvGrpSpPr>
        <p:grpSpPr>
          <a:xfrm>
            <a:off x="749702" y="5152238"/>
            <a:ext cx="3939762" cy="908186"/>
            <a:chOff x="-264176" y="3168851"/>
            <a:chExt cx="2436535" cy="908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49DDE-2C0B-4B08-993F-461D907C53BF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9FA6B9-27E4-4B42-8BF9-C99946D7BF93}"/>
                </a:ext>
              </a:extLst>
            </p:cNvPr>
            <p:cNvSpPr txBox="1"/>
            <p:nvPr/>
          </p:nvSpPr>
          <p:spPr>
            <a:xfrm>
              <a:off x="-264176" y="3430706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aphic 17">
            <a:extLst>
              <a:ext uri="{FF2B5EF4-FFF2-40B4-BE49-F238E27FC236}">
                <a16:creationId xmlns:a16="http://schemas.microsoft.com/office/drawing/2014/main" id="{A779302C-FC66-45B6-B1F6-42F71572F0C5}"/>
              </a:ext>
            </a:extLst>
          </p:cNvPr>
          <p:cNvGrpSpPr/>
          <p:nvPr/>
        </p:nvGrpSpPr>
        <p:grpSpPr>
          <a:xfrm>
            <a:off x="2741986" y="256299"/>
            <a:ext cx="6698343" cy="3931050"/>
            <a:chOff x="2687161" y="3731096"/>
            <a:chExt cx="5158677" cy="3027467"/>
          </a:xfrm>
          <a:solidFill>
            <a:schemeClr val="accent5"/>
          </a:solidFill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47B3685-C5FF-4376-863F-540D4BA17A8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081B857-D529-49BD-B8F6-CDF8709E44C2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ED2FC96-DCF1-44B1-AC4B-58212E57D75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0A893A-A472-4AC1-A465-579502811C7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C45054D-0271-469D-8142-E4E7ADAB3D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B6FA65E-1582-4999-90A9-134A93D7411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006E880-F8BC-4A45-8427-7AEF2DBBE65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99C7FA6-D1F5-40C0-BDCB-89E4DD9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D5DD776-E3EE-45C7-AECB-38718404C60A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F2135F7-5E4E-4D24-91D5-A5E18150C4D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6C13A4B-46E5-4716-B14D-E605158662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EE4A268-99FB-4F6D-A912-5D905708254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44F5572-5983-4A3C-BE35-D4EB6EE8FED3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3916CA-080C-40A1-8D10-E697187D31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3B0AFF6-7B7C-4A65-A3B3-5D48BBF9DA7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3EB54F6-8F4F-4D81-92B4-36CD530D5D0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3F94F99-A5AD-41AB-BCCC-8508E4893E6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8599B12-1DBD-4401-87DE-9FE4B49CC2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16E7B2B-ECFA-49D3-90F5-BAD9F3A840A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92C0D4B-6B22-419E-A547-D1A865A2993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DEF1A30-31D7-46DF-B5A2-8DEED0A879D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6954891-9160-4462-817B-450A57874B6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8AEAA4-DDB1-4575-BED0-D1A554A143C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865276A-0E14-4DAD-95AF-D88C9F6A30E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9A6A967-A551-4741-B958-E1390709182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370BB28-3EB0-4C09-AB98-61297C34316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9F25D97-469B-471E-9458-8F500E3D5B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EA0C12A-BC39-4E51-AC5C-A7E1F4091D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3DB14F-0445-4992-AA06-AB0841E2790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B567548-B7FB-4E11-9ECB-45E99661DC9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F2B0373-C621-49DA-A5E2-36F13D1C055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90CACC2-8722-4FAB-AD14-F941B7913D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9F67021-F007-4614-ACC5-3428036B37F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068083E-E9B9-4B81-BBCE-FC7492094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FDAF6A-EEEB-4DB6-BA21-0C22ED90396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CDE23D-96EA-47B7-84FE-DD202EA7E1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E0FFB0C-060B-4AEB-B673-5576BB4E18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E66319-F033-4568-AB1A-50F70475601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3B35BC0-B9CF-4978-96BD-39E4AEBF8B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4340E6C-457A-4B11-BED7-11355681B5F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BE43CB-9AF6-4512-93E9-0E767E88BD7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EC8756-267B-4FEB-9F02-4735D9BAA0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67B9FF-A751-42DA-A8B5-08100E244DFB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BFDF8E4-4A96-4A12-8D35-5DEA88166EA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F3F1249-A0A9-41C2-82C4-3436F2EA8BD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5A8F01-FECC-415F-8CF0-55D5A260B6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1604266-6E55-4EA6-A991-90D24FD07F6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93CF7E7-E11E-458E-96EC-8EF24B0583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C3A8A6E-877F-43E3-93BF-CB18C6B0665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1841DC5-60CC-40AC-91E9-87136200AFA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B46C4A7-15B9-4A7A-84F8-DB1EF092500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D08D7A-8E71-4826-A678-9327776B8E8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91C3E8-FB45-4ECB-9E60-C72D3C2A2D1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C274ACE-26F0-47CD-89CD-7E70262E35B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F07D5FE-6BE1-465E-BF71-35A4D6AD566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4D0E688-37A6-4892-89E3-A4AD09BAD13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330DD84E-F184-4C17-8C6A-7B5A811835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591C0B5-A901-4610-A6C4-1DC95D6B5F2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EEC08B0-3800-4E6B-95C8-4E1D2F6CE04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A84336A-5DCF-41A5-BDCE-D493F54CC8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2B42A57-0439-4D81-A53F-6C3AF4ABE9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6039BF-27DF-40D9-86F9-56B9D3F0A23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0980C14-B8C4-4520-B524-ABBE2D6BB64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03EC684-21A4-487E-AD41-2AB7154020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491411D-E417-489B-93EF-FE2D0AD7641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D1EFE6A-9A9A-4645-B3B5-6AA9628BABF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5692EFA-20DB-41B3-BDF2-18BFF475537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5B4387-2E9D-4DB9-A4E0-56B7927B16F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001ADBA-AAD9-40EA-86D6-AA342AA5B3A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661BA50-FA23-477E-B0A0-4F002E45B55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FF5F106-E643-4181-999B-42E7149667C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FC1F439-240D-4F94-A8F6-BF66BF967C5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1A7FF20-C18E-48A0-9472-1261E2ED806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B6820F-24DE-414F-B76C-32BAF992980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53FA1FBA-536B-4264-B439-A89FE59ED13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978978C-A49F-4B4B-B777-1B3B417F125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61B388D-B927-4EF5-9764-909D76327A5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88FF737-C815-4962-8614-F7338D41FFB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4EC26BA-039B-4497-AC46-C133D9DE4C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48069CC-A0C8-400D-A990-62FC8E099CB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B6F056B-10E7-42A0-BF79-826EEA41683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9BCF9C-7AA7-44A2-B889-DB0881C4E69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3A04199-4F32-458A-A43F-77075E5FE90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F7E5E50-4FE2-4E3E-B2D9-C723E7B76B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3BAC210-7EA6-4EF3-9673-2E8D8D204B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4CB1550C-2296-4303-8437-3335C018726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7E6EB6A-7614-4803-8D0E-468C34EEBCA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3B73640-26B5-4AE6-A1CB-7AB5F539AE23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F8E27A8-92CE-4542-8F74-09A09AA851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93998E5-C3BB-4C38-8E2C-E70555AE2BD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EA0E6D2-524D-47FB-9853-9012356B4B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677CF76-F1C0-4A62-8034-EE725D39884F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04BB809-A857-4589-956A-B77B1B95D0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B45EAFE-8400-41A2-89F2-E06D1E0B1C2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699DD43-B7A3-446C-84CC-6A43A211FC1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5171645-00E5-4AA7-AA61-F3CD26E7F3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8E08A75-73C2-4267-96E1-770765D968D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1768BC7-E665-4ABF-862F-FAC112EA89E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FD15480-F7DD-4A81-A780-D39E9EB2E97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C8D9CD-49AE-4DC6-ABCE-6F572E570C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D4DAB45-00CF-432C-AE5C-9433112A5CF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65534F6-2DAE-483E-89AA-D403F0AF300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DFF1C54-4DBD-41DA-A493-36D9BA018BF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9B95A4E-4DEB-4E91-9FD9-19E6D7817EC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16F7B43-CF80-4093-B087-08E958F69E4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56677D4-7628-443C-A212-B5FD7F35F2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FDBFB1F-6FAC-437D-A2B5-EB4BA56B4A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E385786-4049-4C00-8F9F-C0704DDFFAE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F9261E4-1043-4F27-9960-A67995206B2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F72BD9F-1A7F-47AD-8853-22260719DC9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7C418CE-268F-42EE-95BC-3A3033EEE9B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C874714-12C2-4A5B-891F-6A9A4D2557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Rectangle 1">
            <a:extLst>
              <a:ext uri="{FF2B5EF4-FFF2-40B4-BE49-F238E27FC236}">
                <a16:creationId xmlns:a16="http://schemas.microsoft.com/office/drawing/2014/main" id="{8E71AA9F-6127-4305-BD1D-70262DE5A1B2}"/>
              </a:ext>
            </a:extLst>
          </p:cNvPr>
          <p:cNvSpPr/>
          <p:nvPr/>
        </p:nvSpPr>
        <p:spPr>
          <a:xfrm>
            <a:off x="0" y="4365104"/>
            <a:ext cx="12192000" cy="24928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F1D59B49-2AC1-4ABC-9B1B-2C779E42A8AD}"/>
              </a:ext>
            </a:extLst>
          </p:cNvPr>
          <p:cNvGraphicFramePr/>
          <p:nvPr/>
        </p:nvGraphicFramePr>
        <p:xfrm>
          <a:off x="6588518" y="47555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4461707F-3415-4DC9-97A4-AC2CE3244938}"/>
              </a:ext>
            </a:extLst>
          </p:cNvPr>
          <p:cNvSpPr txBox="1"/>
          <p:nvPr/>
        </p:nvSpPr>
        <p:spPr>
          <a:xfrm>
            <a:off x="686893" y="5728206"/>
            <a:ext cx="409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</a:p>
        </p:txBody>
      </p:sp>
      <p:graphicFrame>
        <p:nvGraphicFramePr>
          <p:cNvPr id="282" name="Chart 7">
            <a:extLst>
              <a:ext uri="{FF2B5EF4-FFF2-40B4-BE49-F238E27FC236}">
                <a16:creationId xmlns:a16="http://schemas.microsoft.com/office/drawing/2014/main" id="{929DF7AE-440D-43BB-A2DD-D7CC27E11E2F}"/>
              </a:ext>
            </a:extLst>
          </p:cNvPr>
          <p:cNvGraphicFramePr/>
          <p:nvPr/>
        </p:nvGraphicFramePr>
        <p:xfrm>
          <a:off x="8820366" y="475827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3" name="Oval 282">
            <a:extLst>
              <a:ext uri="{FF2B5EF4-FFF2-40B4-BE49-F238E27FC236}">
                <a16:creationId xmlns:a16="http://schemas.microsoft.com/office/drawing/2014/main" id="{52CCF38F-85D2-4987-BC82-56C846A6B61F}"/>
              </a:ext>
            </a:extLst>
          </p:cNvPr>
          <p:cNvSpPr/>
          <p:nvPr/>
        </p:nvSpPr>
        <p:spPr>
          <a:xfrm>
            <a:off x="6963820" y="512891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FD213-9690-40FA-A005-C6CC21F6FD41}"/>
              </a:ext>
            </a:extLst>
          </p:cNvPr>
          <p:cNvSpPr txBox="1"/>
          <p:nvPr/>
        </p:nvSpPr>
        <p:spPr>
          <a:xfrm>
            <a:off x="695296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367A6C3-8FC8-4CC3-862A-073F3B6B1447}"/>
              </a:ext>
            </a:extLst>
          </p:cNvPr>
          <p:cNvSpPr/>
          <p:nvPr/>
        </p:nvSpPr>
        <p:spPr>
          <a:xfrm>
            <a:off x="9193490" y="512891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A7FBDB-6021-45DF-92EE-6C168F5B2F7B}"/>
              </a:ext>
            </a:extLst>
          </p:cNvPr>
          <p:cNvSpPr txBox="1"/>
          <p:nvPr/>
        </p:nvSpPr>
        <p:spPr>
          <a:xfrm>
            <a:off x="918263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7" name="Round Same Side Corner Rectangle 20">
            <a:extLst>
              <a:ext uri="{FF2B5EF4-FFF2-40B4-BE49-F238E27FC236}">
                <a16:creationId xmlns:a16="http://schemas.microsoft.com/office/drawing/2014/main" id="{295EFCEF-6F96-4EDA-A936-82DE187A4314}"/>
              </a:ext>
            </a:extLst>
          </p:cNvPr>
          <p:cNvSpPr/>
          <p:nvPr/>
        </p:nvSpPr>
        <p:spPr>
          <a:xfrm rot="10800000">
            <a:off x="5465396" y="4878523"/>
            <a:ext cx="694106" cy="14806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Round Same Side Corner Rectangle 8">
            <a:extLst>
              <a:ext uri="{FF2B5EF4-FFF2-40B4-BE49-F238E27FC236}">
                <a16:creationId xmlns:a16="http://schemas.microsoft.com/office/drawing/2014/main" id="{A126A956-AB74-4EAC-BC03-CFA66A2DE849}"/>
              </a:ext>
            </a:extLst>
          </p:cNvPr>
          <p:cNvSpPr/>
          <p:nvPr/>
        </p:nvSpPr>
        <p:spPr>
          <a:xfrm flipH="1">
            <a:off x="10882632" y="4898367"/>
            <a:ext cx="547119" cy="144097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 Placeholder 1">
            <a:extLst>
              <a:ext uri="{FF2B5EF4-FFF2-40B4-BE49-F238E27FC236}">
                <a16:creationId xmlns:a16="http://schemas.microsoft.com/office/drawing/2014/main" id="{3D26BDC9-AF22-4728-AC16-27ABE82A6AAB}"/>
              </a:ext>
            </a:extLst>
          </p:cNvPr>
          <p:cNvSpPr txBox="1">
            <a:spLocks/>
          </p:cNvSpPr>
          <p:nvPr/>
        </p:nvSpPr>
        <p:spPr>
          <a:xfrm>
            <a:off x="710782" y="4439686"/>
            <a:ext cx="3545182" cy="129614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Worldmap Infographic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1639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B57ADB5D-22FA-410F-B49B-A5E54B92D59B}"/>
              </a:ext>
            </a:extLst>
          </p:cNvPr>
          <p:cNvSpPr txBox="1"/>
          <p:nvPr/>
        </p:nvSpPr>
        <p:spPr>
          <a:xfrm>
            <a:off x="7373616" y="475061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5A68A0-2380-4E67-8DF4-427ED4BAFEFE}"/>
              </a:ext>
            </a:extLst>
          </p:cNvPr>
          <p:cNvSpPr txBox="1"/>
          <p:nvPr/>
        </p:nvSpPr>
        <p:spPr>
          <a:xfrm>
            <a:off x="7393765" y="551369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6A0955-C453-45E2-9909-2BC74B156A75}"/>
              </a:ext>
            </a:extLst>
          </p:cNvPr>
          <p:cNvGrpSpPr/>
          <p:nvPr/>
        </p:nvGrpSpPr>
        <p:grpSpPr>
          <a:xfrm>
            <a:off x="753139" y="-50052"/>
            <a:ext cx="6894847" cy="6532333"/>
            <a:chOff x="753139" y="-50052"/>
            <a:chExt cx="6894847" cy="6532333"/>
          </a:xfrm>
        </p:grpSpPr>
        <p:sp>
          <p:nvSpPr>
            <p:cNvPr id="115" name="Isosceles Triangle 67">
              <a:extLst>
                <a:ext uri="{FF2B5EF4-FFF2-40B4-BE49-F238E27FC236}">
                  <a16:creationId xmlns:a16="http://schemas.microsoft.com/office/drawing/2014/main" id="{FF900CB1-41F8-44E5-A37B-C3C8C4B321B7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C8714B8-27DB-49E0-9AA2-80DAB18C26DF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84FDFBE3-38D6-480A-84A5-AE610C81C3F5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BFBA259-8372-4050-B850-DDF0A5EB53E1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0AD03B3-175C-4FC1-821B-6A6A3E344948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1543E9-63F3-4EA4-8208-64209AC602F1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AF97509-2D1A-4D1C-B661-4553AC1BD25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1C3DC25-50C6-4235-92F0-B889597B18AD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6204879-FED2-4A40-9FE3-06FC2B5DA360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8625E46-736A-416B-8E86-15F5428CA157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2D99AC6-2B67-46D9-9AF4-E384F0FD3C61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CF519B-F6F6-4305-95C5-4D1D50922726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9EF1A7C-1142-403F-8322-6FE83C6267B3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5" name="Rectangle 8">
                  <a:extLst>
                    <a:ext uri="{FF2B5EF4-FFF2-40B4-BE49-F238E27FC236}">
                      <a16:creationId xmlns:a16="http://schemas.microsoft.com/office/drawing/2014/main" id="{7D39375B-2B62-4DE1-B346-31A190C79307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6">
                  <a:extLst>
                    <a:ext uri="{FF2B5EF4-FFF2-40B4-BE49-F238E27FC236}">
                      <a16:creationId xmlns:a16="http://schemas.microsoft.com/office/drawing/2014/main" id="{D73B280D-6AC1-4D44-B325-CC40B083DC88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FBB470A-DAAE-4CED-9FB0-A05250A2170B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3" name="Rectangle 8">
                  <a:extLst>
                    <a:ext uri="{FF2B5EF4-FFF2-40B4-BE49-F238E27FC236}">
                      <a16:creationId xmlns:a16="http://schemas.microsoft.com/office/drawing/2014/main" id="{D5836B69-B984-4B80-B719-3D261F2E8C4F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6">
                  <a:extLst>
                    <a:ext uri="{FF2B5EF4-FFF2-40B4-BE49-F238E27FC236}">
                      <a16:creationId xmlns:a16="http://schemas.microsoft.com/office/drawing/2014/main" id="{6DC883E0-07CB-41C3-922E-894B4754CC09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D3B9376-1528-4123-A614-A15118352CCE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376C61D1-775A-41DB-84D3-09C24156F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7358683-7192-4186-B383-EB28E2B761A9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D1B5B64-9251-472F-B3F0-B43C9F743801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D51FBB94-1B7E-408A-B3FC-326AF513D448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207B422-B706-4A32-8256-DEAB11514EFB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731A7488-AB70-4563-9598-99B060789856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62B9DD17-F0C9-4D6B-99DB-D5F9C22E5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435DFCB8-9C43-48BC-9BDA-6B4C56371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6436AA8E-DFDF-4802-A60A-9AC6B92BA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143" name="Chord 142">
                    <a:extLst>
                      <a:ext uri="{FF2B5EF4-FFF2-40B4-BE49-F238E27FC236}">
                        <a16:creationId xmlns:a16="http://schemas.microsoft.com/office/drawing/2014/main" id="{5418E43C-1057-4103-96B4-C4E8267AD738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44" name="Chord 143">
                    <a:extLst>
                      <a:ext uri="{FF2B5EF4-FFF2-40B4-BE49-F238E27FC236}">
                        <a16:creationId xmlns:a16="http://schemas.microsoft.com/office/drawing/2014/main" id="{433D0561-382F-4A04-BAAB-C7D0409CA79B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1DA735F-1F72-4DAE-A71B-50C9C0D09B56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45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2">
            <a:extLst>
              <a:ext uri="{FF2B5EF4-FFF2-40B4-BE49-F238E27FC236}">
                <a16:creationId xmlns:a16="http://schemas.microsoft.com/office/drawing/2014/main" id="{182FC41B-840A-4B43-8D14-21D0A57E74AE}"/>
              </a:ext>
            </a:extLst>
          </p:cNvPr>
          <p:cNvSpPr/>
          <p:nvPr/>
        </p:nvSpPr>
        <p:spPr>
          <a:xfrm rot="5400000">
            <a:off x="802919" y="2378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FA779D4-F9E6-497A-9FDC-7AE170F6DC2C}"/>
              </a:ext>
            </a:extLst>
          </p:cNvPr>
          <p:cNvSpPr/>
          <p:nvPr/>
        </p:nvSpPr>
        <p:spPr>
          <a:xfrm rot="5400000">
            <a:off x="802919" y="297713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CE944BFF-ED75-493B-BEFE-0DDB6E177EA0}"/>
              </a:ext>
            </a:extLst>
          </p:cNvPr>
          <p:cNvSpPr/>
          <p:nvPr/>
        </p:nvSpPr>
        <p:spPr>
          <a:xfrm rot="5400000">
            <a:off x="802919" y="3575470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B4FA44AD-8C03-4032-9999-A6E315D96BE9}"/>
              </a:ext>
            </a:extLst>
          </p:cNvPr>
          <p:cNvSpPr/>
          <p:nvPr/>
        </p:nvSpPr>
        <p:spPr>
          <a:xfrm rot="5400000">
            <a:off x="802919" y="4173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17B0D-4B27-4080-BEFC-87B096602675}"/>
              </a:ext>
            </a:extLst>
          </p:cNvPr>
          <p:cNvSpPr txBox="1"/>
          <p:nvPr/>
        </p:nvSpPr>
        <p:spPr>
          <a:xfrm>
            <a:off x="1237168" y="241258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C58E-1A0B-47BF-8459-647C3DD43CEB}"/>
              </a:ext>
            </a:extLst>
          </p:cNvPr>
          <p:cNvSpPr txBox="1"/>
          <p:nvPr/>
        </p:nvSpPr>
        <p:spPr>
          <a:xfrm>
            <a:off x="1237168" y="301091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8C5F-30D6-4FC6-BE66-6803D961D8A0}"/>
              </a:ext>
            </a:extLst>
          </p:cNvPr>
          <p:cNvSpPr txBox="1"/>
          <p:nvPr/>
        </p:nvSpPr>
        <p:spPr>
          <a:xfrm>
            <a:off x="1237168" y="3609252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5F723-299C-4E6E-9D26-E828D616C40A}"/>
              </a:ext>
            </a:extLst>
          </p:cNvPr>
          <p:cNvSpPr txBox="1"/>
          <p:nvPr/>
        </p:nvSpPr>
        <p:spPr>
          <a:xfrm>
            <a:off x="1237168" y="4207585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1D2A98FA-89BA-423F-B96C-DE15CC06E491}"/>
              </a:ext>
            </a:extLst>
          </p:cNvPr>
          <p:cNvSpPr/>
          <p:nvPr/>
        </p:nvSpPr>
        <p:spPr>
          <a:xfrm>
            <a:off x="1540373" y="5422540"/>
            <a:ext cx="720080" cy="72008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BFB0DB19-AB78-4E75-96EF-F86C6EA780B8}"/>
              </a:ext>
            </a:extLst>
          </p:cNvPr>
          <p:cNvSpPr/>
          <p:nvPr/>
        </p:nvSpPr>
        <p:spPr>
          <a:xfrm>
            <a:off x="3682613" y="5422540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59C185E-053B-499C-BD8A-3781F2D35D34}"/>
              </a:ext>
            </a:extLst>
          </p:cNvPr>
          <p:cNvSpPr/>
          <p:nvPr/>
        </p:nvSpPr>
        <p:spPr>
          <a:xfrm>
            <a:off x="5824854" y="5422540"/>
            <a:ext cx="720080" cy="72008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1395C63-9B6C-4EAB-82CB-67656899A701}"/>
              </a:ext>
            </a:extLst>
          </p:cNvPr>
          <p:cNvSpPr/>
          <p:nvPr/>
        </p:nvSpPr>
        <p:spPr>
          <a:xfrm>
            <a:off x="8010221" y="5422540"/>
            <a:ext cx="720080" cy="72008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23C3FB1F-73CC-4368-9209-53CBA79D3D4E}"/>
              </a:ext>
            </a:extLst>
          </p:cNvPr>
          <p:cNvSpPr/>
          <p:nvPr/>
        </p:nvSpPr>
        <p:spPr>
          <a:xfrm>
            <a:off x="10152461" y="5422540"/>
            <a:ext cx="720080" cy="72008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B60D056C-18B2-4C60-B886-E5B217135F3D}"/>
              </a:ext>
            </a:extLst>
          </p:cNvPr>
          <p:cNvSpPr>
            <a:spLocks/>
          </p:cNvSpPr>
          <p:nvPr/>
        </p:nvSpPr>
        <p:spPr bwMode="auto">
          <a:xfrm>
            <a:off x="1734499" y="5613486"/>
            <a:ext cx="331831" cy="338188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B0CF5C2-9393-4151-8F6A-51E8FA3D04C6}"/>
              </a:ext>
            </a:extLst>
          </p:cNvPr>
          <p:cNvSpPr>
            <a:spLocks noEditPoints="1"/>
          </p:cNvSpPr>
          <p:nvPr/>
        </p:nvSpPr>
        <p:spPr bwMode="auto">
          <a:xfrm>
            <a:off x="5984250" y="5634262"/>
            <a:ext cx="401288" cy="296639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6E2DF70E-6FEE-4FFB-9374-549300150942}"/>
              </a:ext>
            </a:extLst>
          </p:cNvPr>
          <p:cNvSpPr>
            <a:spLocks noEditPoints="1"/>
          </p:cNvSpPr>
          <p:nvPr/>
        </p:nvSpPr>
        <p:spPr bwMode="auto">
          <a:xfrm>
            <a:off x="10345702" y="5608593"/>
            <a:ext cx="247346" cy="347974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D6397707-CACC-4FC9-A720-8B3E7D4ED57C}"/>
              </a:ext>
            </a:extLst>
          </p:cNvPr>
          <p:cNvSpPr>
            <a:spLocks noEditPoints="1"/>
          </p:cNvSpPr>
          <p:nvPr/>
        </p:nvSpPr>
        <p:spPr bwMode="auto">
          <a:xfrm>
            <a:off x="3845280" y="5639308"/>
            <a:ext cx="394746" cy="28654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8A54F0A-6DA1-41E1-935D-9FDBC876294F}"/>
              </a:ext>
            </a:extLst>
          </p:cNvPr>
          <p:cNvSpPr>
            <a:spLocks/>
          </p:cNvSpPr>
          <p:nvPr/>
        </p:nvSpPr>
        <p:spPr bwMode="auto">
          <a:xfrm>
            <a:off x="8148166" y="5599308"/>
            <a:ext cx="357938" cy="366544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6C9A-8930-47E1-908A-A02603E0235B}"/>
              </a:ext>
            </a:extLst>
          </p:cNvPr>
          <p:cNvSpPr txBox="1"/>
          <p:nvPr/>
        </p:nvSpPr>
        <p:spPr>
          <a:xfrm>
            <a:off x="1173253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7B2A2-B401-4226-A408-35E3AB164CB0}"/>
              </a:ext>
            </a:extLst>
          </p:cNvPr>
          <p:cNvSpPr txBox="1"/>
          <p:nvPr/>
        </p:nvSpPr>
        <p:spPr>
          <a:xfrm>
            <a:off x="3313724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02B02-254E-4064-A5C6-E59E4F51B578}"/>
              </a:ext>
            </a:extLst>
          </p:cNvPr>
          <p:cNvSpPr txBox="1"/>
          <p:nvPr/>
        </p:nvSpPr>
        <p:spPr>
          <a:xfrm>
            <a:off x="549732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A0327-1C87-44E3-8020-1160E16BE8A5}"/>
              </a:ext>
            </a:extLst>
          </p:cNvPr>
          <p:cNvSpPr txBox="1"/>
          <p:nvPr/>
        </p:nvSpPr>
        <p:spPr>
          <a:xfrm>
            <a:off x="7637792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0563F-97D7-4D97-B650-5CE6C1D90D3E}"/>
              </a:ext>
            </a:extLst>
          </p:cNvPr>
          <p:cNvSpPr txBox="1"/>
          <p:nvPr/>
        </p:nvSpPr>
        <p:spPr>
          <a:xfrm>
            <a:off x="977826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0D8AD81-61A4-4F06-ABF0-A2A4FB2B7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8F19E25-28B5-40F7-BCBB-9EB28FD5676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92">
            <a:extLst>
              <a:ext uri="{FF2B5EF4-FFF2-40B4-BE49-F238E27FC236}">
                <a16:creationId xmlns:a16="http://schemas.microsoft.com/office/drawing/2014/main" id="{FF4FC94F-A184-4EAC-B34D-495D1BC4B5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7570" y="454118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AutoShape 92">
            <a:extLst>
              <a:ext uri="{FF2B5EF4-FFF2-40B4-BE49-F238E27FC236}">
                <a16:creationId xmlns:a16="http://schemas.microsoft.com/office/drawing/2014/main" id="{9CAB7922-E597-410F-B623-765F13CC6B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3510" y="4541121"/>
            <a:ext cx="560666" cy="56072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5BDCA57B-F22D-45AE-9BA0-F30D8E4AB68B}"/>
              </a:ext>
            </a:extLst>
          </p:cNvPr>
          <p:cNvSpPr/>
          <p:nvPr/>
        </p:nvSpPr>
        <p:spPr>
          <a:xfrm>
            <a:off x="2908294" y="4598166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E44C0C8-31E3-4912-B9E0-38CA3E95FD39}"/>
              </a:ext>
            </a:extLst>
          </p:cNvPr>
          <p:cNvSpPr>
            <a:spLocks/>
          </p:cNvSpPr>
          <p:nvPr/>
        </p:nvSpPr>
        <p:spPr>
          <a:xfrm>
            <a:off x="1383641" y="465759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7B16A-40B9-4927-872F-3A735ED20FC8}"/>
              </a:ext>
            </a:extLst>
          </p:cNvPr>
          <p:cNvSpPr txBox="1"/>
          <p:nvPr/>
        </p:nvSpPr>
        <p:spPr>
          <a:xfrm>
            <a:off x="916910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E7C16-105F-48AC-A09E-DC1FF77137A2}"/>
              </a:ext>
            </a:extLst>
          </p:cNvPr>
          <p:cNvSpPr txBox="1"/>
          <p:nvPr/>
        </p:nvSpPr>
        <p:spPr>
          <a:xfrm>
            <a:off x="2428477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D1E44947-63D5-43A6-9886-E54CFDE73B68}"/>
              </a:ext>
            </a:extLst>
          </p:cNvPr>
          <p:cNvSpPr/>
          <p:nvPr/>
        </p:nvSpPr>
        <p:spPr>
          <a:xfrm>
            <a:off x="4247069" y="2281543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BF365-23AC-4E39-9AD9-3AC099A5E9A8}"/>
              </a:ext>
            </a:extLst>
          </p:cNvPr>
          <p:cNvSpPr txBox="1"/>
          <p:nvPr/>
        </p:nvSpPr>
        <p:spPr>
          <a:xfrm>
            <a:off x="8208412" y="3800743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D0791-F035-4102-A44B-5A550A0CBED7}"/>
              </a:ext>
            </a:extLst>
          </p:cNvPr>
          <p:cNvSpPr txBox="1"/>
          <p:nvPr/>
        </p:nvSpPr>
        <p:spPr>
          <a:xfrm>
            <a:off x="612530" y="3800421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742C2-D3D6-45C6-9B5D-B480B57B6170}"/>
              </a:ext>
            </a:extLst>
          </p:cNvPr>
          <p:cNvGrpSpPr/>
          <p:nvPr/>
        </p:nvGrpSpPr>
        <p:grpSpPr>
          <a:xfrm>
            <a:off x="8512792" y="4541121"/>
            <a:ext cx="2762299" cy="1324468"/>
            <a:chOff x="8161373" y="4149392"/>
            <a:chExt cx="2762299" cy="1324468"/>
          </a:xfrm>
        </p:grpSpPr>
        <p:sp>
          <p:nvSpPr>
            <p:cNvPr id="15" name="AutoShape 92">
              <a:extLst>
                <a:ext uri="{FF2B5EF4-FFF2-40B4-BE49-F238E27FC236}">
                  <a16:creationId xmlns:a16="http://schemas.microsoft.com/office/drawing/2014/main" id="{D4E4A55D-8DBF-4C40-AA2B-F39C863685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23285" y="4149454"/>
              <a:ext cx="560666" cy="56066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547DAF85-FB1E-4762-88BF-8A26650555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29226" y="4149392"/>
              <a:ext cx="560666" cy="56072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solid"/>
              <a:headEnd/>
              <a:tailEnd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rapezoid 10">
              <a:extLst>
                <a:ext uri="{FF2B5EF4-FFF2-40B4-BE49-F238E27FC236}">
                  <a16:creationId xmlns:a16="http://schemas.microsoft.com/office/drawing/2014/main" id="{A30BF970-4DD7-43DE-A8D9-4303D1055D1E}"/>
                </a:ext>
              </a:extLst>
            </p:cNvPr>
            <p:cNvSpPr/>
            <p:nvPr/>
          </p:nvSpPr>
          <p:spPr>
            <a:xfrm>
              <a:off x="10129655" y="4243873"/>
              <a:ext cx="368250" cy="367819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7C16CF54-0BFE-495D-BDCE-4FC906B29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333" y="4224211"/>
              <a:ext cx="310571" cy="370101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2C6608-AFC7-45B0-A76F-2D7CD68442F7}"/>
                </a:ext>
              </a:extLst>
            </p:cNvPr>
            <p:cNvSpPr txBox="1"/>
            <p:nvPr/>
          </p:nvSpPr>
          <p:spPr>
            <a:xfrm>
              <a:off x="8161373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976D23-CB75-4222-BD3E-B4F88D2C6CED}"/>
                </a:ext>
              </a:extLst>
            </p:cNvPr>
            <p:cNvSpPr txBox="1"/>
            <p:nvPr/>
          </p:nvSpPr>
          <p:spPr>
            <a:xfrm>
              <a:off x="9672940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C9901516-68A9-498C-A411-3FEFB4425C4D}"/>
              </a:ext>
            </a:extLst>
          </p:cNvPr>
          <p:cNvGrpSpPr/>
          <p:nvPr/>
        </p:nvGrpSpPr>
        <p:grpSpPr>
          <a:xfrm>
            <a:off x="8208412" y="2768876"/>
            <a:ext cx="3371058" cy="909259"/>
            <a:chOff x="395534" y="3667819"/>
            <a:chExt cx="3972999" cy="1132252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BA21EB-EFFC-410D-A667-DCFB298C37A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09EC5-3976-4C30-B07C-1DA34EDFFAAB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1495F4-65D4-4593-AC2F-E04B261E6F26}"/>
              </a:ext>
            </a:extLst>
          </p:cNvPr>
          <p:cNvSpPr txBox="1"/>
          <p:nvPr/>
        </p:nvSpPr>
        <p:spPr>
          <a:xfrm>
            <a:off x="8208413" y="2222514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BBCAA-48F4-4ADA-B7BD-60414D63F9DC}"/>
              </a:ext>
            </a:extLst>
          </p:cNvPr>
          <p:cNvSpPr txBox="1"/>
          <p:nvPr/>
        </p:nvSpPr>
        <p:spPr>
          <a:xfrm>
            <a:off x="8208413" y="1891596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A2C62DD8-230A-4BE5-96F6-EADD3DF45C46}"/>
              </a:ext>
            </a:extLst>
          </p:cNvPr>
          <p:cNvGrpSpPr/>
          <p:nvPr/>
        </p:nvGrpSpPr>
        <p:grpSpPr>
          <a:xfrm>
            <a:off x="612528" y="2803142"/>
            <a:ext cx="3371058" cy="909259"/>
            <a:chOff x="395534" y="3667819"/>
            <a:chExt cx="3972999" cy="1132252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2995AB-DF94-4137-AD5B-AA5C3B46D8F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15A340-9365-4B0E-8EF9-C276E6F29259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1A5325-8FC2-425A-A5ED-5662B48F1320}"/>
              </a:ext>
            </a:extLst>
          </p:cNvPr>
          <p:cNvSpPr txBox="1"/>
          <p:nvPr/>
        </p:nvSpPr>
        <p:spPr>
          <a:xfrm>
            <a:off x="612529" y="2256780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346E0-B48E-47BD-B255-0EFC302AAB08}"/>
              </a:ext>
            </a:extLst>
          </p:cNvPr>
          <p:cNvSpPr txBox="1"/>
          <p:nvPr/>
        </p:nvSpPr>
        <p:spPr>
          <a:xfrm>
            <a:off x="612529" y="1925862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915762B-D986-4D5F-B4D8-B29780FCEE65}"/>
              </a:ext>
            </a:extLst>
          </p:cNvPr>
          <p:cNvSpPr/>
          <p:nvPr/>
        </p:nvSpPr>
        <p:spPr>
          <a:xfrm>
            <a:off x="4977578" y="2882547"/>
            <a:ext cx="2236845" cy="2439382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8D71980D-ED99-488D-8340-B4D95AC46F9B}"/>
              </a:ext>
            </a:extLst>
          </p:cNvPr>
          <p:cNvSpPr/>
          <p:nvPr/>
        </p:nvSpPr>
        <p:spPr>
          <a:xfrm rot="10800000" flipH="1" flipV="1">
            <a:off x="3273821" y="2889656"/>
            <a:ext cx="2792369" cy="1336291"/>
          </a:xfrm>
          <a:prstGeom prst="rightArrow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2252E33C-83CE-4966-90CB-30EEBC35CA2B}"/>
              </a:ext>
            </a:extLst>
          </p:cNvPr>
          <p:cNvSpPr/>
          <p:nvPr/>
        </p:nvSpPr>
        <p:spPr>
          <a:xfrm rot="10800000" flipH="1" flipV="1">
            <a:off x="954827" y="1773809"/>
            <a:ext cx="3559784" cy="170353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5D2342FD-1904-4F24-B661-F7E8F85F5643}"/>
              </a:ext>
            </a:extLst>
          </p:cNvPr>
          <p:cNvSpPr/>
          <p:nvPr/>
        </p:nvSpPr>
        <p:spPr>
          <a:xfrm flipH="1" flipV="1">
            <a:off x="6147765" y="3608965"/>
            <a:ext cx="2792369" cy="1336291"/>
          </a:xfrm>
          <a:prstGeom prst="rightArrow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F2800F3C-0693-4E97-A37D-682F917F44D3}"/>
              </a:ext>
            </a:extLst>
          </p:cNvPr>
          <p:cNvSpPr/>
          <p:nvPr/>
        </p:nvSpPr>
        <p:spPr>
          <a:xfrm flipH="1" flipV="1">
            <a:off x="7699342" y="4357566"/>
            <a:ext cx="3559784" cy="1703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68ED0-2226-4D4E-8A12-B3EC0AC38AA0}"/>
              </a:ext>
            </a:extLst>
          </p:cNvPr>
          <p:cNvGrpSpPr/>
          <p:nvPr/>
        </p:nvGrpSpPr>
        <p:grpSpPr>
          <a:xfrm>
            <a:off x="908237" y="4233765"/>
            <a:ext cx="3599999" cy="1774800"/>
            <a:chOff x="780030" y="3826586"/>
            <a:chExt cx="3100993" cy="1181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B4B3A9-4491-4B3A-BE8B-CBE66A0165DE}"/>
                </a:ext>
              </a:extLst>
            </p:cNvPr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7FF7C-312A-4EFE-B7BE-3F4CCA0BC3C4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243DD-0DA5-4AA9-A827-1E498C56D767}"/>
              </a:ext>
            </a:extLst>
          </p:cNvPr>
          <p:cNvGrpSpPr/>
          <p:nvPr/>
        </p:nvGrpSpPr>
        <p:grpSpPr>
          <a:xfrm flipH="1">
            <a:off x="7672787" y="1807659"/>
            <a:ext cx="3600001" cy="1774307"/>
            <a:chOff x="780031" y="3826586"/>
            <a:chExt cx="3100992" cy="1181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FE740-70B2-479F-89E7-D6B26D441979}"/>
                </a:ext>
              </a:extLst>
            </p:cNvPr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57C671-D353-4C60-A0D5-A6B4A2AD1A78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8223F-1505-4BE6-86B5-3EFB9E565E8F}"/>
              </a:ext>
            </a:extLst>
          </p:cNvPr>
          <p:cNvGrpSpPr/>
          <p:nvPr/>
        </p:nvGrpSpPr>
        <p:grpSpPr>
          <a:xfrm>
            <a:off x="1184717" y="4479581"/>
            <a:ext cx="3118513" cy="1292662"/>
            <a:chOff x="3017859" y="4283314"/>
            <a:chExt cx="1295705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2A8B95-7C41-4B59-A8C9-3D513A408488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0D4D4-7517-40C1-AF98-4E4E18DEB5DB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4ED63F-645F-421C-B579-3E46550FE386}"/>
              </a:ext>
            </a:extLst>
          </p:cNvPr>
          <p:cNvGrpSpPr/>
          <p:nvPr/>
        </p:nvGrpSpPr>
        <p:grpSpPr>
          <a:xfrm>
            <a:off x="7855742" y="2048506"/>
            <a:ext cx="3147928" cy="1292662"/>
            <a:chOff x="3017859" y="4283314"/>
            <a:chExt cx="1295705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11D8F-D776-4547-AF09-828A99862083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15EC9E-E147-46DD-BF6C-EE26FEDB3018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7CD30E-5989-45DE-AA11-A32336E652DB}"/>
              </a:ext>
            </a:extLst>
          </p:cNvPr>
          <p:cNvSpPr txBox="1"/>
          <p:nvPr/>
        </p:nvSpPr>
        <p:spPr>
          <a:xfrm>
            <a:off x="954827" y="2471690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BECE4-24F2-451D-AA59-ABF8FD705961}"/>
              </a:ext>
            </a:extLst>
          </p:cNvPr>
          <p:cNvSpPr txBox="1"/>
          <p:nvPr/>
        </p:nvSpPr>
        <p:spPr>
          <a:xfrm>
            <a:off x="9729258" y="5055446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56135-4616-474F-A2E1-0276A9AB23B1}"/>
              </a:ext>
            </a:extLst>
          </p:cNvPr>
          <p:cNvSpPr txBox="1"/>
          <p:nvPr/>
        </p:nvSpPr>
        <p:spPr>
          <a:xfrm>
            <a:off x="7410265" y="4123222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3CDD8-C908-404F-B9F6-48852D96F848}"/>
              </a:ext>
            </a:extLst>
          </p:cNvPr>
          <p:cNvSpPr txBox="1"/>
          <p:nvPr/>
        </p:nvSpPr>
        <p:spPr>
          <a:xfrm>
            <a:off x="3273819" y="3403914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C95D0CCB-9070-4607-BAE3-3B50AD5A8AA6}"/>
              </a:ext>
            </a:extLst>
          </p:cNvPr>
          <p:cNvSpPr/>
          <p:nvPr/>
        </p:nvSpPr>
        <p:spPr>
          <a:xfrm>
            <a:off x="5254822" y="3398837"/>
            <a:ext cx="255239" cy="3377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90D02606-CD4E-4693-A84A-149E93A0DEF0}"/>
              </a:ext>
            </a:extLst>
          </p:cNvPr>
          <p:cNvSpPr/>
          <p:nvPr/>
        </p:nvSpPr>
        <p:spPr>
          <a:xfrm>
            <a:off x="3500230" y="2434051"/>
            <a:ext cx="427986" cy="43512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66E847E8-977D-4A6E-A28F-BED059723BE4}"/>
              </a:ext>
            </a:extLst>
          </p:cNvPr>
          <p:cNvSpPr/>
          <p:nvPr/>
        </p:nvSpPr>
        <p:spPr>
          <a:xfrm>
            <a:off x="6696060" y="4112012"/>
            <a:ext cx="435911" cy="313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3B80710B-A8A1-44B4-98CA-CB81E62BD2A3}"/>
              </a:ext>
            </a:extLst>
          </p:cNvPr>
          <p:cNvSpPr/>
          <p:nvPr/>
        </p:nvSpPr>
        <p:spPr>
          <a:xfrm>
            <a:off x="8381872" y="4976802"/>
            <a:ext cx="478166" cy="3864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DCB1F5F0-6570-4D45-8868-E6A9F88BD07E}"/>
              </a:ext>
            </a:extLst>
          </p:cNvPr>
          <p:cNvSpPr/>
          <p:nvPr/>
        </p:nvSpPr>
        <p:spPr>
          <a:xfrm rot="5400000">
            <a:off x="1862847" y="-1862849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9ECD940-B05A-427E-B215-08F6F0FA508D}"/>
              </a:ext>
            </a:extLst>
          </p:cNvPr>
          <p:cNvSpPr/>
          <p:nvPr/>
        </p:nvSpPr>
        <p:spPr>
          <a:xfrm rot="16200000">
            <a:off x="6622913" y="1288913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0DEC1-91CF-4BDC-AE53-B8911BFD9044}"/>
              </a:ext>
            </a:extLst>
          </p:cNvPr>
          <p:cNvGrpSpPr/>
          <p:nvPr/>
        </p:nvGrpSpPr>
        <p:grpSpPr>
          <a:xfrm>
            <a:off x="636303" y="3643008"/>
            <a:ext cx="3984335" cy="2860079"/>
            <a:chOff x="755576" y="2985717"/>
            <a:chExt cx="3092136" cy="28600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1ADF4-1562-4E38-882E-A75BEEC449BF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50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BD42B-AA30-4E02-928E-D6C6845E1B55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0500A1-240E-4C93-9491-1B76A7CFFB2B}"/>
              </a:ext>
            </a:extLst>
          </p:cNvPr>
          <p:cNvSpPr txBox="1"/>
          <p:nvPr/>
        </p:nvSpPr>
        <p:spPr>
          <a:xfrm>
            <a:off x="531880" y="291683"/>
            <a:ext cx="408875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B5D52-3E82-46AD-AAC4-1467356F093E}"/>
              </a:ext>
            </a:extLst>
          </p:cNvPr>
          <p:cNvSpPr txBox="1"/>
          <p:nvPr/>
        </p:nvSpPr>
        <p:spPr>
          <a:xfrm>
            <a:off x="9158239" y="5741472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AAA29006-CF0F-422C-87A4-726A04888672}"/>
              </a:ext>
            </a:extLst>
          </p:cNvPr>
          <p:cNvSpPr/>
          <p:nvPr/>
        </p:nvSpPr>
        <p:spPr>
          <a:xfrm>
            <a:off x="644863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0F153510-6274-42A2-A848-39A17B5A3E0A}"/>
              </a:ext>
            </a:extLst>
          </p:cNvPr>
          <p:cNvSpPr/>
          <p:nvPr/>
        </p:nvSpPr>
        <p:spPr>
          <a:xfrm>
            <a:off x="622332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9081A20E-F860-4138-941A-A46DBCF4606D}"/>
              </a:ext>
            </a:extLst>
          </p:cNvPr>
          <p:cNvSpPr/>
          <p:nvPr/>
        </p:nvSpPr>
        <p:spPr>
          <a:xfrm>
            <a:off x="599802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C7778167-A72B-45F6-8B17-847F9DE0309A}"/>
              </a:ext>
            </a:extLst>
          </p:cNvPr>
          <p:cNvSpPr/>
          <p:nvPr/>
        </p:nvSpPr>
        <p:spPr>
          <a:xfrm>
            <a:off x="577271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B4E92A7C-83D8-4A75-A77A-742499A0C089}"/>
              </a:ext>
            </a:extLst>
          </p:cNvPr>
          <p:cNvSpPr/>
          <p:nvPr/>
        </p:nvSpPr>
        <p:spPr>
          <a:xfrm>
            <a:off x="554741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B426C5D-3FD0-4C72-A0AE-E920FFAA4B64}"/>
              </a:ext>
            </a:extLst>
          </p:cNvPr>
          <p:cNvSpPr/>
          <p:nvPr/>
        </p:nvSpPr>
        <p:spPr>
          <a:xfrm>
            <a:off x="930388" y="4574482"/>
            <a:ext cx="4793814" cy="507302"/>
          </a:xfrm>
          <a:custGeom>
            <a:avLst/>
            <a:gdLst>
              <a:gd name="connsiteX0" fmla="*/ 3335731 w 3507638"/>
              <a:gd name="connsiteY0" fmla="*/ 0 h 512064"/>
              <a:gd name="connsiteX1" fmla="*/ 0 w 3507638"/>
              <a:gd name="connsiteY1" fmla="*/ 497434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7637 w 3519544"/>
              <a:gd name="connsiteY0" fmla="*/ 0 h 516484"/>
              <a:gd name="connsiteX1" fmla="*/ 0 w 3519544"/>
              <a:gd name="connsiteY1" fmla="*/ 516484 h 516484"/>
              <a:gd name="connsiteX2" fmla="*/ 1365218 w 3519544"/>
              <a:gd name="connsiteY2" fmla="*/ 512064 h 516484"/>
              <a:gd name="connsiteX3" fmla="*/ 3519544 w 3519544"/>
              <a:gd name="connsiteY3" fmla="*/ 10973 h 516484"/>
              <a:gd name="connsiteX4" fmla="*/ 3347637 w 3519544"/>
              <a:gd name="connsiteY4" fmla="*/ 0 h 516484"/>
              <a:gd name="connsiteX0" fmla="*/ 3338112 w 3510019"/>
              <a:gd name="connsiteY0" fmla="*/ 0 h 512064"/>
              <a:gd name="connsiteX1" fmla="*/ 0 w 3510019"/>
              <a:gd name="connsiteY1" fmla="*/ 495052 h 512064"/>
              <a:gd name="connsiteX2" fmla="*/ 1355693 w 3510019"/>
              <a:gd name="connsiteY2" fmla="*/ 512064 h 512064"/>
              <a:gd name="connsiteX3" fmla="*/ 3510019 w 3510019"/>
              <a:gd name="connsiteY3" fmla="*/ 10973 h 512064"/>
              <a:gd name="connsiteX4" fmla="*/ 3338112 w 3510019"/>
              <a:gd name="connsiteY4" fmla="*/ 0 h 512064"/>
              <a:gd name="connsiteX0" fmla="*/ 3335731 w 3507638"/>
              <a:gd name="connsiteY0" fmla="*/ 0 h 512064"/>
              <a:gd name="connsiteX1" fmla="*/ 0 w 3507638"/>
              <a:gd name="connsiteY1" fmla="*/ 509339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0493 w 3512400"/>
              <a:gd name="connsiteY0" fmla="*/ 0 h 512064"/>
              <a:gd name="connsiteX1" fmla="*/ 0 w 3512400"/>
              <a:gd name="connsiteY1" fmla="*/ 499814 h 512064"/>
              <a:gd name="connsiteX2" fmla="*/ 1358074 w 3512400"/>
              <a:gd name="connsiteY2" fmla="*/ 512064 h 512064"/>
              <a:gd name="connsiteX3" fmla="*/ 3512400 w 3512400"/>
              <a:gd name="connsiteY3" fmla="*/ 10973 h 512064"/>
              <a:gd name="connsiteX4" fmla="*/ 3340493 w 3512400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51172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49267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23970"/>
              <a:gd name="connsiteX1" fmla="*/ 0 w 3498113"/>
              <a:gd name="connsiteY1" fmla="*/ 492670 h 523970"/>
              <a:gd name="connsiteX2" fmla="*/ 1350930 w 3498113"/>
              <a:gd name="connsiteY2" fmla="*/ 523970 h 523970"/>
              <a:gd name="connsiteX3" fmla="*/ 3498113 w 3498113"/>
              <a:gd name="connsiteY3" fmla="*/ 10973 h 523970"/>
              <a:gd name="connsiteX4" fmla="*/ 3326206 w 3498113"/>
              <a:gd name="connsiteY4" fmla="*/ 0 h 523970"/>
              <a:gd name="connsiteX0" fmla="*/ 3326206 w 3498113"/>
              <a:gd name="connsiteY0" fmla="*/ 0 h 514445"/>
              <a:gd name="connsiteX1" fmla="*/ 0 w 3498113"/>
              <a:gd name="connsiteY1" fmla="*/ 492670 h 514445"/>
              <a:gd name="connsiteX2" fmla="*/ 1329499 w 3498113"/>
              <a:gd name="connsiteY2" fmla="*/ 514445 h 514445"/>
              <a:gd name="connsiteX3" fmla="*/ 3498113 w 3498113"/>
              <a:gd name="connsiteY3" fmla="*/ 10973 h 514445"/>
              <a:gd name="connsiteX4" fmla="*/ 3326206 w 3498113"/>
              <a:gd name="connsiteY4" fmla="*/ 0 h 514445"/>
              <a:gd name="connsiteX0" fmla="*/ 3297631 w 3498113"/>
              <a:gd name="connsiteY0" fmla="*/ 0 h 509683"/>
              <a:gd name="connsiteX1" fmla="*/ 0 w 3498113"/>
              <a:gd name="connsiteY1" fmla="*/ 487908 h 509683"/>
              <a:gd name="connsiteX2" fmla="*/ 1329499 w 3498113"/>
              <a:gd name="connsiteY2" fmla="*/ 509683 h 509683"/>
              <a:gd name="connsiteX3" fmla="*/ 3498113 w 3498113"/>
              <a:gd name="connsiteY3" fmla="*/ 6211 h 509683"/>
              <a:gd name="connsiteX4" fmla="*/ 3297631 w 3498113"/>
              <a:gd name="connsiteY4" fmla="*/ 0 h 509683"/>
              <a:gd name="connsiteX0" fmla="*/ 3307156 w 3498113"/>
              <a:gd name="connsiteY0" fmla="*/ 12839 h 503472"/>
              <a:gd name="connsiteX1" fmla="*/ 0 w 3498113"/>
              <a:gd name="connsiteY1" fmla="*/ 481697 h 503472"/>
              <a:gd name="connsiteX2" fmla="*/ 1329499 w 3498113"/>
              <a:gd name="connsiteY2" fmla="*/ 503472 h 503472"/>
              <a:gd name="connsiteX3" fmla="*/ 3498113 w 3498113"/>
              <a:gd name="connsiteY3" fmla="*/ 0 h 503472"/>
              <a:gd name="connsiteX4" fmla="*/ 3307156 w 3498113"/>
              <a:gd name="connsiteY4" fmla="*/ 12839 h 503472"/>
              <a:gd name="connsiteX0" fmla="*/ 3323825 w 3498113"/>
              <a:gd name="connsiteY0" fmla="*/ 0 h 507302"/>
              <a:gd name="connsiteX1" fmla="*/ 0 w 3498113"/>
              <a:gd name="connsiteY1" fmla="*/ 485527 h 507302"/>
              <a:gd name="connsiteX2" fmla="*/ 1329499 w 3498113"/>
              <a:gd name="connsiteY2" fmla="*/ 507302 h 507302"/>
              <a:gd name="connsiteX3" fmla="*/ 3498113 w 3498113"/>
              <a:gd name="connsiteY3" fmla="*/ 3830 h 507302"/>
              <a:gd name="connsiteX4" fmla="*/ 3323825 w 3498113"/>
              <a:gd name="connsiteY4" fmla="*/ 0 h 507302"/>
              <a:gd name="connsiteX0" fmla="*/ 3323825 w 3488588"/>
              <a:gd name="connsiteY0" fmla="*/ 3314 h 510616"/>
              <a:gd name="connsiteX1" fmla="*/ 0 w 3488588"/>
              <a:gd name="connsiteY1" fmla="*/ 488841 h 510616"/>
              <a:gd name="connsiteX2" fmla="*/ 1329499 w 3488588"/>
              <a:gd name="connsiteY2" fmla="*/ 510616 h 510616"/>
              <a:gd name="connsiteX3" fmla="*/ 3488588 w 3488588"/>
              <a:gd name="connsiteY3" fmla="*/ 0 h 510616"/>
              <a:gd name="connsiteX4" fmla="*/ 3323825 w 3488588"/>
              <a:gd name="connsiteY4" fmla="*/ 3314 h 510616"/>
              <a:gd name="connsiteX0" fmla="*/ 3323825 w 3495731"/>
              <a:gd name="connsiteY0" fmla="*/ 0 h 507302"/>
              <a:gd name="connsiteX1" fmla="*/ 0 w 3495731"/>
              <a:gd name="connsiteY1" fmla="*/ 485527 h 507302"/>
              <a:gd name="connsiteX2" fmla="*/ 1329499 w 3495731"/>
              <a:gd name="connsiteY2" fmla="*/ 507302 h 507302"/>
              <a:gd name="connsiteX3" fmla="*/ 3495731 w 3495731"/>
              <a:gd name="connsiteY3" fmla="*/ 10973 h 507302"/>
              <a:gd name="connsiteX4" fmla="*/ 3323825 w 3495731"/>
              <a:gd name="connsiteY4" fmla="*/ 0 h 507302"/>
              <a:gd name="connsiteX0" fmla="*/ 3323825 w 3493349"/>
              <a:gd name="connsiteY0" fmla="*/ 3314 h 510616"/>
              <a:gd name="connsiteX1" fmla="*/ 0 w 3493349"/>
              <a:gd name="connsiteY1" fmla="*/ 488841 h 510616"/>
              <a:gd name="connsiteX2" fmla="*/ 1329499 w 3493349"/>
              <a:gd name="connsiteY2" fmla="*/ 510616 h 510616"/>
              <a:gd name="connsiteX3" fmla="*/ 3493349 w 3493349"/>
              <a:gd name="connsiteY3" fmla="*/ 0 h 510616"/>
              <a:gd name="connsiteX4" fmla="*/ 3323825 w 3493349"/>
              <a:gd name="connsiteY4" fmla="*/ 3314 h 510616"/>
              <a:gd name="connsiteX0" fmla="*/ 3323825 w 3495730"/>
              <a:gd name="connsiteY0" fmla="*/ 0 h 507302"/>
              <a:gd name="connsiteX1" fmla="*/ 0 w 3495730"/>
              <a:gd name="connsiteY1" fmla="*/ 485527 h 507302"/>
              <a:gd name="connsiteX2" fmla="*/ 1329499 w 3495730"/>
              <a:gd name="connsiteY2" fmla="*/ 507302 h 507302"/>
              <a:gd name="connsiteX3" fmla="*/ 3495730 w 3495730"/>
              <a:gd name="connsiteY3" fmla="*/ 3830 h 507302"/>
              <a:gd name="connsiteX4" fmla="*/ 3323825 w 3495730"/>
              <a:gd name="connsiteY4" fmla="*/ 0 h 507302"/>
              <a:gd name="connsiteX0" fmla="*/ 3328835 w 3500740"/>
              <a:gd name="connsiteY0" fmla="*/ 0 h 507302"/>
              <a:gd name="connsiteX1" fmla="*/ 0 w 3500740"/>
              <a:gd name="connsiteY1" fmla="*/ 498053 h 507302"/>
              <a:gd name="connsiteX2" fmla="*/ 1334509 w 3500740"/>
              <a:gd name="connsiteY2" fmla="*/ 507302 h 507302"/>
              <a:gd name="connsiteX3" fmla="*/ 3500740 w 3500740"/>
              <a:gd name="connsiteY3" fmla="*/ 3830 h 507302"/>
              <a:gd name="connsiteX4" fmla="*/ 3328835 w 3500740"/>
              <a:gd name="connsiteY4" fmla="*/ 0 h 507302"/>
              <a:gd name="connsiteX0" fmla="*/ 3321319 w 3493224"/>
              <a:gd name="connsiteY0" fmla="*/ 0 h 507302"/>
              <a:gd name="connsiteX1" fmla="*/ 0 w 3493224"/>
              <a:gd name="connsiteY1" fmla="*/ 490538 h 507302"/>
              <a:gd name="connsiteX2" fmla="*/ 1326993 w 3493224"/>
              <a:gd name="connsiteY2" fmla="*/ 507302 h 507302"/>
              <a:gd name="connsiteX3" fmla="*/ 3493224 w 3493224"/>
              <a:gd name="connsiteY3" fmla="*/ 3830 h 507302"/>
              <a:gd name="connsiteX4" fmla="*/ 3321319 w 3493224"/>
              <a:gd name="connsiteY4" fmla="*/ 0 h 507302"/>
              <a:gd name="connsiteX0" fmla="*/ 3323824 w 3495729"/>
              <a:gd name="connsiteY0" fmla="*/ 0 h 507302"/>
              <a:gd name="connsiteX1" fmla="*/ 0 w 3495729"/>
              <a:gd name="connsiteY1" fmla="*/ 500559 h 507302"/>
              <a:gd name="connsiteX2" fmla="*/ 1329498 w 3495729"/>
              <a:gd name="connsiteY2" fmla="*/ 507302 h 507302"/>
              <a:gd name="connsiteX3" fmla="*/ 3495729 w 3495729"/>
              <a:gd name="connsiteY3" fmla="*/ 3830 h 507302"/>
              <a:gd name="connsiteX4" fmla="*/ 3323824 w 3495729"/>
              <a:gd name="connsiteY4" fmla="*/ 0 h 507302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62285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02566 w 3474471"/>
              <a:gd name="connsiteY0" fmla="*/ 0 h 511042"/>
              <a:gd name="connsiteX1" fmla="*/ 0 w 3474471"/>
              <a:gd name="connsiteY1" fmla="*/ 511042 h 511042"/>
              <a:gd name="connsiteX2" fmla="*/ 1322812 w 3474471"/>
              <a:gd name="connsiteY2" fmla="*/ 507302 h 511042"/>
              <a:gd name="connsiteX3" fmla="*/ 3474471 w 3474471"/>
              <a:gd name="connsiteY3" fmla="*/ 3830 h 511042"/>
              <a:gd name="connsiteX4" fmla="*/ 3302566 w 3474471"/>
              <a:gd name="connsiteY4" fmla="*/ 0 h 51104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334422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000064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09532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09532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437" h="507302">
                <a:moveTo>
                  <a:pt x="3355970" y="0"/>
                </a:moveTo>
                <a:lnTo>
                  <a:pt x="0" y="504648"/>
                </a:lnTo>
                <a:lnTo>
                  <a:pt x="995420" y="507302"/>
                </a:lnTo>
                <a:lnTo>
                  <a:pt x="3481437" y="3830"/>
                </a:lnTo>
                <a:lnTo>
                  <a:pt x="33559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6855D53-12BA-4294-9044-660F8E5534CB}"/>
              </a:ext>
            </a:extLst>
          </p:cNvPr>
          <p:cNvSpPr/>
          <p:nvPr/>
        </p:nvSpPr>
        <p:spPr>
          <a:xfrm>
            <a:off x="3165232" y="4572358"/>
            <a:ext cx="2793196" cy="519462"/>
          </a:xfrm>
          <a:custGeom>
            <a:avLst/>
            <a:gdLst>
              <a:gd name="connsiteX0" fmla="*/ 1956816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56816 w 2125066"/>
              <a:gd name="connsiteY4" fmla="*/ 0 h 501091"/>
              <a:gd name="connsiteX0" fmla="*/ 1949672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49672 w 2125066"/>
              <a:gd name="connsiteY4" fmla="*/ 0 h 501091"/>
              <a:gd name="connsiteX0" fmla="*/ 1949672 w 2125066"/>
              <a:gd name="connsiteY0" fmla="*/ 3487 h 504578"/>
              <a:gd name="connsiteX1" fmla="*/ 0 w 2125066"/>
              <a:gd name="connsiteY1" fmla="*/ 500920 h 504578"/>
              <a:gd name="connsiteX2" fmla="*/ 1331367 w 2125066"/>
              <a:gd name="connsiteY2" fmla="*/ 504578 h 504578"/>
              <a:gd name="connsiteX3" fmla="*/ 2125066 w 2125066"/>
              <a:gd name="connsiteY3" fmla="*/ 0 h 504578"/>
              <a:gd name="connsiteX4" fmla="*/ 1949672 w 2125066"/>
              <a:gd name="connsiteY4" fmla="*/ 3487 h 504578"/>
              <a:gd name="connsiteX0" fmla="*/ 1949672 w 2120303"/>
              <a:gd name="connsiteY0" fmla="*/ 0 h 501091"/>
              <a:gd name="connsiteX1" fmla="*/ 0 w 2120303"/>
              <a:gd name="connsiteY1" fmla="*/ 497433 h 501091"/>
              <a:gd name="connsiteX2" fmla="*/ 1331367 w 2120303"/>
              <a:gd name="connsiteY2" fmla="*/ 501091 h 501091"/>
              <a:gd name="connsiteX3" fmla="*/ 2120303 w 2120303"/>
              <a:gd name="connsiteY3" fmla="*/ 1276 h 501091"/>
              <a:gd name="connsiteX4" fmla="*/ 1949672 w 2120303"/>
              <a:gd name="connsiteY4" fmla="*/ 0 h 501091"/>
              <a:gd name="connsiteX0" fmla="*/ 1949672 w 2120303"/>
              <a:gd name="connsiteY0" fmla="*/ 0 h 503473"/>
              <a:gd name="connsiteX1" fmla="*/ 0 w 2120303"/>
              <a:gd name="connsiteY1" fmla="*/ 497433 h 503473"/>
              <a:gd name="connsiteX2" fmla="*/ 1343273 w 2120303"/>
              <a:gd name="connsiteY2" fmla="*/ 503473 h 503473"/>
              <a:gd name="connsiteX3" fmla="*/ 2120303 w 2120303"/>
              <a:gd name="connsiteY3" fmla="*/ 1276 h 503473"/>
              <a:gd name="connsiteX4" fmla="*/ 1949672 w 2120303"/>
              <a:gd name="connsiteY4" fmla="*/ 0 h 503473"/>
              <a:gd name="connsiteX0" fmla="*/ 1961578 w 2132209"/>
              <a:gd name="connsiteY0" fmla="*/ 0 h 506958"/>
              <a:gd name="connsiteX1" fmla="*/ 0 w 2132209"/>
              <a:gd name="connsiteY1" fmla="*/ 506958 h 506958"/>
              <a:gd name="connsiteX2" fmla="*/ 1355179 w 2132209"/>
              <a:gd name="connsiteY2" fmla="*/ 503473 h 506958"/>
              <a:gd name="connsiteX3" fmla="*/ 2132209 w 2132209"/>
              <a:gd name="connsiteY3" fmla="*/ 1276 h 506958"/>
              <a:gd name="connsiteX4" fmla="*/ 1961578 w 2132209"/>
              <a:gd name="connsiteY4" fmla="*/ 0 h 506958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8035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31366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3272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32209"/>
              <a:gd name="connsiteY0" fmla="*/ 0 h 503473"/>
              <a:gd name="connsiteX1" fmla="*/ 0 w 2132209"/>
              <a:gd name="connsiteY1" fmla="*/ 495051 h 503473"/>
              <a:gd name="connsiteX2" fmla="*/ 1343272 w 2132209"/>
              <a:gd name="connsiteY2" fmla="*/ 503473 h 503473"/>
              <a:gd name="connsiteX3" fmla="*/ 2132209 w 2132209"/>
              <a:gd name="connsiteY3" fmla="*/ 6039 h 503473"/>
              <a:gd name="connsiteX4" fmla="*/ 1954434 w 2132209"/>
              <a:gd name="connsiteY4" fmla="*/ 0 h 503473"/>
              <a:gd name="connsiteX0" fmla="*/ 1966960 w 2144735"/>
              <a:gd name="connsiteY0" fmla="*/ 0 h 505072"/>
              <a:gd name="connsiteX1" fmla="*/ 0 w 2144735"/>
              <a:gd name="connsiteY1" fmla="*/ 505072 h 505072"/>
              <a:gd name="connsiteX2" fmla="*/ 1355798 w 2144735"/>
              <a:gd name="connsiteY2" fmla="*/ 503473 h 505072"/>
              <a:gd name="connsiteX3" fmla="*/ 2144735 w 2144735"/>
              <a:gd name="connsiteY3" fmla="*/ 6039 h 505072"/>
              <a:gd name="connsiteX4" fmla="*/ 1966960 w 2144735"/>
              <a:gd name="connsiteY4" fmla="*/ 0 h 505072"/>
              <a:gd name="connsiteX0" fmla="*/ 1956939 w 2134714"/>
              <a:gd name="connsiteY0" fmla="*/ 0 h 503473"/>
              <a:gd name="connsiteX1" fmla="*/ 0 w 2134714"/>
              <a:gd name="connsiteY1" fmla="*/ 497557 h 503473"/>
              <a:gd name="connsiteX2" fmla="*/ 1345777 w 2134714"/>
              <a:gd name="connsiteY2" fmla="*/ 503473 h 503473"/>
              <a:gd name="connsiteX3" fmla="*/ 2134714 w 2134714"/>
              <a:gd name="connsiteY3" fmla="*/ 6039 h 503473"/>
              <a:gd name="connsiteX4" fmla="*/ 1956939 w 2134714"/>
              <a:gd name="connsiteY4" fmla="*/ 0 h 503473"/>
              <a:gd name="connsiteX0" fmla="*/ 1956939 w 2134714"/>
              <a:gd name="connsiteY0" fmla="*/ 0 h 499830"/>
              <a:gd name="connsiteX1" fmla="*/ 0 w 2134714"/>
              <a:gd name="connsiteY1" fmla="*/ 497557 h 499830"/>
              <a:gd name="connsiteX2" fmla="*/ 1367635 w 2134714"/>
              <a:gd name="connsiteY2" fmla="*/ 499830 h 499830"/>
              <a:gd name="connsiteX3" fmla="*/ 2134714 w 2134714"/>
              <a:gd name="connsiteY3" fmla="*/ 6039 h 499830"/>
              <a:gd name="connsiteX4" fmla="*/ 1956939 w 2134714"/>
              <a:gd name="connsiteY4" fmla="*/ 0 h 499830"/>
              <a:gd name="connsiteX0" fmla="*/ 1956939 w 2134714"/>
              <a:gd name="connsiteY0" fmla="*/ 4890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4890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75155 w 2152930"/>
              <a:gd name="connsiteY0" fmla="*/ 1247 h 504720"/>
              <a:gd name="connsiteX1" fmla="*/ 0 w 2152930"/>
              <a:gd name="connsiteY1" fmla="*/ 502447 h 504720"/>
              <a:gd name="connsiteX2" fmla="*/ 1385851 w 2152930"/>
              <a:gd name="connsiteY2" fmla="*/ 504720 h 504720"/>
              <a:gd name="connsiteX3" fmla="*/ 2152930 w 2152930"/>
              <a:gd name="connsiteY3" fmla="*/ 0 h 504720"/>
              <a:gd name="connsiteX4" fmla="*/ 1975155 w 2152930"/>
              <a:gd name="connsiteY4" fmla="*/ 1247 h 504720"/>
              <a:gd name="connsiteX0" fmla="*/ 1975155 w 2152930"/>
              <a:gd name="connsiteY0" fmla="*/ 1247 h 513376"/>
              <a:gd name="connsiteX1" fmla="*/ 0 w 2152930"/>
              <a:gd name="connsiteY1" fmla="*/ 513376 h 513376"/>
              <a:gd name="connsiteX2" fmla="*/ 1385851 w 2152930"/>
              <a:gd name="connsiteY2" fmla="*/ 504720 h 513376"/>
              <a:gd name="connsiteX3" fmla="*/ 2152930 w 2152930"/>
              <a:gd name="connsiteY3" fmla="*/ 0 h 513376"/>
              <a:gd name="connsiteX4" fmla="*/ 1975155 w 2152930"/>
              <a:gd name="connsiteY4" fmla="*/ 1247 h 513376"/>
              <a:gd name="connsiteX0" fmla="*/ 1971512 w 2149287"/>
              <a:gd name="connsiteY0" fmla="*/ 1247 h 509733"/>
              <a:gd name="connsiteX1" fmla="*/ 0 w 2149287"/>
              <a:gd name="connsiteY1" fmla="*/ 509733 h 509733"/>
              <a:gd name="connsiteX2" fmla="*/ 1382208 w 2149287"/>
              <a:gd name="connsiteY2" fmla="*/ 504720 h 509733"/>
              <a:gd name="connsiteX3" fmla="*/ 2149287 w 2149287"/>
              <a:gd name="connsiteY3" fmla="*/ 0 h 509733"/>
              <a:gd name="connsiteX4" fmla="*/ 1971512 w 2149287"/>
              <a:gd name="connsiteY4" fmla="*/ 1247 h 509733"/>
              <a:gd name="connsiteX0" fmla="*/ 1971512 w 2149287"/>
              <a:gd name="connsiteY0" fmla="*/ 1247 h 512006"/>
              <a:gd name="connsiteX1" fmla="*/ 0 w 2149287"/>
              <a:gd name="connsiteY1" fmla="*/ 509733 h 512006"/>
              <a:gd name="connsiteX2" fmla="*/ 1378565 w 2149287"/>
              <a:gd name="connsiteY2" fmla="*/ 512006 h 512006"/>
              <a:gd name="connsiteX3" fmla="*/ 2149287 w 2149287"/>
              <a:gd name="connsiteY3" fmla="*/ 0 h 512006"/>
              <a:gd name="connsiteX4" fmla="*/ 1971512 w 2149287"/>
              <a:gd name="connsiteY4" fmla="*/ 1247 h 512006"/>
              <a:gd name="connsiteX0" fmla="*/ 1967869 w 2145644"/>
              <a:gd name="connsiteY0" fmla="*/ 1247 h 512006"/>
              <a:gd name="connsiteX1" fmla="*/ 0 w 2145644"/>
              <a:gd name="connsiteY1" fmla="*/ 509733 h 512006"/>
              <a:gd name="connsiteX2" fmla="*/ 1374922 w 2145644"/>
              <a:gd name="connsiteY2" fmla="*/ 512006 h 512006"/>
              <a:gd name="connsiteX3" fmla="*/ 2145644 w 2145644"/>
              <a:gd name="connsiteY3" fmla="*/ 0 h 512006"/>
              <a:gd name="connsiteX4" fmla="*/ 1967869 w 2145644"/>
              <a:gd name="connsiteY4" fmla="*/ 1247 h 512006"/>
              <a:gd name="connsiteX0" fmla="*/ 1943449 w 2121224"/>
              <a:gd name="connsiteY0" fmla="*/ 1247 h 512006"/>
              <a:gd name="connsiteX1" fmla="*/ 0 w 2121224"/>
              <a:gd name="connsiteY1" fmla="*/ 503338 h 512006"/>
              <a:gd name="connsiteX2" fmla="*/ 1350502 w 2121224"/>
              <a:gd name="connsiteY2" fmla="*/ 512006 h 512006"/>
              <a:gd name="connsiteX3" fmla="*/ 2121224 w 2121224"/>
              <a:gd name="connsiteY3" fmla="*/ 0 h 512006"/>
              <a:gd name="connsiteX4" fmla="*/ 1943449 w 2121224"/>
              <a:gd name="connsiteY4" fmla="*/ 1247 h 512006"/>
              <a:gd name="connsiteX0" fmla="*/ 1950774 w 2128549"/>
              <a:gd name="connsiteY0" fmla="*/ 1247 h 512006"/>
              <a:gd name="connsiteX1" fmla="*/ 0 w 2128549"/>
              <a:gd name="connsiteY1" fmla="*/ 503338 h 512006"/>
              <a:gd name="connsiteX2" fmla="*/ 1357827 w 2128549"/>
              <a:gd name="connsiteY2" fmla="*/ 512006 h 512006"/>
              <a:gd name="connsiteX3" fmla="*/ 2128549 w 2128549"/>
              <a:gd name="connsiteY3" fmla="*/ 0 h 512006"/>
              <a:gd name="connsiteX4" fmla="*/ 1950774 w 2128549"/>
              <a:gd name="connsiteY4" fmla="*/ 1247 h 512006"/>
              <a:gd name="connsiteX0" fmla="*/ 1950774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50774 w 2128549"/>
              <a:gd name="connsiteY4" fmla="*/ 1247 h 518400"/>
              <a:gd name="connsiteX0" fmla="*/ 1994729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94729 w 2128549"/>
              <a:gd name="connsiteY4" fmla="*/ 1247 h 518400"/>
              <a:gd name="connsiteX0" fmla="*/ 2002055 w 2128549"/>
              <a:gd name="connsiteY0" fmla="*/ 7641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2002055 w 2128549"/>
              <a:gd name="connsiteY4" fmla="*/ 7641 h 518400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1320 h 522079"/>
              <a:gd name="connsiteX1" fmla="*/ 0 w 2128549"/>
              <a:gd name="connsiteY1" fmla="*/ 507017 h 522079"/>
              <a:gd name="connsiteX2" fmla="*/ 1050139 w 2128549"/>
              <a:gd name="connsiteY2" fmla="*/ 522079 h 522079"/>
              <a:gd name="connsiteX3" fmla="*/ 2128549 w 2128549"/>
              <a:gd name="connsiteY3" fmla="*/ 482 h 522079"/>
              <a:gd name="connsiteX4" fmla="*/ 2002055 w 2128549"/>
              <a:gd name="connsiteY4" fmla="*/ 11320 h 522079"/>
              <a:gd name="connsiteX0" fmla="*/ 1999613 w 2128549"/>
              <a:gd name="connsiteY0" fmla="*/ 5430 h 522584"/>
              <a:gd name="connsiteX1" fmla="*/ 0 w 2128549"/>
              <a:gd name="connsiteY1" fmla="*/ 507522 h 522584"/>
              <a:gd name="connsiteX2" fmla="*/ 1050139 w 2128549"/>
              <a:gd name="connsiteY2" fmla="*/ 522584 h 522584"/>
              <a:gd name="connsiteX3" fmla="*/ 2128549 w 2128549"/>
              <a:gd name="connsiteY3" fmla="*/ 987 h 522584"/>
              <a:gd name="connsiteX4" fmla="*/ 1999613 w 2128549"/>
              <a:gd name="connsiteY4" fmla="*/ 5430 h 522584"/>
              <a:gd name="connsiteX0" fmla="*/ 1999613 w 2128549"/>
              <a:gd name="connsiteY0" fmla="*/ 5109 h 522263"/>
              <a:gd name="connsiteX1" fmla="*/ 0 w 2128549"/>
              <a:gd name="connsiteY1" fmla="*/ 507201 h 522263"/>
              <a:gd name="connsiteX2" fmla="*/ 1050139 w 2128549"/>
              <a:gd name="connsiteY2" fmla="*/ 522263 h 522263"/>
              <a:gd name="connsiteX3" fmla="*/ 2128549 w 2128549"/>
              <a:gd name="connsiteY3" fmla="*/ 666 h 522263"/>
              <a:gd name="connsiteX4" fmla="*/ 1999613 w 2128549"/>
              <a:gd name="connsiteY4" fmla="*/ 5109 h 522263"/>
              <a:gd name="connsiteX0" fmla="*/ 1999613 w 2133399"/>
              <a:gd name="connsiteY0" fmla="*/ 2308 h 519462"/>
              <a:gd name="connsiteX1" fmla="*/ 0 w 2133399"/>
              <a:gd name="connsiteY1" fmla="*/ 504400 h 519462"/>
              <a:gd name="connsiteX2" fmla="*/ 1050139 w 2133399"/>
              <a:gd name="connsiteY2" fmla="*/ 519462 h 519462"/>
              <a:gd name="connsiteX3" fmla="*/ 2133399 w 2133399"/>
              <a:gd name="connsiteY3" fmla="*/ 1040 h 519462"/>
              <a:gd name="connsiteX4" fmla="*/ 1999613 w 2133399"/>
              <a:gd name="connsiteY4" fmla="*/ 2308 h 51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399" h="519462">
                <a:moveTo>
                  <a:pt x="1999613" y="2308"/>
                </a:moveTo>
                <a:lnTo>
                  <a:pt x="0" y="504400"/>
                </a:lnTo>
                <a:lnTo>
                  <a:pt x="1050139" y="519462"/>
                </a:lnTo>
                <a:lnTo>
                  <a:pt x="2133399" y="1040"/>
                </a:lnTo>
                <a:cubicBezTo>
                  <a:pt x="2071698" y="-1742"/>
                  <a:pt x="2039336" y="1892"/>
                  <a:pt x="1999613" y="230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26E0E42-7445-406A-8584-2509E01ECD69}"/>
              </a:ext>
            </a:extLst>
          </p:cNvPr>
          <p:cNvSpPr/>
          <p:nvPr/>
        </p:nvSpPr>
        <p:spPr>
          <a:xfrm>
            <a:off x="5404774" y="4577035"/>
            <a:ext cx="1378755" cy="504749"/>
          </a:xfrm>
          <a:custGeom>
            <a:avLst/>
            <a:gdLst>
              <a:gd name="connsiteX0" fmla="*/ 585216 w 1338682"/>
              <a:gd name="connsiteY0" fmla="*/ 3658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3658 h 504749"/>
              <a:gd name="connsiteX0" fmla="*/ 585216 w 1338682"/>
              <a:gd name="connsiteY0" fmla="*/ 15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15 h 504749"/>
              <a:gd name="connsiteX0" fmla="*/ 585216 w 1360540"/>
              <a:gd name="connsiteY0" fmla="*/ 15 h 504749"/>
              <a:gd name="connsiteX1" fmla="*/ 0 w 1360540"/>
              <a:gd name="connsiteY1" fmla="*/ 501091 h 504749"/>
              <a:gd name="connsiteX2" fmla="*/ 1360540 w 1360540"/>
              <a:gd name="connsiteY2" fmla="*/ 504749 h 504749"/>
              <a:gd name="connsiteX3" fmla="*/ 746150 w 1360540"/>
              <a:gd name="connsiteY3" fmla="*/ 0 h 504749"/>
              <a:gd name="connsiteX4" fmla="*/ 585216 w 1360540"/>
              <a:gd name="connsiteY4" fmla="*/ 15 h 504749"/>
              <a:gd name="connsiteX0" fmla="*/ 592502 w 1367826"/>
              <a:gd name="connsiteY0" fmla="*/ 15 h 504749"/>
              <a:gd name="connsiteX1" fmla="*/ 0 w 1367826"/>
              <a:gd name="connsiteY1" fmla="*/ 501091 h 504749"/>
              <a:gd name="connsiteX2" fmla="*/ 1367826 w 1367826"/>
              <a:gd name="connsiteY2" fmla="*/ 504749 h 504749"/>
              <a:gd name="connsiteX3" fmla="*/ 753436 w 1367826"/>
              <a:gd name="connsiteY3" fmla="*/ 0 h 504749"/>
              <a:gd name="connsiteX4" fmla="*/ 592502 w 1367826"/>
              <a:gd name="connsiteY4" fmla="*/ 15 h 504749"/>
              <a:gd name="connsiteX0" fmla="*/ 599788 w 1375112"/>
              <a:gd name="connsiteY0" fmla="*/ 15 h 504749"/>
              <a:gd name="connsiteX1" fmla="*/ 0 w 1375112"/>
              <a:gd name="connsiteY1" fmla="*/ 504734 h 504749"/>
              <a:gd name="connsiteX2" fmla="*/ 1375112 w 1375112"/>
              <a:gd name="connsiteY2" fmla="*/ 504749 h 504749"/>
              <a:gd name="connsiteX3" fmla="*/ 760722 w 1375112"/>
              <a:gd name="connsiteY3" fmla="*/ 0 h 504749"/>
              <a:gd name="connsiteX4" fmla="*/ 599788 w 1375112"/>
              <a:gd name="connsiteY4" fmla="*/ 15 h 504749"/>
              <a:gd name="connsiteX0" fmla="*/ 599788 w 1378755"/>
              <a:gd name="connsiteY0" fmla="*/ 15 h 504749"/>
              <a:gd name="connsiteX1" fmla="*/ 0 w 1378755"/>
              <a:gd name="connsiteY1" fmla="*/ 504734 h 504749"/>
              <a:gd name="connsiteX2" fmla="*/ 1378755 w 1378755"/>
              <a:gd name="connsiteY2" fmla="*/ 504749 h 504749"/>
              <a:gd name="connsiteX3" fmla="*/ 760722 w 1378755"/>
              <a:gd name="connsiteY3" fmla="*/ 0 h 504749"/>
              <a:gd name="connsiteX4" fmla="*/ 599788 w 1378755"/>
              <a:gd name="connsiteY4" fmla="*/ 15 h 50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55" h="504749">
                <a:moveTo>
                  <a:pt x="599788" y="15"/>
                </a:moveTo>
                <a:lnTo>
                  <a:pt x="0" y="504734"/>
                </a:lnTo>
                <a:lnTo>
                  <a:pt x="1378755" y="504749"/>
                </a:lnTo>
                <a:lnTo>
                  <a:pt x="760722" y="0"/>
                </a:lnTo>
                <a:lnTo>
                  <a:pt x="599788" y="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5DB83A6-F97C-4866-A42D-BB4331BB7EB3}"/>
              </a:ext>
            </a:extLst>
          </p:cNvPr>
          <p:cNvSpPr/>
          <p:nvPr/>
        </p:nvSpPr>
        <p:spPr>
          <a:xfrm>
            <a:off x="6225432" y="4576209"/>
            <a:ext cx="2793196" cy="502399"/>
          </a:xfrm>
          <a:custGeom>
            <a:avLst/>
            <a:gdLst>
              <a:gd name="connsiteX0" fmla="*/ 0 w 2154326"/>
              <a:gd name="connsiteY0" fmla="*/ 7315 h 530352"/>
              <a:gd name="connsiteX1" fmla="*/ 797356 w 2154326"/>
              <a:gd name="connsiteY1" fmla="*/ 523036 h 530352"/>
              <a:gd name="connsiteX2" fmla="*/ 2154326 w 2154326"/>
              <a:gd name="connsiteY2" fmla="*/ 530352 h 530352"/>
              <a:gd name="connsiteX3" fmla="*/ 160934 w 2154326"/>
              <a:gd name="connsiteY3" fmla="*/ 0 h 530352"/>
              <a:gd name="connsiteX4" fmla="*/ 0 w 2154326"/>
              <a:gd name="connsiteY4" fmla="*/ 7315 h 530352"/>
              <a:gd name="connsiteX0" fmla="*/ 0 w 2151945"/>
              <a:gd name="connsiteY0" fmla="*/ 16840 h 530352"/>
              <a:gd name="connsiteX1" fmla="*/ 794975 w 2151945"/>
              <a:gd name="connsiteY1" fmla="*/ 523036 h 530352"/>
              <a:gd name="connsiteX2" fmla="*/ 2151945 w 2151945"/>
              <a:gd name="connsiteY2" fmla="*/ 530352 h 530352"/>
              <a:gd name="connsiteX3" fmla="*/ 158553 w 2151945"/>
              <a:gd name="connsiteY3" fmla="*/ 0 h 530352"/>
              <a:gd name="connsiteX4" fmla="*/ 0 w 2151945"/>
              <a:gd name="connsiteY4" fmla="*/ 16840 h 530352"/>
              <a:gd name="connsiteX0" fmla="*/ 0 w 2151945"/>
              <a:gd name="connsiteY0" fmla="*/ 7315 h 520827"/>
              <a:gd name="connsiteX1" fmla="*/ 794975 w 2151945"/>
              <a:gd name="connsiteY1" fmla="*/ 513511 h 520827"/>
              <a:gd name="connsiteX2" fmla="*/ 2151945 w 2151945"/>
              <a:gd name="connsiteY2" fmla="*/ 520827 h 520827"/>
              <a:gd name="connsiteX3" fmla="*/ 172840 w 2151945"/>
              <a:gd name="connsiteY3" fmla="*/ 0 h 520827"/>
              <a:gd name="connsiteX4" fmla="*/ 0 w 2151945"/>
              <a:gd name="connsiteY4" fmla="*/ 7315 h 520827"/>
              <a:gd name="connsiteX0" fmla="*/ 0 w 2151945"/>
              <a:gd name="connsiteY0" fmla="*/ 0 h 513512"/>
              <a:gd name="connsiteX1" fmla="*/ 794975 w 2151945"/>
              <a:gd name="connsiteY1" fmla="*/ 506196 h 513512"/>
              <a:gd name="connsiteX2" fmla="*/ 2151945 w 2151945"/>
              <a:gd name="connsiteY2" fmla="*/ 513512 h 513512"/>
              <a:gd name="connsiteX3" fmla="*/ 184746 w 2151945"/>
              <a:gd name="connsiteY3" fmla="*/ 6972 h 513512"/>
              <a:gd name="connsiteX4" fmla="*/ 0 w 2151945"/>
              <a:gd name="connsiteY4" fmla="*/ 0 h 513512"/>
              <a:gd name="connsiteX0" fmla="*/ 0 w 2151945"/>
              <a:gd name="connsiteY0" fmla="*/ 2553 h 516065"/>
              <a:gd name="connsiteX1" fmla="*/ 79497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85450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7592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40817"/>
              <a:gd name="connsiteY0" fmla="*/ 2553 h 508749"/>
              <a:gd name="connsiteX1" fmla="*/ 775925 w 2140817"/>
              <a:gd name="connsiteY1" fmla="*/ 508749 h 508749"/>
              <a:gd name="connsiteX2" fmla="*/ 2135276 w 2140817"/>
              <a:gd name="connsiteY2" fmla="*/ 489871 h 508749"/>
              <a:gd name="connsiteX3" fmla="*/ 2140039 w 2140817"/>
              <a:gd name="connsiteY3" fmla="*/ 494595 h 508749"/>
              <a:gd name="connsiteX4" fmla="*/ 170458 w 2140817"/>
              <a:gd name="connsiteY4" fmla="*/ 0 h 508749"/>
              <a:gd name="connsiteX5" fmla="*/ 0 w 2140817"/>
              <a:gd name="connsiteY5" fmla="*/ 2553 h 508749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99396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0513"/>
              <a:gd name="connsiteY0" fmla="*/ 2553 h 508749"/>
              <a:gd name="connsiteX1" fmla="*/ 775925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08749"/>
              <a:gd name="connsiteX1" fmla="*/ 799737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40038"/>
              <a:gd name="connsiteY0" fmla="*/ 2553 h 511131"/>
              <a:gd name="connsiteX1" fmla="*/ 778306 w 2140038"/>
              <a:gd name="connsiteY1" fmla="*/ 511131 h 511131"/>
              <a:gd name="connsiteX2" fmla="*/ 2140038 w 2140038"/>
              <a:gd name="connsiteY2" fmla="*/ 499396 h 511131"/>
              <a:gd name="connsiteX3" fmla="*/ 170458 w 2140038"/>
              <a:gd name="connsiteY3" fmla="*/ 0 h 511131"/>
              <a:gd name="connsiteX4" fmla="*/ 0 w 2140038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01606"/>
              <a:gd name="connsiteX1" fmla="*/ 768781 w 2135275"/>
              <a:gd name="connsiteY1" fmla="*/ 501606 h 501606"/>
              <a:gd name="connsiteX2" fmla="*/ 2135275 w 2135275"/>
              <a:gd name="connsiteY2" fmla="*/ 487490 h 501606"/>
              <a:gd name="connsiteX3" fmla="*/ 170458 w 2135275"/>
              <a:gd name="connsiteY3" fmla="*/ 0 h 501606"/>
              <a:gd name="connsiteX4" fmla="*/ 0 w 2135275"/>
              <a:gd name="connsiteY4" fmla="*/ 2553 h 501606"/>
              <a:gd name="connsiteX0" fmla="*/ 0 w 2135275"/>
              <a:gd name="connsiteY0" fmla="*/ 2553 h 503987"/>
              <a:gd name="connsiteX1" fmla="*/ 780687 w 2135275"/>
              <a:gd name="connsiteY1" fmla="*/ 503987 h 503987"/>
              <a:gd name="connsiteX2" fmla="*/ 2135275 w 2135275"/>
              <a:gd name="connsiteY2" fmla="*/ 487490 h 503987"/>
              <a:gd name="connsiteX3" fmla="*/ 170458 w 2135275"/>
              <a:gd name="connsiteY3" fmla="*/ 0 h 503987"/>
              <a:gd name="connsiteX4" fmla="*/ 0 w 2135275"/>
              <a:gd name="connsiteY4" fmla="*/ 2553 h 503987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4762 h 508749"/>
              <a:gd name="connsiteX4" fmla="*/ 0 w 2146248"/>
              <a:gd name="connsiteY4" fmla="*/ 0 h 508749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1119 h 508749"/>
              <a:gd name="connsiteX4" fmla="*/ 0 w 2146248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81431 w 2164463"/>
              <a:gd name="connsiteY3" fmla="*/ 1119 h 506824"/>
              <a:gd name="connsiteX4" fmla="*/ 0 w 2164463"/>
              <a:gd name="connsiteY4" fmla="*/ 0 h 506824"/>
              <a:gd name="connsiteX0" fmla="*/ 0 w 2164463"/>
              <a:gd name="connsiteY0" fmla="*/ 2056 h 508880"/>
              <a:gd name="connsiteX1" fmla="*/ 1101661 w 2164463"/>
              <a:gd name="connsiteY1" fmla="*/ 507630 h 508880"/>
              <a:gd name="connsiteX2" fmla="*/ 2164463 w 2164463"/>
              <a:gd name="connsiteY2" fmla="*/ 508880 h 508880"/>
              <a:gd name="connsiteX3" fmla="*/ 146986 w 2164463"/>
              <a:gd name="connsiteY3" fmla="*/ 0 h 508880"/>
              <a:gd name="connsiteX4" fmla="*/ 0 w 2164463"/>
              <a:gd name="connsiteY4" fmla="*/ 2056 h 508880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42065 w 2164463"/>
              <a:gd name="connsiteY3" fmla="*/ 7469 h 506824"/>
              <a:gd name="connsiteX4" fmla="*/ 0 w 2164463"/>
              <a:gd name="connsiteY4" fmla="*/ 0 h 506824"/>
              <a:gd name="connsiteX0" fmla="*/ 0 w 2157082"/>
              <a:gd name="connsiteY0" fmla="*/ 0 h 509999"/>
              <a:gd name="connsiteX1" fmla="*/ 1094280 w 2157082"/>
              <a:gd name="connsiteY1" fmla="*/ 508749 h 509999"/>
              <a:gd name="connsiteX2" fmla="*/ 2157082 w 2157082"/>
              <a:gd name="connsiteY2" fmla="*/ 509999 h 509999"/>
              <a:gd name="connsiteX3" fmla="*/ 134684 w 2157082"/>
              <a:gd name="connsiteY3" fmla="*/ 10644 h 509999"/>
              <a:gd name="connsiteX4" fmla="*/ 0 w 2157082"/>
              <a:gd name="connsiteY4" fmla="*/ 0 h 509999"/>
              <a:gd name="connsiteX0" fmla="*/ 0 w 2159542"/>
              <a:gd name="connsiteY0" fmla="*/ 0 h 503649"/>
              <a:gd name="connsiteX1" fmla="*/ 1096740 w 2159542"/>
              <a:gd name="connsiteY1" fmla="*/ 502399 h 503649"/>
              <a:gd name="connsiteX2" fmla="*/ 2159542 w 2159542"/>
              <a:gd name="connsiteY2" fmla="*/ 503649 h 503649"/>
              <a:gd name="connsiteX3" fmla="*/ 137144 w 2159542"/>
              <a:gd name="connsiteY3" fmla="*/ 4294 h 503649"/>
              <a:gd name="connsiteX4" fmla="*/ 0 w 2159542"/>
              <a:gd name="connsiteY4" fmla="*/ 0 h 503649"/>
              <a:gd name="connsiteX0" fmla="*/ 0 w 2164463"/>
              <a:gd name="connsiteY0" fmla="*/ 0 h 502399"/>
              <a:gd name="connsiteX1" fmla="*/ 1096740 w 2164463"/>
              <a:gd name="connsiteY1" fmla="*/ 502399 h 502399"/>
              <a:gd name="connsiteX2" fmla="*/ 2164463 w 2164463"/>
              <a:gd name="connsiteY2" fmla="*/ 500474 h 502399"/>
              <a:gd name="connsiteX3" fmla="*/ 137144 w 2164463"/>
              <a:gd name="connsiteY3" fmla="*/ 4294 h 502399"/>
              <a:gd name="connsiteX4" fmla="*/ 0 w 2164463"/>
              <a:gd name="connsiteY4" fmla="*/ 0 h 50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463" h="502399">
                <a:moveTo>
                  <a:pt x="0" y="0"/>
                </a:moveTo>
                <a:lnTo>
                  <a:pt x="1096740" y="502399"/>
                </a:lnTo>
                <a:lnTo>
                  <a:pt x="2164463" y="500474"/>
                </a:lnTo>
                <a:lnTo>
                  <a:pt x="137144" y="42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C04B488-9D9B-498C-AC82-E1D762066BDF}"/>
              </a:ext>
            </a:extLst>
          </p:cNvPr>
          <p:cNvSpPr/>
          <p:nvPr/>
        </p:nvSpPr>
        <p:spPr>
          <a:xfrm>
            <a:off x="6432500" y="4567650"/>
            <a:ext cx="4819700" cy="514134"/>
          </a:xfrm>
          <a:custGeom>
            <a:avLst/>
            <a:gdLst>
              <a:gd name="connsiteX0" fmla="*/ 175565 w 3511296"/>
              <a:gd name="connsiteY0" fmla="*/ 3657 h 519379"/>
              <a:gd name="connsiteX1" fmla="*/ 3511296 w 3511296"/>
              <a:gd name="connsiteY1" fmla="*/ 504748 h 519379"/>
              <a:gd name="connsiteX2" fmla="*/ 2172615 w 3511296"/>
              <a:gd name="connsiteY2" fmla="*/ 519379 h 519379"/>
              <a:gd name="connsiteX3" fmla="*/ 0 w 3511296"/>
              <a:gd name="connsiteY3" fmla="*/ 0 h 519379"/>
              <a:gd name="connsiteX4" fmla="*/ 175565 w 3511296"/>
              <a:gd name="connsiteY4" fmla="*/ 3657 h 519379"/>
              <a:gd name="connsiteX0" fmla="*/ 168421 w 3504152"/>
              <a:gd name="connsiteY0" fmla="*/ 0 h 515722"/>
              <a:gd name="connsiteX1" fmla="*/ 3504152 w 3504152"/>
              <a:gd name="connsiteY1" fmla="*/ 501091 h 515722"/>
              <a:gd name="connsiteX2" fmla="*/ 2165471 w 3504152"/>
              <a:gd name="connsiteY2" fmla="*/ 515722 h 515722"/>
              <a:gd name="connsiteX3" fmla="*/ 0 w 3504152"/>
              <a:gd name="connsiteY3" fmla="*/ 8249 h 515722"/>
              <a:gd name="connsiteX4" fmla="*/ 168421 w 3504152"/>
              <a:gd name="connsiteY4" fmla="*/ 0 h 515722"/>
              <a:gd name="connsiteX0" fmla="*/ 175565 w 3511296"/>
              <a:gd name="connsiteY0" fmla="*/ 0 h 515722"/>
              <a:gd name="connsiteX1" fmla="*/ 3511296 w 3511296"/>
              <a:gd name="connsiteY1" fmla="*/ 501091 h 515722"/>
              <a:gd name="connsiteX2" fmla="*/ 2172615 w 3511296"/>
              <a:gd name="connsiteY2" fmla="*/ 515722 h 515722"/>
              <a:gd name="connsiteX3" fmla="*/ 0 w 3511296"/>
              <a:gd name="connsiteY3" fmla="*/ 3487 h 515722"/>
              <a:gd name="connsiteX4" fmla="*/ 175565 w 3511296"/>
              <a:gd name="connsiteY4" fmla="*/ 0 h 515722"/>
              <a:gd name="connsiteX0" fmla="*/ 194615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94615 w 3511296"/>
              <a:gd name="connsiteY4" fmla="*/ 1276 h 512235"/>
              <a:gd name="connsiteX0" fmla="*/ 173183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73183 w 3511296"/>
              <a:gd name="connsiteY4" fmla="*/ 1276 h 512235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8710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9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5868 h 510959"/>
              <a:gd name="connsiteX4" fmla="*/ 173183 w 3504153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9526 h 510959"/>
              <a:gd name="connsiteX4" fmla="*/ 173183 w 3504153"/>
              <a:gd name="connsiteY4" fmla="*/ 0 h 510959"/>
              <a:gd name="connsiteX0" fmla="*/ 173183 w 3504153"/>
              <a:gd name="connsiteY0" fmla="*/ 5104 h 516063"/>
              <a:gd name="connsiteX1" fmla="*/ 3504153 w 3504153"/>
              <a:gd name="connsiteY1" fmla="*/ 496670 h 516063"/>
              <a:gd name="connsiteX2" fmla="*/ 2158328 w 3504153"/>
              <a:gd name="connsiteY2" fmla="*/ 516063 h 516063"/>
              <a:gd name="connsiteX3" fmla="*/ 0 w 3504153"/>
              <a:gd name="connsiteY3" fmla="*/ 0 h 516063"/>
              <a:gd name="connsiteX4" fmla="*/ 173183 w 3504153"/>
              <a:gd name="connsiteY4" fmla="*/ 5104 h 516063"/>
              <a:gd name="connsiteX0" fmla="*/ 184156 w 3515126"/>
              <a:gd name="connsiteY0" fmla="*/ 1447 h 512406"/>
              <a:gd name="connsiteX1" fmla="*/ 3515126 w 3515126"/>
              <a:gd name="connsiteY1" fmla="*/ 493013 h 512406"/>
              <a:gd name="connsiteX2" fmla="*/ 2169301 w 3515126"/>
              <a:gd name="connsiteY2" fmla="*/ 512406 h 512406"/>
              <a:gd name="connsiteX3" fmla="*/ 0 w 3515126"/>
              <a:gd name="connsiteY3" fmla="*/ 0 h 512406"/>
              <a:gd name="connsiteX4" fmla="*/ 184156 w 3515126"/>
              <a:gd name="connsiteY4" fmla="*/ 1447 h 512406"/>
              <a:gd name="connsiteX0" fmla="*/ 173183 w 3504153"/>
              <a:gd name="connsiteY0" fmla="*/ 1447 h 512406"/>
              <a:gd name="connsiteX1" fmla="*/ 3504153 w 3504153"/>
              <a:gd name="connsiteY1" fmla="*/ 493013 h 512406"/>
              <a:gd name="connsiteX2" fmla="*/ 2158328 w 3504153"/>
              <a:gd name="connsiteY2" fmla="*/ 512406 h 512406"/>
              <a:gd name="connsiteX3" fmla="*/ 0 w 3504153"/>
              <a:gd name="connsiteY3" fmla="*/ 0 h 512406"/>
              <a:gd name="connsiteX4" fmla="*/ 173183 w 3504153"/>
              <a:gd name="connsiteY4" fmla="*/ 1447 h 512406"/>
              <a:gd name="connsiteX0" fmla="*/ 162210 w 3493180"/>
              <a:gd name="connsiteY0" fmla="*/ 0 h 510959"/>
              <a:gd name="connsiteX1" fmla="*/ 3493180 w 3493180"/>
              <a:gd name="connsiteY1" fmla="*/ 491566 h 510959"/>
              <a:gd name="connsiteX2" fmla="*/ 2147355 w 3493180"/>
              <a:gd name="connsiteY2" fmla="*/ 510959 h 510959"/>
              <a:gd name="connsiteX3" fmla="*/ 0 w 3493180"/>
              <a:gd name="connsiteY3" fmla="*/ 2211 h 510959"/>
              <a:gd name="connsiteX4" fmla="*/ 162210 w 3493180"/>
              <a:gd name="connsiteY4" fmla="*/ 0 h 510959"/>
              <a:gd name="connsiteX0" fmla="*/ 165867 w 3496837"/>
              <a:gd name="connsiteY0" fmla="*/ 0 h 510959"/>
              <a:gd name="connsiteX1" fmla="*/ 3496837 w 3496837"/>
              <a:gd name="connsiteY1" fmla="*/ 491566 h 510959"/>
              <a:gd name="connsiteX2" fmla="*/ 2151012 w 3496837"/>
              <a:gd name="connsiteY2" fmla="*/ 510959 h 510959"/>
              <a:gd name="connsiteX3" fmla="*/ 0 w 3496837"/>
              <a:gd name="connsiteY3" fmla="*/ 9526 h 510959"/>
              <a:gd name="connsiteX4" fmla="*/ 165867 w 3496837"/>
              <a:gd name="connsiteY4" fmla="*/ 0 h 510959"/>
              <a:gd name="connsiteX0" fmla="*/ 173182 w 3504152"/>
              <a:gd name="connsiteY0" fmla="*/ 0 h 510959"/>
              <a:gd name="connsiteX1" fmla="*/ 3504152 w 3504152"/>
              <a:gd name="connsiteY1" fmla="*/ 491566 h 510959"/>
              <a:gd name="connsiteX2" fmla="*/ 2158327 w 3504152"/>
              <a:gd name="connsiteY2" fmla="*/ 510959 h 510959"/>
              <a:gd name="connsiteX3" fmla="*/ 0 w 3504152"/>
              <a:gd name="connsiteY3" fmla="*/ 9526 h 510959"/>
              <a:gd name="connsiteX4" fmla="*/ 173182 w 3504152"/>
              <a:gd name="connsiteY4" fmla="*/ 0 h 510959"/>
              <a:gd name="connsiteX0" fmla="*/ 191470 w 3522440"/>
              <a:gd name="connsiteY0" fmla="*/ 0 h 510959"/>
              <a:gd name="connsiteX1" fmla="*/ 3522440 w 3522440"/>
              <a:gd name="connsiteY1" fmla="*/ 491566 h 510959"/>
              <a:gd name="connsiteX2" fmla="*/ 2176615 w 3522440"/>
              <a:gd name="connsiteY2" fmla="*/ 510959 h 510959"/>
              <a:gd name="connsiteX3" fmla="*/ 0 w 3522440"/>
              <a:gd name="connsiteY3" fmla="*/ 2211 h 510959"/>
              <a:gd name="connsiteX4" fmla="*/ 191470 w 3522440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6615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2972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42609 w 3555227"/>
              <a:gd name="connsiteY0" fmla="*/ 0 h 514134"/>
              <a:gd name="connsiteX1" fmla="*/ 3555227 w 3555227"/>
              <a:gd name="connsiteY1" fmla="*/ 512956 h 514134"/>
              <a:gd name="connsiteX2" fmla="*/ 2519650 w 3555227"/>
              <a:gd name="connsiteY2" fmla="*/ 514134 h 514134"/>
              <a:gd name="connsiteX3" fmla="*/ 0 w 3555227"/>
              <a:gd name="connsiteY3" fmla="*/ 5386 h 514134"/>
              <a:gd name="connsiteX4" fmla="*/ 142609 w 3555227"/>
              <a:gd name="connsiteY4" fmla="*/ 0 h 514134"/>
              <a:gd name="connsiteX0" fmla="*/ 142609 w 3529633"/>
              <a:gd name="connsiteY0" fmla="*/ 0 h 514134"/>
              <a:gd name="connsiteX1" fmla="*/ 3529633 w 3529633"/>
              <a:gd name="connsiteY1" fmla="*/ 512956 h 514134"/>
              <a:gd name="connsiteX2" fmla="*/ 2519650 w 3529633"/>
              <a:gd name="connsiteY2" fmla="*/ 514134 h 514134"/>
              <a:gd name="connsiteX3" fmla="*/ 0 w 3529633"/>
              <a:gd name="connsiteY3" fmla="*/ 5386 h 514134"/>
              <a:gd name="connsiteX4" fmla="*/ 142609 w 3529633"/>
              <a:gd name="connsiteY4" fmla="*/ 0 h 514134"/>
              <a:gd name="connsiteX0" fmla="*/ 142609 w 3531960"/>
              <a:gd name="connsiteY0" fmla="*/ 0 h 514134"/>
              <a:gd name="connsiteX1" fmla="*/ 3531960 w 3531960"/>
              <a:gd name="connsiteY1" fmla="*/ 506606 h 514134"/>
              <a:gd name="connsiteX2" fmla="*/ 2519650 w 3531960"/>
              <a:gd name="connsiteY2" fmla="*/ 514134 h 514134"/>
              <a:gd name="connsiteX3" fmla="*/ 0 w 3531960"/>
              <a:gd name="connsiteY3" fmla="*/ 5386 h 514134"/>
              <a:gd name="connsiteX4" fmla="*/ 142609 w 3531960"/>
              <a:gd name="connsiteY4" fmla="*/ 0 h 51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960" h="514134">
                <a:moveTo>
                  <a:pt x="142609" y="0"/>
                </a:moveTo>
                <a:lnTo>
                  <a:pt x="3531960" y="506606"/>
                </a:lnTo>
                <a:lnTo>
                  <a:pt x="2519650" y="514134"/>
                </a:lnTo>
                <a:lnTo>
                  <a:pt x="0" y="5386"/>
                </a:lnTo>
                <a:lnTo>
                  <a:pt x="14260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C48B2-02E9-4FDF-8B79-807E0B6E5F25}"/>
              </a:ext>
            </a:extLst>
          </p:cNvPr>
          <p:cNvSpPr/>
          <p:nvPr/>
        </p:nvSpPr>
        <p:spPr>
          <a:xfrm>
            <a:off x="6467627" y="2350261"/>
            <a:ext cx="4754407" cy="3248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95E1E875-94A2-461E-918A-8479336A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54" y="235451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79F3E-DF24-4C6E-967B-3F32D4317836}"/>
              </a:ext>
            </a:extLst>
          </p:cNvPr>
          <p:cNvSpPr/>
          <p:nvPr/>
        </p:nvSpPr>
        <p:spPr>
          <a:xfrm>
            <a:off x="6225432" y="3311537"/>
            <a:ext cx="5026768" cy="3248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C84A1F1D-2BB4-463D-9E16-6C067D87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50" y="3324308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5A277-2576-4D86-B127-4584218B101F}"/>
              </a:ext>
            </a:extLst>
          </p:cNvPr>
          <p:cNvSpPr/>
          <p:nvPr/>
        </p:nvSpPr>
        <p:spPr>
          <a:xfrm>
            <a:off x="964041" y="1869623"/>
            <a:ext cx="4763372" cy="3248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F6155480-23A5-44F1-A1C1-4F9DD513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00" y="1869622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668D-8E4C-4124-9761-234AC796D197}"/>
              </a:ext>
            </a:extLst>
          </p:cNvPr>
          <p:cNvSpPr/>
          <p:nvPr/>
        </p:nvSpPr>
        <p:spPr>
          <a:xfrm>
            <a:off x="964040" y="2830899"/>
            <a:ext cx="4972416" cy="324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4B9BF8B4-3737-40FD-B0C3-1E930D49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2839412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E5126-299F-4B00-87BD-7BFF860B0212}"/>
              </a:ext>
            </a:extLst>
          </p:cNvPr>
          <p:cNvSpPr/>
          <p:nvPr/>
        </p:nvSpPr>
        <p:spPr>
          <a:xfrm>
            <a:off x="964041" y="3792175"/>
            <a:ext cx="5148047" cy="3248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B4F2B2B8-D683-4BCD-A60A-09D8503D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3809200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F2A30-C990-4017-9F08-18DFE779758E}"/>
              </a:ext>
            </a:extLst>
          </p:cNvPr>
          <p:cNvSpPr txBox="1"/>
          <p:nvPr/>
        </p:nvSpPr>
        <p:spPr>
          <a:xfrm>
            <a:off x="6744073" y="2694206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FE27-6363-4653-A782-0E1DD8273761}"/>
              </a:ext>
            </a:extLst>
          </p:cNvPr>
          <p:cNvSpPr txBox="1"/>
          <p:nvPr/>
        </p:nvSpPr>
        <p:spPr>
          <a:xfrm>
            <a:off x="6744073" y="3662040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160C-1A50-4D7E-9775-0787F78D7BD9}"/>
              </a:ext>
            </a:extLst>
          </p:cNvPr>
          <p:cNvSpPr txBox="1"/>
          <p:nvPr/>
        </p:nvSpPr>
        <p:spPr>
          <a:xfrm>
            <a:off x="1149148" y="2210290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82601-3F8D-4675-8A2D-517B4A9BEA29}"/>
              </a:ext>
            </a:extLst>
          </p:cNvPr>
          <p:cNvSpPr txBox="1"/>
          <p:nvPr/>
        </p:nvSpPr>
        <p:spPr>
          <a:xfrm>
            <a:off x="1149148" y="3178124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4E84E-5764-46A7-97AE-5CFE3AD25DDF}"/>
              </a:ext>
            </a:extLst>
          </p:cNvPr>
          <p:cNvSpPr txBox="1"/>
          <p:nvPr/>
        </p:nvSpPr>
        <p:spPr>
          <a:xfrm>
            <a:off x="1149148" y="4145958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F95A3-D001-4C68-A538-5573B149A6EF}"/>
              </a:ext>
            </a:extLst>
          </p:cNvPr>
          <p:cNvSpPr/>
          <p:nvPr/>
        </p:nvSpPr>
        <p:spPr>
          <a:xfrm>
            <a:off x="96404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30C1E-B41C-4511-B4F3-87D26F3B6B6E}"/>
              </a:ext>
            </a:extLst>
          </p:cNvPr>
          <p:cNvSpPr/>
          <p:nvPr/>
        </p:nvSpPr>
        <p:spPr>
          <a:xfrm>
            <a:off x="7677336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D0737-44F2-469C-B548-B4E80ED0EF01}"/>
              </a:ext>
            </a:extLst>
          </p:cNvPr>
          <p:cNvSpPr/>
          <p:nvPr/>
        </p:nvSpPr>
        <p:spPr>
          <a:xfrm>
            <a:off x="3201805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D77C4-AE7E-4B03-A59D-E2CA2B915770}"/>
              </a:ext>
            </a:extLst>
          </p:cNvPr>
          <p:cNvSpPr/>
          <p:nvPr/>
        </p:nvSpPr>
        <p:spPr>
          <a:xfrm>
            <a:off x="543957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EBE7B-AAA8-45AC-9409-326F3C85E1AA}"/>
              </a:ext>
            </a:extLst>
          </p:cNvPr>
          <p:cNvSpPr/>
          <p:nvPr/>
        </p:nvSpPr>
        <p:spPr>
          <a:xfrm>
            <a:off x="9915102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75486D33-C691-45AD-947D-51917C189647}"/>
              </a:ext>
            </a:extLst>
          </p:cNvPr>
          <p:cNvSpPr/>
          <p:nvPr/>
        </p:nvSpPr>
        <p:spPr>
          <a:xfrm>
            <a:off x="1450986" y="546104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E1AE873-CC4F-458F-BA7B-F9B48E2E403B}"/>
              </a:ext>
            </a:extLst>
          </p:cNvPr>
          <p:cNvSpPr/>
          <p:nvPr/>
        </p:nvSpPr>
        <p:spPr>
          <a:xfrm flipH="1">
            <a:off x="3659430" y="54216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D38381DD-00BC-45EA-BC71-DD71F2016F76}"/>
              </a:ext>
            </a:extLst>
          </p:cNvPr>
          <p:cNvSpPr/>
          <p:nvPr/>
        </p:nvSpPr>
        <p:spPr>
          <a:xfrm>
            <a:off x="5901316" y="541923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86B4D9F-4B47-4377-8EB2-B029DC65A703}"/>
              </a:ext>
            </a:extLst>
          </p:cNvPr>
          <p:cNvSpPr/>
          <p:nvPr/>
        </p:nvSpPr>
        <p:spPr>
          <a:xfrm>
            <a:off x="8154714" y="540134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7CE9C921-2E73-4196-82FD-90EED0EC0EA6}"/>
              </a:ext>
            </a:extLst>
          </p:cNvPr>
          <p:cNvSpPr/>
          <p:nvPr/>
        </p:nvSpPr>
        <p:spPr>
          <a:xfrm>
            <a:off x="10413801" y="5389520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7E806-1393-41BF-B2B6-D1C1F6CFA17F}"/>
              </a:ext>
            </a:extLst>
          </p:cNvPr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51A2659-8E50-4B53-912C-6C4223B70C54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CE19D8C-F09B-4412-8147-1E9855C7FD13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2507E9B0-42AB-469F-9BB8-0C159611FE00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7D295D7-89E5-48C8-A6B9-F77856B7A3E7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BB0AD06-4AE4-49A1-B290-12C4E774867A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5B3785E-D986-4B2D-8384-A3281CBE059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46ECD-8422-45EC-B2C7-ABBEC501F170}"/>
              </a:ext>
            </a:extLst>
          </p:cNvPr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990B7A-F6F9-4EF1-8A5D-7B1EF1AB427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556EB-FB79-4A89-926D-55553C572DFC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0037E8-2415-4CD3-B262-1C36B040D2F1}"/>
              </a:ext>
            </a:extLst>
          </p:cNvPr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F4DA6D-790A-4716-BBB6-9B6649728DD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53D968-8895-4B54-9736-3266E7AEE6C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F8FB14-66A3-4D55-8C89-CE0F792DF1F0}"/>
              </a:ext>
            </a:extLst>
          </p:cNvPr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B7EDE-7CA1-4C78-B281-0BF957DDBC5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06DDC4-B629-4D2A-B5EA-54A198E6E39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D78DC9-7B6F-4404-B51D-30EF63A1CB8B}"/>
              </a:ext>
            </a:extLst>
          </p:cNvPr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311F4-CE59-49AA-891B-4C5F2A683E2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9B3945-5B0F-46BF-ABD6-F2EA6669B45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F3226-42B0-4B95-B9C4-6895176F3EA9}"/>
              </a:ext>
            </a:extLst>
          </p:cNvPr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39B36B-9AFE-4E2F-86C8-8AB36B94FD8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3EA0FD-9DB3-49CC-8440-EF573769206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23535-F0C3-436E-8724-D3B1447A0BE2}"/>
              </a:ext>
            </a:extLst>
          </p:cNvPr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36EAE-3AC7-459F-AE34-0239D685427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8BD440-6F6E-4053-8C63-D88D99D43AA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00EA6ED2-175E-47E9-811F-F24FAA7F9E20}"/>
              </a:ext>
            </a:extLst>
          </p:cNvPr>
          <p:cNvSpPr/>
          <p:nvPr/>
        </p:nvSpPr>
        <p:spPr>
          <a:xfrm flipH="1">
            <a:off x="5229209" y="4389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D10947E9-8AE0-4F70-85CB-CB556C9125D6}"/>
              </a:ext>
            </a:extLst>
          </p:cNvPr>
          <p:cNvSpPr/>
          <p:nvPr/>
        </p:nvSpPr>
        <p:spPr>
          <a:xfrm>
            <a:off x="6650024" y="43897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7205628-14D1-451E-8BEC-EB658F9CC53A}"/>
              </a:ext>
            </a:extLst>
          </p:cNvPr>
          <p:cNvSpPr/>
          <p:nvPr/>
        </p:nvSpPr>
        <p:spPr>
          <a:xfrm>
            <a:off x="5272408" y="3134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95230606-7512-4F39-AFA8-56153FC5DD26}"/>
              </a:ext>
            </a:extLst>
          </p:cNvPr>
          <p:cNvSpPr/>
          <p:nvPr/>
        </p:nvSpPr>
        <p:spPr>
          <a:xfrm>
            <a:off x="5918448" y="248202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507A740-1962-4A05-A86D-DD1C1098D225}"/>
              </a:ext>
            </a:extLst>
          </p:cNvPr>
          <p:cNvSpPr/>
          <p:nvPr/>
        </p:nvSpPr>
        <p:spPr>
          <a:xfrm rot="2700000">
            <a:off x="6646445" y="30748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057DB511-FC25-4263-ADD8-3AFF76C3A730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2">
            <a:extLst>
              <a:ext uri="{FF2B5EF4-FFF2-40B4-BE49-F238E27FC236}">
                <a16:creationId xmlns:a16="http://schemas.microsoft.com/office/drawing/2014/main" id="{21B1B923-BDB8-4BFC-AA4C-96EDC5C1079B}"/>
              </a:ext>
            </a:extLst>
          </p:cNvPr>
          <p:cNvSpPr/>
          <p:nvPr/>
        </p:nvSpPr>
        <p:spPr>
          <a:xfrm>
            <a:off x="726229" y="1815149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자유형: 도형 23">
            <a:extLst>
              <a:ext uri="{FF2B5EF4-FFF2-40B4-BE49-F238E27FC236}">
                <a16:creationId xmlns:a16="http://schemas.microsoft.com/office/drawing/2014/main" id="{DD43C1CE-C457-4EA0-BAFF-3851834E9389}"/>
              </a:ext>
            </a:extLst>
          </p:cNvPr>
          <p:cNvSpPr/>
          <p:nvPr/>
        </p:nvSpPr>
        <p:spPr>
          <a:xfrm>
            <a:off x="726229" y="3939481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6A1711-DD6C-460D-8F93-47135FE12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56833A7-283F-4D12-BED0-6C31FA04CFCD}"/>
              </a:ext>
            </a:extLst>
          </p:cNvPr>
          <p:cNvSpPr txBox="1">
            <a:spLocks/>
          </p:cNvSpPr>
          <p:nvPr/>
        </p:nvSpPr>
        <p:spPr>
          <a:xfrm>
            <a:off x="872763" y="3237977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1A598-3FDA-4B66-99F6-71E0D2E1107E}"/>
              </a:ext>
            </a:extLst>
          </p:cNvPr>
          <p:cNvSpPr txBox="1">
            <a:spLocks/>
          </p:cNvSpPr>
          <p:nvPr/>
        </p:nvSpPr>
        <p:spPr>
          <a:xfrm>
            <a:off x="873110" y="5326209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04443921-DB18-4D9A-81C7-AD1F213B4AD9}"/>
              </a:ext>
            </a:extLst>
          </p:cNvPr>
          <p:cNvGrpSpPr/>
          <p:nvPr/>
        </p:nvGrpSpPr>
        <p:grpSpPr>
          <a:xfrm>
            <a:off x="3740450" y="4361295"/>
            <a:ext cx="2959290" cy="1306720"/>
            <a:chOff x="6189555" y="4650111"/>
            <a:chExt cx="2551344" cy="1306720"/>
          </a:xfrm>
        </p:grpSpPr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1668063E-2F15-473C-B3E1-5DE596C822FF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95D6625-809A-40B5-B613-AE909196F9CC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36195BB-AB24-4702-9F8E-1C5EA08B1E91}"/>
              </a:ext>
            </a:extLst>
          </p:cNvPr>
          <p:cNvGrpSpPr/>
          <p:nvPr/>
        </p:nvGrpSpPr>
        <p:grpSpPr>
          <a:xfrm>
            <a:off x="3740450" y="2192532"/>
            <a:ext cx="2959290" cy="1306720"/>
            <a:chOff x="6189555" y="4650111"/>
            <a:chExt cx="2551344" cy="1306720"/>
          </a:xfrm>
        </p:grpSpPr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EE497B77-2B98-4DC7-B00B-BA3E02ADDC24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29847172-FA2B-4281-8C94-A0A9B9242AD1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sp>
        <p:nvSpPr>
          <p:cNvPr id="25" name="Donut 22">
            <a:extLst>
              <a:ext uri="{FF2B5EF4-FFF2-40B4-BE49-F238E27FC236}">
                <a16:creationId xmlns:a16="http://schemas.microsoft.com/office/drawing/2014/main" id="{43C4F8D9-83F6-4AA1-8FE4-47A5F38E4CAC}"/>
              </a:ext>
            </a:extLst>
          </p:cNvPr>
          <p:cNvSpPr>
            <a:spLocks noChangeAspect="1"/>
          </p:cNvSpPr>
          <p:nvPr/>
        </p:nvSpPr>
        <p:spPr>
          <a:xfrm>
            <a:off x="1580558" y="2625821"/>
            <a:ext cx="636142" cy="32583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Graphic 56">
            <a:extLst>
              <a:ext uri="{FF2B5EF4-FFF2-40B4-BE49-F238E27FC236}">
                <a16:creationId xmlns:a16="http://schemas.microsoft.com/office/drawing/2014/main" id="{A07CA259-DC15-4AE3-8D98-431F7232CBF1}"/>
              </a:ext>
            </a:extLst>
          </p:cNvPr>
          <p:cNvSpPr/>
          <p:nvPr/>
        </p:nvSpPr>
        <p:spPr>
          <a:xfrm>
            <a:off x="1660198" y="4567776"/>
            <a:ext cx="476863" cy="618385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solidFill>
            <a:schemeClr val="bg1"/>
          </a:solidFill>
          <a:ln w="40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71D71A-678B-4A5E-840E-E42643AE82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0D2921C-17BB-4410-8B9E-FADFC6986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id="{0CCFF86A-FBFB-44F2-B475-BD702FD6746F}"/>
              </a:ext>
            </a:extLst>
          </p:cNvPr>
          <p:cNvSpPr/>
          <p:nvPr/>
        </p:nvSpPr>
        <p:spPr>
          <a:xfrm>
            <a:off x="5375984" y="2634865"/>
            <a:ext cx="1440030" cy="1371457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06A5217B-B8F3-4916-A61A-04BF3A220DAA}"/>
              </a:ext>
            </a:extLst>
          </p:cNvPr>
          <p:cNvSpPr/>
          <p:nvPr/>
        </p:nvSpPr>
        <p:spPr>
          <a:xfrm rot="10800000">
            <a:off x="4471176" y="4225736"/>
            <a:ext cx="3231250" cy="1728049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id="{CE0ECA2F-8FD6-4F39-BFFB-BBE7C31274D6}"/>
              </a:ext>
            </a:extLst>
          </p:cNvPr>
          <p:cNvSpPr/>
          <p:nvPr/>
        </p:nvSpPr>
        <p:spPr>
          <a:xfrm rot="2400500">
            <a:off x="7047930" y="3194697"/>
            <a:ext cx="1440030" cy="137145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id="{39F5D8AF-B67C-4C44-B00A-3C9C86872DAB}"/>
              </a:ext>
            </a:extLst>
          </p:cNvPr>
          <p:cNvSpPr/>
          <p:nvPr/>
        </p:nvSpPr>
        <p:spPr>
          <a:xfrm rot="4800000">
            <a:off x="7960020" y="4618894"/>
            <a:ext cx="1440030" cy="1371457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gular Pentagon 11">
            <a:extLst>
              <a:ext uri="{FF2B5EF4-FFF2-40B4-BE49-F238E27FC236}">
                <a16:creationId xmlns:a16="http://schemas.microsoft.com/office/drawing/2014/main" id="{9C8AA14D-221E-47FE-9C18-FCF5D9B1B7D5}"/>
              </a:ext>
            </a:extLst>
          </p:cNvPr>
          <p:cNvSpPr/>
          <p:nvPr/>
        </p:nvSpPr>
        <p:spPr>
          <a:xfrm rot="19199500" flipH="1">
            <a:off x="3704040" y="3194697"/>
            <a:ext cx="1440030" cy="1371457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gular Pentagon 12">
            <a:extLst>
              <a:ext uri="{FF2B5EF4-FFF2-40B4-BE49-F238E27FC236}">
                <a16:creationId xmlns:a16="http://schemas.microsoft.com/office/drawing/2014/main" id="{0A7255D5-CA14-4851-B67D-82DEB02AE202}"/>
              </a:ext>
            </a:extLst>
          </p:cNvPr>
          <p:cNvSpPr/>
          <p:nvPr/>
        </p:nvSpPr>
        <p:spPr>
          <a:xfrm rot="16800000" flipH="1">
            <a:off x="2791950" y="4618894"/>
            <a:ext cx="1440030" cy="1371457"/>
          </a:xfrm>
          <a:prstGeom prst="pentagon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AE6A73-0CBC-4BBB-9338-EE26C1E3CB86}"/>
              </a:ext>
            </a:extLst>
          </p:cNvPr>
          <p:cNvGrpSpPr/>
          <p:nvPr/>
        </p:nvGrpSpPr>
        <p:grpSpPr>
          <a:xfrm>
            <a:off x="1772574" y="2604260"/>
            <a:ext cx="2021542" cy="877176"/>
            <a:chOff x="2079598" y="4270877"/>
            <a:chExt cx="2053645" cy="877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FA4DBD-A150-4965-A9D2-CAFF9FE37A2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7C69C-9DE2-4ED1-A00E-DB7959E7CCA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6416C-3168-4812-9737-D54AD6B1565D}"/>
              </a:ext>
            </a:extLst>
          </p:cNvPr>
          <p:cNvGrpSpPr/>
          <p:nvPr/>
        </p:nvGrpSpPr>
        <p:grpSpPr>
          <a:xfrm>
            <a:off x="710124" y="4742456"/>
            <a:ext cx="2021542" cy="877176"/>
            <a:chOff x="2079598" y="4270877"/>
            <a:chExt cx="2053645" cy="877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9747F2-9508-4BF5-BEDB-F68B9E93F955}"/>
                </a:ext>
              </a:extLst>
            </p:cNvPr>
            <p:cNvSpPr txBox="1"/>
            <p:nvPr/>
          </p:nvSpPr>
          <p:spPr>
            <a:xfrm>
              <a:off x="2098434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48A3A-A8C7-4C6B-B99D-ED4C438B57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3E3A36-7694-48AE-870E-6A094BEEB636}"/>
              </a:ext>
            </a:extLst>
          </p:cNvPr>
          <p:cNvGrpSpPr/>
          <p:nvPr/>
        </p:nvGrpSpPr>
        <p:grpSpPr>
          <a:xfrm>
            <a:off x="8415534" y="2604260"/>
            <a:ext cx="2018302" cy="877176"/>
            <a:chOff x="2079598" y="4270877"/>
            <a:chExt cx="2053645" cy="877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2D6AFF-A15F-49FF-8BCD-2466608189B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04AB29-2CE0-44AA-976D-B4488F168BA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807D90-CB07-498B-BA1E-00DDF22A3123}"/>
              </a:ext>
            </a:extLst>
          </p:cNvPr>
          <p:cNvGrpSpPr/>
          <p:nvPr/>
        </p:nvGrpSpPr>
        <p:grpSpPr>
          <a:xfrm>
            <a:off x="9470062" y="4742456"/>
            <a:ext cx="2018302" cy="877176"/>
            <a:chOff x="2079598" y="4270877"/>
            <a:chExt cx="2053645" cy="8771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AAED02-351F-4770-A648-CED3148099A1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9E329B-8E54-4581-9165-FD01211C88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86097-CD87-4DE5-AEF0-22006B981298}"/>
              </a:ext>
            </a:extLst>
          </p:cNvPr>
          <p:cNvGrpSpPr/>
          <p:nvPr/>
        </p:nvGrpSpPr>
        <p:grpSpPr>
          <a:xfrm>
            <a:off x="4541468" y="1880271"/>
            <a:ext cx="3114439" cy="687214"/>
            <a:chOff x="-537128" y="1114177"/>
            <a:chExt cx="3722722" cy="6872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56A459-4BEF-411A-979D-D564EFE92EC1}"/>
                </a:ext>
              </a:extLst>
            </p:cNvPr>
            <p:cNvSpPr txBox="1"/>
            <p:nvPr/>
          </p:nvSpPr>
          <p:spPr>
            <a:xfrm>
              <a:off x="-537128" y="1114177"/>
              <a:ext cx="37212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11CCE-95C9-4C39-9B20-AE271C33F140}"/>
                </a:ext>
              </a:extLst>
            </p:cNvPr>
            <p:cNvSpPr txBox="1"/>
            <p:nvPr/>
          </p:nvSpPr>
          <p:spPr>
            <a:xfrm>
              <a:off x="-522129" y="1339726"/>
              <a:ext cx="3707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DC5B0-323A-486F-9EEB-A15E96369B72}"/>
              </a:ext>
            </a:extLst>
          </p:cNvPr>
          <p:cNvGrpSpPr/>
          <p:nvPr/>
        </p:nvGrpSpPr>
        <p:grpSpPr>
          <a:xfrm>
            <a:off x="5489734" y="2962412"/>
            <a:ext cx="1217907" cy="929304"/>
            <a:chOff x="3233964" y="1888430"/>
            <a:chExt cx="1544813" cy="92930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B75E25-2CDF-4A47-958F-2DFAEEB55A3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BEACFA-99E9-4AF9-80FD-F5DC7889269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B745A0-2CFA-4450-AB4F-F9E9493E57B4}"/>
              </a:ext>
            </a:extLst>
          </p:cNvPr>
          <p:cNvGrpSpPr/>
          <p:nvPr/>
        </p:nvGrpSpPr>
        <p:grpSpPr>
          <a:xfrm>
            <a:off x="3848852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4C81D1-83D3-42C2-A852-083679FE370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CD12DD-390F-4B49-9A2F-6F799FD10BF6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A8DA85-E454-4396-A5E3-5F59C72383F0}"/>
              </a:ext>
            </a:extLst>
          </p:cNvPr>
          <p:cNvGrpSpPr/>
          <p:nvPr/>
        </p:nvGrpSpPr>
        <p:grpSpPr>
          <a:xfrm>
            <a:off x="2987856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390D35-0ABC-4553-8E4B-713D2A412B7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F330C5-9EF9-49C3-B3C8-5FE2609BB97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501DA7-B657-48DB-A485-DC516FB44341}"/>
              </a:ext>
            </a:extLst>
          </p:cNvPr>
          <p:cNvGrpSpPr/>
          <p:nvPr/>
        </p:nvGrpSpPr>
        <p:grpSpPr>
          <a:xfrm>
            <a:off x="7120527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E724D0-566C-4ADF-AF9F-294DFCA371F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0C9D42-23B9-4A6A-B74D-3A42587B44E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81ADE0-4927-4944-AFA2-837DB0F00083}"/>
              </a:ext>
            </a:extLst>
          </p:cNvPr>
          <p:cNvGrpSpPr/>
          <p:nvPr/>
        </p:nvGrpSpPr>
        <p:grpSpPr>
          <a:xfrm>
            <a:off x="7970623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6DFDEC-DCCF-4E3B-A67B-4E36577F949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2A1624-C310-4F29-80C1-F44C1B171F9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2CDF9992-0111-4BA9-9918-808FBE444DAA}"/>
              </a:ext>
            </a:extLst>
          </p:cNvPr>
          <p:cNvSpPr/>
          <p:nvPr/>
        </p:nvSpPr>
        <p:spPr>
          <a:xfrm flipH="1">
            <a:off x="5758322" y="5456295"/>
            <a:ext cx="656954" cy="541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8C7337-6E1B-4A30-985C-3176D819B05D}"/>
              </a:ext>
            </a:extLst>
          </p:cNvPr>
          <p:cNvGrpSpPr/>
          <p:nvPr/>
        </p:nvGrpSpPr>
        <p:grpSpPr>
          <a:xfrm>
            <a:off x="2366328" y="5812668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7C9A08-3307-4046-B0C9-4E5A9E84BE88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56760C-7DD8-4D08-9515-212F5FF1B7A8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997026-41F4-4D6F-85D5-EF3659738A3D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5F2CDE-910F-491C-BEF1-B31FCBC4F1CC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9FF388-B275-4CC0-BE3B-BABA594E5CF6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0CAFAC-A581-4066-A517-6016AF64AF88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4A32FF-7C60-4331-A212-266D334178B7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BA8FC7-A245-4050-8757-9F2DFE80E183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E7389-D881-4B19-BDC0-276A43799914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9E85BA-2281-461B-98D7-E925B648B66D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17CD0-940F-4422-86F0-8CF4BC423ACD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4C3A0-B7EE-463E-9E79-C2D823CB01E4}"/>
              </a:ext>
            </a:extLst>
          </p:cNvPr>
          <p:cNvGrpSpPr/>
          <p:nvPr/>
        </p:nvGrpSpPr>
        <p:grpSpPr>
          <a:xfrm>
            <a:off x="6291931" y="1760933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7AFDD-A756-4201-ABF9-BE48746B19F9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82BC2F-1D67-4985-89EA-13E11F5A367D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8AAC2-78AC-48E8-B963-2CE715F3FECC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A921B-FAE8-4949-A58A-915281DF19AF}"/>
              </a:ext>
            </a:extLst>
          </p:cNvPr>
          <p:cNvGrpSpPr/>
          <p:nvPr/>
        </p:nvGrpSpPr>
        <p:grpSpPr>
          <a:xfrm>
            <a:off x="9013204" y="1760933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CF057-F4E6-4FD9-BCEE-701C60A7DBB9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B9B1B-C28E-4779-9CEB-5A57E6FAAEC2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F6DE3-7D1D-4964-9717-3F910E11FB2B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E9310C-8C70-4FB5-8329-9ECAECD898FA}"/>
              </a:ext>
            </a:extLst>
          </p:cNvPr>
          <p:cNvGrpSpPr/>
          <p:nvPr/>
        </p:nvGrpSpPr>
        <p:grpSpPr>
          <a:xfrm>
            <a:off x="6291931" y="4137197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8BFFF0-CF17-428F-9DE0-B75436B1D195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70F167-F96D-42C9-84A6-A3596EBC0A3F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B7726-40A4-4F15-8F87-63BED48B831A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D119B1-A475-4140-81FA-0BBF438E2B7C}"/>
              </a:ext>
            </a:extLst>
          </p:cNvPr>
          <p:cNvGrpSpPr/>
          <p:nvPr/>
        </p:nvGrpSpPr>
        <p:grpSpPr>
          <a:xfrm>
            <a:off x="9013204" y="4137197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C129E-5898-4295-BDFD-A938D9A9BB78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58EF4C-AB6F-4272-BD22-494C2332C886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15CBB-8A4E-4495-BF1E-9843BDDEE08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C580607F-384C-4062-8AEB-B97CBE15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3871"/>
              </p:ext>
            </p:extLst>
          </p:nvPr>
        </p:nvGraphicFramePr>
        <p:xfrm>
          <a:off x="906450" y="1767393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F78FC9-A22F-463A-B71C-8353E10237F2}"/>
              </a:ext>
            </a:extLst>
          </p:cNvPr>
          <p:cNvGrpSpPr/>
          <p:nvPr/>
        </p:nvGrpSpPr>
        <p:grpSpPr>
          <a:xfrm>
            <a:off x="7850221" y="3264441"/>
            <a:ext cx="3859992" cy="3081678"/>
            <a:chOff x="755576" y="2985717"/>
            <a:chExt cx="3092136" cy="30816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DAD63C-140E-4281-B94D-41FF18833A39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3AB35A-75E4-4311-8D66-C1E46087F062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E0715D-27EC-4F14-9AEC-52818B86B8D8}"/>
              </a:ext>
            </a:extLst>
          </p:cNvPr>
          <p:cNvSpPr txBox="1"/>
          <p:nvPr/>
        </p:nvSpPr>
        <p:spPr>
          <a:xfrm>
            <a:off x="612870" y="536552"/>
            <a:ext cx="285990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4924362" y="124971"/>
            <a:ext cx="7259052" cy="9355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5684576" y="5388975"/>
            <a:ext cx="5773999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5339056" y="4144823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5942717" y="2900672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5076711" y="1656521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6638643" y="162979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6638643" y="2873941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6638643" y="4118092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6638643" y="536224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3A7AC3-CEAA-4E6F-AE37-4E00337FF7CF}"/>
              </a:ext>
            </a:extLst>
          </p:cNvPr>
          <p:cNvGrpSpPr/>
          <p:nvPr/>
        </p:nvGrpSpPr>
        <p:grpSpPr>
          <a:xfrm>
            <a:off x="7875747" y="1722123"/>
            <a:ext cx="3994320" cy="968823"/>
            <a:chOff x="7875747" y="1722123"/>
            <a:chExt cx="3994320" cy="9688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D97B4-8C1F-40E0-B9CB-474BE6F7753B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DA87E-2832-417E-B4D6-2879FF612B8E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CF5D08-C79E-4E4B-A11C-B1666872F5D1}"/>
              </a:ext>
            </a:extLst>
          </p:cNvPr>
          <p:cNvGrpSpPr/>
          <p:nvPr/>
        </p:nvGrpSpPr>
        <p:grpSpPr>
          <a:xfrm>
            <a:off x="7875747" y="2966274"/>
            <a:ext cx="3994320" cy="968823"/>
            <a:chOff x="7875747" y="1722123"/>
            <a:chExt cx="3994320" cy="96882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2CC64E-4285-45CA-BCCD-41773A3F8791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4B00E4-B462-4DEA-B06F-5ABCD65D341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B1EC22-6AF2-4732-81E6-A1A577DCAE44}"/>
              </a:ext>
            </a:extLst>
          </p:cNvPr>
          <p:cNvGrpSpPr/>
          <p:nvPr/>
        </p:nvGrpSpPr>
        <p:grpSpPr>
          <a:xfrm>
            <a:off x="7875747" y="4210425"/>
            <a:ext cx="3994320" cy="959298"/>
            <a:chOff x="7875747" y="1722123"/>
            <a:chExt cx="3994320" cy="95929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D5535-066A-4DBB-BC02-F99F52823D6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90A629-8148-4A30-AA69-BE5CB22A9A3F}"/>
              </a:ext>
            </a:extLst>
          </p:cNvPr>
          <p:cNvGrpSpPr/>
          <p:nvPr/>
        </p:nvGrpSpPr>
        <p:grpSpPr>
          <a:xfrm>
            <a:off x="7875747" y="5454577"/>
            <a:ext cx="3994320" cy="973098"/>
            <a:chOff x="7875747" y="5454577"/>
            <a:chExt cx="3994320" cy="9730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0F30BC-1DC7-430C-9553-736A87770ED5}"/>
                </a:ext>
              </a:extLst>
            </p:cNvPr>
            <p:cNvSpPr txBox="1"/>
            <p:nvPr/>
          </p:nvSpPr>
          <p:spPr>
            <a:xfrm>
              <a:off x="7875747" y="5966010"/>
              <a:ext cx="399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F3C0-1614-45A7-B3CA-5233DC310C30}"/>
                </a:ext>
              </a:extLst>
            </p:cNvPr>
            <p:cNvSpPr txBox="1"/>
            <p:nvPr/>
          </p:nvSpPr>
          <p:spPr>
            <a:xfrm>
              <a:off x="7875747" y="5454577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35312-794E-459F-A655-4093DA276018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13529-02AA-4AE0-AC48-A3885EA58355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17751-BF08-49C0-8D64-12619E082C2C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2CC06-0781-4332-BF03-E891DC4723DD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0985A022-655D-4DC1-A08B-76F4A498FE3F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B87FDB5-1D29-4848-A30E-68B3AAFF8367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8054E12-F961-4D76-A908-F451E61986AA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586D14-002E-4C19-AD46-F5C212573A70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D57E28-5939-42EC-9B7A-538B973A44ED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5E6B0-FB0A-4CFB-A4AC-7E2E8D6FDE5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FE804-39CA-4AC7-9BDD-29087DB50CAE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6D783-CAFD-4C16-9832-272DCABE0B07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598F0-21B0-4870-A9EF-89A433D40B2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B1CBF3-B003-45F0-A8F9-54724175494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819F4-2F40-4BB9-BC63-0E0806A9E17B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A24C-489B-4C7C-B4F0-2AF00B70120D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13A7B7-C75B-4A00-9C16-BE4ABCFB6FD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A0D7C2-5C2B-43E9-B781-025FB8392521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568FD0-AFDC-44B8-BDF3-F83C28D310E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91910-E9C1-455D-AE00-F562522F927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0B6FAC-1CF6-404D-BB10-9ABA7596948B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EF4EA3-251E-4DCC-934A-5E8D979910A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8CFB4-87A7-487E-BC38-B012B49E5DE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4A050-02D9-47E3-9422-B349622C1C31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712545-DCC9-4CE6-9871-F011925BC60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231E3-CAF3-40A1-8882-B75285CAA79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43E88-BD2C-42E1-9390-F1C69392F790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276B0B-2DEF-4EAF-8285-2F76E631FDE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687DBC-7375-4CDF-AFB2-ADF5CBC11CC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E8B434-9E89-4869-ACFE-F6F39A1B4999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9AE13-E312-4B1C-8DCD-60F90BB7A5C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3DFF7B-81D9-4F69-88FD-D53958066B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55FE22-CA2E-4F03-8DCC-07A2235828BB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53BFBF-2846-446D-9103-3F08E3762F3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AD286A-4D0D-4BA2-A770-B7077B1AB5A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C46BF33-5732-4D30-B33B-C71940268FEE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3688B-9592-46A8-998D-14742EB2DD64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52DAD-B2B9-4224-BB63-B5FDFDA2ACFC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F9085F-3A34-439A-A154-4BC24A35CE1C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3C0F6A-8667-406E-B9D8-55AA255B7C10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0FA2F1-7CD2-427C-8515-7192BD4EB7CD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37701B-161C-4FC8-9838-80F85F15208A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ADF35F-A6FF-4258-A60A-C96DA3F31CFA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34441-98FD-4330-A8C8-1DAEEE6AC78D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6D01D-C708-415D-BFEB-B68ACB41E58D}"/>
              </a:ext>
            </a:extLst>
          </p:cNvPr>
          <p:cNvGrpSpPr/>
          <p:nvPr/>
        </p:nvGrpSpPr>
        <p:grpSpPr>
          <a:xfrm>
            <a:off x="1464414" y="3408009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591F4C44-F46B-48F6-AE7B-7FD1F73CFF5B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EC1065F0-5D1C-407E-B635-C4E3D40AD3DC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E046F-D4DC-4EF6-BC21-B6EF0536953F}"/>
              </a:ext>
            </a:extLst>
          </p:cNvPr>
          <p:cNvGrpSpPr/>
          <p:nvPr/>
        </p:nvGrpSpPr>
        <p:grpSpPr>
          <a:xfrm>
            <a:off x="5345428" y="3408009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3B9ECB1-1D10-44EC-82D1-A573FABF3074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CEB4A85-DFAB-4C88-A600-3BF94B330102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28EEF-01E2-41AF-8ED1-ECE252529678}"/>
              </a:ext>
            </a:extLst>
          </p:cNvPr>
          <p:cNvGrpSpPr/>
          <p:nvPr/>
        </p:nvGrpSpPr>
        <p:grpSpPr>
          <a:xfrm>
            <a:off x="9226441" y="3408009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9FDAB01-F8D3-4A47-AE7A-D39B8A9407B5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A7789A2A-2A41-428F-8E17-975ECD41588D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20B8D-9930-4F54-BFE4-69ACD796CCFF}"/>
              </a:ext>
            </a:extLst>
          </p:cNvPr>
          <p:cNvGrpSpPr/>
          <p:nvPr/>
        </p:nvGrpSpPr>
        <p:grpSpPr>
          <a:xfrm>
            <a:off x="7285935" y="2988585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45E0EB67-DC47-4425-B7F7-59C49CF542A9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648B2A8-D565-4DA9-AF3F-FB611580431B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6D0783-EC10-4C5E-80AC-8732A5756588}"/>
              </a:ext>
            </a:extLst>
          </p:cNvPr>
          <p:cNvGrpSpPr/>
          <p:nvPr/>
        </p:nvGrpSpPr>
        <p:grpSpPr>
          <a:xfrm>
            <a:off x="3404921" y="2988585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7F69DA3-269B-4DD5-A654-CAB67B3D54E5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85E5BA2-F3DB-452A-B2D1-DAB4D0DCF8CF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7620A9-1D74-4CE3-817A-62C6D8432C78}"/>
              </a:ext>
            </a:extLst>
          </p:cNvPr>
          <p:cNvGrpSpPr/>
          <p:nvPr/>
        </p:nvGrpSpPr>
        <p:grpSpPr>
          <a:xfrm>
            <a:off x="2779708" y="4839202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BAE67-8F8F-4A77-A8B3-A96B9099068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FA521F-5059-4F34-8196-8920A20661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5E1E65-67F1-430F-A681-383CC37D7E61}"/>
              </a:ext>
            </a:extLst>
          </p:cNvPr>
          <p:cNvGrpSpPr/>
          <p:nvPr/>
        </p:nvGrpSpPr>
        <p:grpSpPr>
          <a:xfrm>
            <a:off x="6660721" y="4839202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2FB86-B421-4412-97A9-A12AA3DE5E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ED820-BE67-4F6A-A46A-552069FDD9B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BCCC9-7C97-4485-A91B-78288444036C}"/>
              </a:ext>
            </a:extLst>
          </p:cNvPr>
          <p:cNvGrpSpPr/>
          <p:nvPr/>
        </p:nvGrpSpPr>
        <p:grpSpPr>
          <a:xfrm>
            <a:off x="839202" y="1738107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E2869E-1754-4CC3-B264-FFB736C560D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E2B4C6-5D7B-4700-91C8-CFC3B07A17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B472C-4037-432E-865F-E3A1D09E0447}"/>
              </a:ext>
            </a:extLst>
          </p:cNvPr>
          <p:cNvGrpSpPr/>
          <p:nvPr/>
        </p:nvGrpSpPr>
        <p:grpSpPr>
          <a:xfrm>
            <a:off x="4720214" y="1738107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011C3A-BDE5-44A3-AA65-C21B873A16C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0BA268-8AE0-4615-A418-DD12803CC77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803BB-10E0-4C42-8916-B815700ABD6A}"/>
              </a:ext>
            </a:extLst>
          </p:cNvPr>
          <p:cNvGrpSpPr/>
          <p:nvPr/>
        </p:nvGrpSpPr>
        <p:grpSpPr>
          <a:xfrm>
            <a:off x="8601228" y="1738107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D5031-2160-490A-8672-38655B25A37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2A5D1F-AFE5-41DF-906E-0B58345D76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D075B28B-6DD0-47E3-830D-57650663BD51}"/>
              </a:ext>
            </a:extLst>
          </p:cNvPr>
          <p:cNvSpPr/>
          <p:nvPr/>
        </p:nvSpPr>
        <p:spPr>
          <a:xfrm>
            <a:off x="2048590" y="40112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9A838959-D469-4F41-A134-A69A5849B96B}"/>
              </a:ext>
            </a:extLst>
          </p:cNvPr>
          <p:cNvSpPr/>
          <p:nvPr/>
        </p:nvSpPr>
        <p:spPr>
          <a:xfrm flipH="1">
            <a:off x="9751728" y="401206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57B6F58-C0CA-4E27-BD53-7626C9A09A35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9759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277281F-79DB-4886-8C59-E360168759A4}"/>
              </a:ext>
            </a:extLst>
          </p:cNvPr>
          <p:cNvSpPr/>
          <p:nvPr/>
        </p:nvSpPr>
        <p:spPr>
          <a:xfrm>
            <a:off x="3983240" y="365618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49F60B32-7CA0-4F3B-A4FD-7B25BCC120A3}"/>
              </a:ext>
            </a:extLst>
          </p:cNvPr>
          <p:cNvSpPr/>
          <p:nvPr/>
        </p:nvSpPr>
        <p:spPr>
          <a:xfrm>
            <a:off x="5853931" y="40175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23E769-0778-4C4B-AC14-1BC9E2ADDFDE}"/>
              </a:ext>
            </a:extLst>
          </p:cNvPr>
          <p:cNvSpPr/>
          <p:nvPr/>
        </p:nvSpPr>
        <p:spPr>
          <a:xfrm>
            <a:off x="651022" y="2901552"/>
            <a:ext cx="2782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733922-09D0-4947-A22F-827D7C734182}"/>
              </a:ext>
            </a:extLst>
          </p:cNvPr>
          <p:cNvSpPr/>
          <p:nvPr/>
        </p:nvSpPr>
        <p:spPr>
          <a:xfrm>
            <a:off x="651022" y="466703"/>
            <a:ext cx="2996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5D6268"/>
                </a:solidFill>
              </a:rPr>
              <a:t>Simple </a:t>
            </a:r>
            <a:r>
              <a:rPr lang="en-US" altLang="ko-KR" sz="3600" b="1" dirty="0">
                <a:solidFill>
                  <a:schemeClr val="accent3"/>
                </a:solidFill>
              </a:rPr>
              <a:t>Portfolio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>
                <a:solidFill>
                  <a:srgbClr val="5D6268"/>
                </a:solidFill>
              </a:rPr>
              <a:t>Presentation Designed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2D32C-9036-4FEC-AC8F-BAD42E3307F5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2C4E-5E6E-4C15-9A3F-9E84FF72DEB1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FE2B-7A81-4AE1-9662-5682C7416783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222D6FE-A75B-404F-81FB-63EF74D490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50D312-78B2-4CB6-B674-438CBE4069D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7803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3F7317-775E-4E96-A469-5F13F666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25851"/>
              </p:ext>
            </p:extLst>
          </p:nvPr>
        </p:nvGraphicFramePr>
        <p:xfrm>
          <a:off x="910583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31CB2-911F-483F-9C4F-F0665CE6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45295"/>
              </p:ext>
            </p:extLst>
          </p:nvPr>
        </p:nvGraphicFramePr>
        <p:xfrm>
          <a:off x="3593005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795767-9581-403E-9C11-A164BFA2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5416"/>
              </p:ext>
            </p:extLst>
          </p:nvPr>
        </p:nvGraphicFramePr>
        <p:xfrm>
          <a:off x="6275427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71AC8-DA7C-4380-B64F-ED0051BF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27017"/>
              </p:ext>
            </p:extLst>
          </p:nvPr>
        </p:nvGraphicFramePr>
        <p:xfrm>
          <a:off x="8957849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7E1BB-6B9D-4F39-AA03-1FCB75A69BC5}"/>
              </a:ext>
            </a:extLst>
          </p:cNvPr>
          <p:cNvSpPr/>
          <p:nvPr/>
        </p:nvSpPr>
        <p:spPr>
          <a:xfrm>
            <a:off x="3573700" y="1842052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AE1FC-80F9-4634-91FD-7C3DA67CE3BD}"/>
              </a:ext>
            </a:extLst>
          </p:cNvPr>
          <p:cNvSpPr txBox="1"/>
          <p:nvPr/>
        </p:nvSpPr>
        <p:spPr>
          <a:xfrm>
            <a:off x="876454" y="1914932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FF0-FBCB-46EC-80CA-283E2B53C5F4}"/>
              </a:ext>
            </a:extLst>
          </p:cNvPr>
          <p:cNvSpPr txBox="1"/>
          <p:nvPr/>
        </p:nvSpPr>
        <p:spPr>
          <a:xfrm>
            <a:off x="1912725" y="208420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4785868" y="1981518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C836CB-8B65-4B93-AEF6-7CC0E17E2751}"/>
              </a:ext>
            </a:extLst>
          </p:cNvPr>
          <p:cNvGrpSpPr/>
          <p:nvPr/>
        </p:nvGrpSpPr>
        <p:grpSpPr>
          <a:xfrm>
            <a:off x="5615198" y="1903907"/>
            <a:ext cx="5717526" cy="668379"/>
            <a:chOff x="3779912" y="1717580"/>
            <a:chExt cx="4896545" cy="6683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502E22-B6DD-4B1D-8012-C334FA35D85F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7E89C-BB51-4682-8AB4-4D56E85A0B04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B52D4-82FB-467F-B9B4-4EF3DBE7BB5E}"/>
              </a:ext>
            </a:extLst>
          </p:cNvPr>
          <p:cNvSpPr/>
          <p:nvPr/>
        </p:nvSpPr>
        <p:spPr>
          <a:xfrm>
            <a:off x="3573700" y="296130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1013C-29F7-43A9-A8CE-B18B983667EA}"/>
              </a:ext>
            </a:extLst>
          </p:cNvPr>
          <p:cNvSpPr txBox="1"/>
          <p:nvPr/>
        </p:nvSpPr>
        <p:spPr>
          <a:xfrm>
            <a:off x="876454" y="3034184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DAD11-A261-4494-8BE0-B265CF1AD1EE}"/>
              </a:ext>
            </a:extLst>
          </p:cNvPr>
          <p:cNvSpPr txBox="1"/>
          <p:nvPr/>
        </p:nvSpPr>
        <p:spPr>
          <a:xfrm>
            <a:off x="1912725" y="321884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4785868" y="3077497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2933A5-1A58-4E8E-9DFA-3AE424EB244F}"/>
              </a:ext>
            </a:extLst>
          </p:cNvPr>
          <p:cNvGrpSpPr/>
          <p:nvPr/>
        </p:nvGrpSpPr>
        <p:grpSpPr>
          <a:xfrm>
            <a:off x="5615198" y="3013990"/>
            <a:ext cx="5717526" cy="668379"/>
            <a:chOff x="3779912" y="1717580"/>
            <a:chExt cx="4896545" cy="6683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5C567-3C2D-4EDD-97C1-262E0FB62C0D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483272-11ED-4EAA-86B7-FC30856EC2C9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D365F-1141-4E12-B119-08BD4433F168}"/>
              </a:ext>
            </a:extLst>
          </p:cNvPr>
          <p:cNvSpPr/>
          <p:nvPr/>
        </p:nvSpPr>
        <p:spPr>
          <a:xfrm>
            <a:off x="3573700" y="4080558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63395-7C20-4787-87FF-0D7FA8252DC2}"/>
              </a:ext>
            </a:extLst>
          </p:cNvPr>
          <p:cNvSpPr txBox="1"/>
          <p:nvPr/>
        </p:nvSpPr>
        <p:spPr>
          <a:xfrm>
            <a:off x="876454" y="4153437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19721-2057-4D68-8D0C-AF0651686CC8}"/>
              </a:ext>
            </a:extLst>
          </p:cNvPr>
          <p:cNvSpPr txBox="1"/>
          <p:nvPr/>
        </p:nvSpPr>
        <p:spPr>
          <a:xfrm>
            <a:off x="1912725" y="4338103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4785868" y="4196750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909BA7-03F0-4237-A023-B61E71B3B096}"/>
              </a:ext>
            </a:extLst>
          </p:cNvPr>
          <p:cNvGrpSpPr/>
          <p:nvPr/>
        </p:nvGrpSpPr>
        <p:grpSpPr>
          <a:xfrm>
            <a:off x="5615198" y="4133243"/>
            <a:ext cx="5717526" cy="668379"/>
            <a:chOff x="3779912" y="1717580"/>
            <a:chExt cx="4896545" cy="6683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6C857F-D430-4925-BAF0-3EB70E2146F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B2BCD5-B592-47B6-894D-B289B5EE4F80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32D79-3C41-4BBF-A93E-4CA7D4C7CAC4}"/>
              </a:ext>
            </a:extLst>
          </p:cNvPr>
          <p:cNvSpPr/>
          <p:nvPr/>
        </p:nvSpPr>
        <p:spPr>
          <a:xfrm>
            <a:off x="3573700" y="5199810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68FF7-C7AA-459F-AE62-A4D1991A8B02}"/>
              </a:ext>
            </a:extLst>
          </p:cNvPr>
          <p:cNvSpPr txBox="1"/>
          <p:nvPr/>
        </p:nvSpPr>
        <p:spPr>
          <a:xfrm>
            <a:off x="876454" y="5272690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8375DA-ADFE-48E5-B84B-24B6C8FDE58F}"/>
              </a:ext>
            </a:extLst>
          </p:cNvPr>
          <p:cNvSpPr txBox="1"/>
          <p:nvPr/>
        </p:nvSpPr>
        <p:spPr>
          <a:xfrm>
            <a:off x="1912724" y="5441967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hevron 37">
            <a:extLst>
              <a:ext uri="{FF2B5EF4-FFF2-40B4-BE49-F238E27FC236}">
                <a16:creationId xmlns:a16="http://schemas.microsoft.com/office/drawing/2014/main" id="{1F78A85C-4B55-4B44-92CB-2E256646F9C7}"/>
              </a:ext>
            </a:extLst>
          </p:cNvPr>
          <p:cNvSpPr/>
          <p:nvPr/>
        </p:nvSpPr>
        <p:spPr>
          <a:xfrm>
            <a:off x="4785868" y="533927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64D5B1-1FB2-4301-BBF3-72459C57D38A}"/>
              </a:ext>
            </a:extLst>
          </p:cNvPr>
          <p:cNvGrpSpPr/>
          <p:nvPr/>
        </p:nvGrpSpPr>
        <p:grpSpPr>
          <a:xfrm>
            <a:off x="5615198" y="5261665"/>
            <a:ext cx="5717526" cy="668379"/>
            <a:chOff x="3779912" y="1717580"/>
            <a:chExt cx="4896545" cy="6683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E668FF-FC74-4740-B466-29E674F94321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4FEF72-3DC9-4F24-ADF3-5FC6B2D2D686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Rectangle 16">
            <a:extLst>
              <a:ext uri="{FF2B5EF4-FFF2-40B4-BE49-F238E27FC236}">
                <a16:creationId xmlns:a16="http://schemas.microsoft.com/office/drawing/2014/main" id="{883A2021-1701-4D61-87F4-CCC20F08AAF7}"/>
              </a:ext>
            </a:extLst>
          </p:cNvPr>
          <p:cNvSpPr/>
          <p:nvPr/>
        </p:nvSpPr>
        <p:spPr>
          <a:xfrm rot="2700000">
            <a:off x="3836784" y="424397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75CB17F8-3D20-4521-81F4-6B57A93D69BF}"/>
              </a:ext>
            </a:extLst>
          </p:cNvPr>
          <p:cNvSpPr/>
          <p:nvPr/>
        </p:nvSpPr>
        <p:spPr>
          <a:xfrm flipH="1">
            <a:off x="3773903" y="320863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EF8E1A75-73B5-452C-87D2-6BDA567709E0}"/>
              </a:ext>
            </a:extLst>
          </p:cNvPr>
          <p:cNvSpPr/>
          <p:nvPr/>
        </p:nvSpPr>
        <p:spPr>
          <a:xfrm>
            <a:off x="3796546" y="208907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EAD964FD-E5F1-4962-BFE1-5D26CD65FCE1}"/>
              </a:ext>
            </a:extLst>
          </p:cNvPr>
          <p:cNvSpPr>
            <a:spLocks noChangeAspect="1"/>
          </p:cNvSpPr>
          <p:nvPr/>
        </p:nvSpPr>
        <p:spPr>
          <a:xfrm>
            <a:off x="3771744" y="54336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5F778-0436-4FC9-876B-07A134D42004}"/>
              </a:ext>
            </a:extLst>
          </p:cNvPr>
          <p:cNvSpPr txBox="1"/>
          <p:nvPr/>
        </p:nvSpPr>
        <p:spPr>
          <a:xfrm>
            <a:off x="767867" y="38117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22E05-7C8D-4131-B106-7C68472FC6D9}"/>
              </a:ext>
            </a:extLst>
          </p:cNvPr>
          <p:cNvSpPr txBox="1"/>
          <p:nvPr/>
        </p:nvSpPr>
        <p:spPr>
          <a:xfrm>
            <a:off x="1667356" y="5830693"/>
            <a:ext cx="116919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819C-5E86-48D1-AAC7-4425CB1DA101}"/>
              </a:ext>
            </a:extLst>
          </p:cNvPr>
          <p:cNvSpPr txBox="1"/>
          <p:nvPr/>
        </p:nvSpPr>
        <p:spPr>
          <a:xfrm>
            <a:off x="597653" y="3286235"/>
            <a:ext cx="373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47F92-A9F5-4689-AE75-5A2FAB3AD4FA}"/>
              </a:ext>
            </a:extLst>
          </p:cNvPr>
          <p:cNvSpPr txBox="1"/>
          <p:nvPr/>
        </p:nvSpPr>
        <p:spPr>
          <a:xfrm>
            <a:off x="710119" y="5830693"/>
            <a:ext cx="85903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FBD7-43F5-4989-AEE5-2B262A0124B7}"/>
              </a:ext>
            </a:extLst>
          </p:cNvPr>
          <p:cNvSpPr txBox="1"/>
          <p:nvPr/>
        </p:nvSpPr>
        <p:spPr>
          <a:xfrm>
            <a:off x="2934757" y="5830693"/>
            <a:ext cx="126271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EEEB8-1FE6-4E36-BD39-2C89CC81EB20}"/>
              </a:ext>
            </a:extLst>
          </p:cNvPr>
          <p:cNvSpPr txBox="1"/>
          <p:nvPr/>
        </p:nvSpPr>
        <p:spPr>
          <a:xfrm>
            <a:off x="9002596" y="5830693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951648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22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3001616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91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5051584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9151522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96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3C8CF-0DB8-4DD8-88A8-C6244D71648B}"/>
              </a:ext>
            </a:extLst>
          </p:cNvPr>
          <p:cNvGrpSpPr/>
          <p:nvPr/>
        </p:nvGrpSpPr>
        <p:grpSpPr>
          <a:xfrm>
            <a:off x="1454576" y="2079495"/>
            <a:ext cx="1411829" cy="1292663"/>
            <a:chOff x="6210997" y="1433695"/>
            <a:chExt cx="1457348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B3E53-3C4E-4A46-B11B-5383A186E92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6BCA95-CF96-414B-9847-0939F212D1E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458C7-6D80-43F3-9980-1BCAAFF05500}"/>
              </a:ext>
            </a:extLst>
          </p:cNvPr>
          <p:cNvGrpSpPr/>
          <p:nvPr/>
        </p:nvGrpSpPr>
        <p:grpSpPr>
          <a:xfrm>
            <a:off x="5563580" y="2079495"/>
            <a:ext cx="1411829" cy="1292663"/>
            <a:chOff x="6210997" y="1433695"/>
            <a:chExt cx="1457348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10DC22-3E39-493C-9652-00EE4A35D7D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597103-E47E-4DC2-B1EA-FE6592D5E45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DD505-C507-4E23-BC95-715F67AAF073}"/>
              </a:ext>
            </a:extLst>
          </p:cNvPr>
          <p:cNvGrpSpPr/>
          <p:nvPr/>
        </p:nvGrpSpPr>
        <p:grpSpPr>
          <a:xfrm>
            <a:off x="9672585" y="2079495"/>
            <a:ext cx="1411829" cy="1292663"/>
            <a:chOff x="6210997" y="1433695"/>
            <a:chExt cx="1457348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793340-9740-451F-A704-2CDE882C52E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6133B-BC66-48F2-9A8B-367C85318EC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F95423-BB6D-46E8-91F3-F7F199966BCB}"/>
              </a:ext>
            </a:extLst>
          </p:cNvPr>
          <p:cNvGrpSpPr/>
          <p:nvPr/>
        </p:nvGrpSpPr>
        <p:grpSpPr>
          <a:xfrm>
            <a:off x="3509078" y="4699909"/>
            <a:ext cx="1411829" cy="1292663"/>
            <a:chOff x="6210997" y="1433695"/>
            <a:chExt cx="1457348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8F5FA6-0AEC-4C0F-B664-A5F013827B9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17F54-9F33-4CBC-B121-19FF70804FB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90DB4-0BBC-450A-96F6-C4EC719AE248}"/>
              </a:ext>
            </a:extLst>
          </p:cNvPr>
          <p:cNvGrpSpPr/>
          <p:nvPr/>
        </p:nvGrpSpPr>
        <p:grpSpPr>
          <a:xfrm>
            <a:off x="7618082" y="4699909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FADA99-2C53-4328-8FF9-8F3FA9E371F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4A66AD-A009-400E-8BB7-BC17EE9115F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988922" y="2001969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993952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67345" y="200196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72374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9145768" y="200196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9150798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028133" y="4609912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033162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7106557" y="4609912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7111586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7101552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29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B614C0-F3A6-4923-93D9-D1447363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323649"/>
              </p:ext>
            </p:extLst>
          </p:nvPr>
        </p:nvGraphicFramePr>
        <p:xfrm>
          <a:off x="838201" y="1674985"/>
          <a:ext cx="561022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848E8EB-9473-4796-B725-AB453AF0AAFF}"/>
              </a:ext>
            </a:extLst>
          </p:cNvPr>
          <p:cNvGrpSpPr/>
          <p:nvPr/>
        </p:nvGrpSpPr>
        <p:grpSpPr>
          <a:xfrm>
            <a:off x="7533278" y="1910069"/>
            <a:ext cx="3906247" cy="876132"/>
            <a:chOff x="910640" y="3100886"/>
            <a:chExt cx="1527408" cy="1643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B9C39E-CA94-4500-9C25-2742C22B46FD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158B1-FCF7-4470-95C6-60241AE18214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AE03A7-9B95-42FB-A5A6-63BE19A6A9AE}"/>
              </a:ext>
            </a:extLst>
          </p:cNvPr>
          <p:cNvSpPr txBox="1"/>
          <p:nvPr/>
        </p:nvSpPr>
        <p:spPr>
          <a:xfrm>
            <a:off x="6333320" y="1955721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78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5C8BF-E74B-4F7D-8CAD-15AABFC95BE2}"/>
              </a:ext>
            </a:extLst>
          </p:cNvPr>
          <p:cNvGrpSpPr/>
          <p:nvPr/>
        </p:nvGrpSpPr>
        <p:grpSpPr>
          <a:xfrm>
            <a:off x="7533278" y="3158208"/>
            <a:ext cx="3906247" cy="876132"/>
            <a:chOff x="910640" y="3100886"/>
            <a:chExt cx="1527408" cy="1643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984310-6EEA-427B-9188-9B99A985049B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72BEC1-D002-44A8-9CEF-55760A1F990F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F1643A-DBB8-4C3E-A3C4-58CF6B18234E}"/>
              </a:ext>
            </a:extLst>
          </p:cNvPr>
          <p:cNvSpPr txBox="1"/>
          <p:nvPr/>
        </p:nvSpPr>
        <p:spPr>
          <a:xfrm>
            <a:off x="6332742" y="3203861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54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742378-18DC-4E9F-8CB9-1EB611FBFBB0}"/>
              </a:ext>
            </a:extLst>
          </p:cNvPr>
          <p:cNvGrpSpPr/>
          <p:nvPr/>
        </p:nvGrpSpPr>
        <p:grpSpPr>
          <a:xfrm>
            <a:off x="7533278" y="4472637"/>
            <a:ext cx="3906247" cy="876132"/>
            <a:chOff x="910640" y="3100886"/>
            <a:chExt cx="1527408" cy="1643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A399D4-8346-43FE-92B5-5742643FD7DA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A121AC-0C62-4F81-8D3C-0839F01F0B6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B84D75-4F7E-4042-A7D0-AF4B16F4038C}"/>
              </a:ext>
            </a:extLst>
          </p:cNvPr>
          <p:cNvSpPr txBox="1"/>
          <p:nvPr/>
        </p:nvSpPr>
        <p:spPr>
          <a:xfrm>
            <a:off x="6332164" y="4518289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84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0B902-804A-480D-A9E8-3FE3A1D22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E4C2F-B54F-47C9-80F5-FB0768F9E11D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253F4-D4F3-4DED-8E3F-4419F35BD1E4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3C57665C-3544-4BA5-A55A-F83D374B8BB1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6471-42A4-4E20-8288-446793AB31C1}"/>
              </a:ext>
            </a:extLst>
          </p:cNvPr>
          <p:cNvSpPr txBox="1"/>
          <p:nvPr/>
        </p:nvSpPr>
        <p:spPr>
          <a:xfrm>
            <a:off x="6525626" y="3091999"/>
            <a:ext cx="2154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29">
            <a:extLst>
              <a:ext uri="{FF2B5EF4-FFF2-40B4-BE49-F238E27FC236}">
                <a16:creationId xmlns:a16="http://schemas.microsoft.com/office/drawing/2014/main" id="{B0F833F9-1F2C-429D-822E-D8948E956745}"/>
              </a:ext>
            </a:extLst>
          </p:cNvPr>
          <p:cNvGrpSpPr/>
          <p:nvPr/>
        </p:nvGrpSpPr>
        <p:grpSpPr>
          <a:xfrm>
            <a:off x="5704445" y="4476635"/>
            <a:ext cx="1775516" cy="1694684"/>
            <a:chOff x="3736410" y="4379961"/>
            <a:chExt cx="1454320" cy="16946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F1DCD-D5CA-4413-B372-1DE066AC1C9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387F8-AC8B-4E72-9C54-20E96F3640C6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A66CBE91-D415-49E3-85DE-228E93D6245C}"/>
              </a:ext>
            </a:extLst>
          </p:cNvPr>
          <p:cNvGrpSpPr/>
          <p:nvPr/>
        </p:nvGrpSpPr>
        <p:grpSpPr>
          <a:xfrm>
            <a:off x="7714220" y="4476635"/>
            <a:ext cx="1775516" cy="1694684"/>
            <a:chOff x="3736410" y="4379961"/>
            <a:chExt cx="1454320" cy="16946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493406-502A-40BF-AA0B-15E5AEA897A5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85B083-5CC7-43F6-BB1C-13C2373DA453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A1B212F4-ECCF-4E28-A6CC-2DC08AAB24BB}"/>
              </a:ext>
            </a:extLst>
          </p:cNvPr>
          <p:cNvGrpSpPr/>
          <p:nvPr/>
        </p:nvGrpSpPr>
        <p:grpSpPr>
          <a:xfrm>
            <a:off x="9723995" y="4476635"/>
            <a:ext cx="1775516" cy="1694684"/>
            <a:chOff x="3736410" y="4379961"/>
            <a:chExt cx="1454320" cy="16946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3CB29-6FC8-41FB-9DEA-A2A9F2FCEF5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CE7688-177C-4449-BE65-2E77315730E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425C70E8-2453-4661-B402-18B5A648B84E}"/>
              </a:ext>
            </a:extLst>
          </p:cNvPr>
          <p:cNvGrpSpPr/>
          <p:nvPr/>
        </p:nvGrpSpPr>
        <p:grpSpPr>
          <a:xfrm>
            <a:off x="3694670" y="4476635"/>
            <a:ext cx="1775516" cy="1694684"/>
            <a:chOff x="3736410" y="4379961"/>
            <a:chExt cx="1454320" cy="16946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1045D-3DE0-4AC0-A989-07A030E6E8E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F0826E-4F55-43C8-B047-CDB01208566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12">
            <a:extLst>
              <a:ext uri="{FF2B5EF4-FFF2-40B4-BE49-F238E27FC236}">
                <a16:creationId xmlns:a16="http://schemas.microsoft.com/office/drawing/2014/main" id="{16531912-B13F-4145-902E-0F177C98797E}"/>
              </a:ext>
            </a:extLst>
          </p:cNvPr>
          <p:cNvSpPr/>
          <p:nvPr/>
        </p:nvSpPr>
        <p:spPr>
          <a:xfrm>
            <a:off x="4265514" y="3685540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EAB9587C-EF2A-4655-97B2-150116580EC5}"/>
              </a:ext>
            </a:extLst>
          </p:cNvPr>
          <p:cNvSpPr/>
          <p:nvPr/>
        </p:nvSpPr>
        <p:spPr>
          <a:xfrm>
            <a:off x="6275289" y="3685540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27B9AF6E-7620-40D7-BEF4-6A6050BA1AE2}"/>
              </a:ext>
            </a:extLst>
          </p:cNvPr>
          <p:cNvSpPr/>
          <p:nvPr/>
        </p:nvSpPr>
        <p:spPr>
          <a:xfrm>
            <a:off x="8285064" y="3685540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624D4218-2998-4954-BB11-C3DFE7AEF408}"/>
              </a:ext>
            </a:extLst>
          </p:cNvPr>
          <p:cNvSpPr/>
          <p:nvPr/>
        </p:nvSpPr>
        <p:spPr>
          <a:xfrm>
            <a:off x="10294839" y="3685540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50F74AFD-6936-40DE-A459-17B83398637E}"/>
              </a:ext>
            </a:extLst>
          </p:cNvPr>
          <p:cNvSpPr>
            <a:spLocks noEditPoints="1"/>
          </p:cNvSpPr>
          <p:nvPr/>
        </p:nvSpPr>
        <p:spPr bwMode="auto">
          <a:xfrm>
            <a:off x="6415592" y="3871902"/>
            <a:ext cx="353222" cy="261108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509D2FB1-154A-4278-B195-8BCAE63C078B}"/>
              </a:ext>
            </a:extLst>
          </p:cNvPr>
          <p:cNvSpPr>
            <a:spLocks noEditPoints="1"/>
          </p:cNvSpPr>
          <p:nvPr/>
        </p:nvSpPr>
        <p:spPr bwMode="auto">
          <a:xfrm>
            <a:off x="10502894" y="3849308"/>
            <a:ext cx="217718" cy="30629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D2FE7CF0-2A65-43CE-883F-DE09671FF05C}"/>
              </a:ext>
            </a:extLst>
          </p:cNvPr>
          <p:cNvSpPr>
            <a:spLocks noEditPoints="1"/>
          </p:cNvSpPr>
          <p:nvPr/>
        </p:nvSpPr>
        <p:spPr bwMode="auto">
          <a:xfrm>
            <a:off x="4408697" y="3876344"/>
            <a:ext cx="347462" cy="252220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11F9F413-77D1-45FE-B92B-98783252E138}"/>
              </a:ext>
            </a:extLst>
          </p:cNvPr>
          <p:cNvSpPr>
            <a:spLocks/>
          </p:cNvSpPr>
          <p:nvPr/>
        </p:nvSpPr>
        <p:spPr bwMode="auto">
          <a:xfrm>
            <a:off x="8444446" y="3841134"/>
            <a:ext cx="315064" cy="32264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CB19FA-8750-4F60-9B02-E1FB2437035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10A6E37B-1064-4E57-8D16-2A31F6F5BE17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F1319F2B-1142-42C5-AAB5-0E656BE92795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3CD097B2-071A-40F4-B58E-52C7EBA6AEA5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4645F59-D4F8-4F1C-B23D-2099317366E9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DDD5-A431-4905-8AA8-89C86212DFDF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EBD763C-6C5A-4E58-9926-2C597A94309A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BFA18-6C8F-40E3-86FC-BBC9853C10DA}"/>
              </a:ext>
            </a:extLst>
          </p:cNvPr>
          <p:cNvGrpSpPr/>
          <p:nvPr/>
        </p:nvGrpSpPr>
        <p:grpSpPr>
          <a:xfrm>
            <a:off x="1157722" y="2219331"/>
            <a:ext cx="2021348" cy="788120"/>
            <a:chOff x="5210294" y="818614"/>
            <a:chExt cx="1750034" cy="788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7CCD68-DF0C-4F1D-A259-A029E4EB90B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65713-9B63-4EBA-9C4D-34577896D96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598401-C871-4F10-B8B4-FE1EFDCC9AC9}"/>
              </a:ext>
            </a:extLst>
          </p:cNvPr>
          <p:cNvGrpSpPr/>
          <p:nvPr/>
        </p:nvGrpSpPr>
        <p:grpSpPr>
          <a:xfrm>
            <a:off x="2705448" y="4979185"/>
            <a:ext cx="2021348" cy="788120"/>
            <a:chOff x="5210294" y="818614"/>
            <a:chExt cx="1750034" cy="788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67F17-53EF-4E63-B939-96185397514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927CF8-A5D4-44E3-BE6D-A83A6411D4C4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A0121-4092-4288-938A-89DB8CFC24F7}"/>
              </a:ext>
            </a:extLst>
          </p:cNvPr>
          <p:cNvGrpSpPr/>
          <p:nvPr/>
        </p:nvGrpSpPr>
        <p:grpSpPr>
          <a:xfrm>
            <a:off x="4253174" y="2219331"/>
            <a:ext cx="2021348" cy="788120"/>
            <a:chOff x="5210294" y="818614"/>
            <a:chExt cx="1750034" cy="788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2213DC-5CF9-48D8-ACDB-D1A1F0145BDF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5E637-1F6B-4346-87CC-EB4022D7F9D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6642C-F9E7-414D-85EA-F1011672313A}"/>
              </a:ext>
            </a:extLst>
          </p:cNvPr>
          <p:cNvGrpSpPr/>
          <p:nvPr/>
        </p:nvGrpSpPr>
        <p:grpSpPr>
          <a:xfrm>
            <a:off x="7348626" y="2219331"/>
            <a:ext cx="2021348" cy="788120"/>
            <a:chOff x="5210294" y="818614"/>
            <a:chExt cx="1750034" cy="788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A33475-1B46-493B-8321-C59C04B4099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2C9B57-52BC-4736-B8C5-7D0238A14F6D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4BC8A-7C2D-4690-9EAA-095C3809CBA1}"/>
              </a:ext>
            </a:extLst>
          </p:cNvPr>
          <p:cNvGrpSpPr/>
          <p:nvPr/>
        </p:nvGrpSpPr>
        <p:grpSpPr>
          <a:xfrm>
            <a:off x="5800900" y="4979185"/>
            <a:ext cx="2021348" cy="788120"/>
            <a:chOff x="5210294" y="818614"/>
            <a:chExt cx="1750034" cy="7881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4F817B-414A-4D65-A570-92EBFE8A6E32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0985B0-2D63-41FF-A523-0844BFCE2CA2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F50C31-9E76-4091-ADE4-FD213C41E570}"/>
              </a:ext>
            </a:extLst>
          </p:cNvPr>
          <p:cNvGrpSpPr/>
          <p:nvPr/>
        </p:nvGrpSpPr>
        <p:grpSpPr>
          <a:xfrm>
            <a:off x="8896351" y="4979185"/>
            <a:ext cx="2021348" cy="788120"/>
            <a:chOff x="5210294" y="818614"/>
            <a:chExt cx="1750034" cy="7881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A6E23-0A18-44CC-997E-36642E0BD59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C01392-16E6-4C7B-9EDD-DE8B5255CF4F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33E455B-D5A7-412A-A148-AB9F2667708B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E779C-F03B-4DFB-9C1A-6E60C64DBFBD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76C4E3-7BB4-4437-90F1-1B39639DB34F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AB6AA-4ED0-40CB-B50C-C762120A272E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59292-4AB8-4A12-B22F-634F000D31B2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C7B5B6-43DB-4103-B403-58A19D557A80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8610C6-B446-464F-B3BC-46BAC86EC757}"/>
              </a:ext>
            </a:extLst>
          </p:cNvPr>
          <p:cNvGrpSpPr/>
          <p:nvPr/>
        </p:nvGrpSpPr>
        <p:grpSpPr>
          <a:xfrm>
            <a:off x="1712259" y="37797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CCA8E-2B00-4397-9F37-5C8CB45EF49D}"/>
              </a:ext>
            </a:extLst>
          </p:cNvPr>
          <p:cNvGrpSpPr/>
          <p:nvPr/>
        </p:nvGrpSpPr>
        <p:grpSpPr>
          <a:xfrm>
            <a:off x="5963047" y="376857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59A54-5BB4-4970-B0C2-F5E3D9D98D95}"/>
              </a:ext>
            </a:extLst>
          </p:cNvPr>
          <p:cNvGrpSpPr/>
          <p:nvPr/>
        </p:nvGrpSpPr>
        <p:grpSpPr>
          <a:xfrm>
            <a:off x="8088441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26E2E1-A877-46F5-A176-A57F8AD78F6C}"/>
              </a:ext>
            </a:extLst>
          </p:cNvPr>
          <p:cNvGrpSpPr/>
          <p:nvPr/>
        </p:nvGrpSpPr>
        <p:grpSpPr>
          <a:xfrm>
            <a:off x="3837653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37F09E-9CC3-45CE-B66C-2C362317C875}"/>
              </a:ext>
            </a:extLst>
          </p:cNvPr>
          <p:cNvGrpSpPr/>
          <p:nvPr/>
        </p:nvGrpSpPr>
        <p:grpSpPr>
          <a:xfrm>
            <a:off x="10213835" y="3779725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351412-E712-4105-AD16-DC84610E1C2E}"/>
              </a:ext>
            </a:extLst>
          </p:cNvPr>
          <p:cNvGrpSpPr/>
          <p:nvPr/>
        </p:nvGrpSpPr>
        <p:grpSpPr>
          <a:xfrm>
            <a:off x="993866" y="1861476"/>
            <a:ext cx="1728000" cy="1613546"/>
            <a:chOff x="954951" y="2064066"/>
            <a:chExt cx="1728000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5C5A1-DBC9-4788-8D79-5644097AEE52}"/>
                </a:ext>
              </a:extLst>
            </p:cNvPr>
            <p:cNvSpPr txBox="1"/>
            <p:nvPr/>
          </p:nvSpPr>
          <p:spPr>
            <a:xfrm>
              <a:off x="954951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531CD7-03EA-4981-9F8C-9FF19781AF55}"/>
              </a:ext>
            </a:extLst>
          </p:cNvPr>
          <p:cNvGrpSpPr/>
          <p:nvPr/>
        </p:nvGrpSpPr>
        <p:grpSpPr>
          <a:xfrm flipH="1">
            <a:off x="3117611" y="4388984"/>
            <a:ext cx="1728000" cy="1613546"/>
            <a:chOff x="9294289" y="2064066"/>
            <a:chExt cx="1728000" cy="16135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B4DFA6-9E9C-413B-8073-AD86F128BF9C}"/>
                </a:ext>
              </a:extLst>
            </p:cNvPr>
            <p:cNvSpPr txBox="1"/>
            <p:nvPr/>
          </p:nvSpPr>
          <p:spPr>
            <a:xfrm>
              <a:off x="9294289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D4D173-3BC3-4702-B35A-F2662955BC44}"/>
              </a:ext>
            </a:extLst>
          </p:cNvPr>
          <p:cNvGrpSpPr/>
          <p:nvPr/>
        </p:nvGrpSpPr>
        <p:grpSpPr>
          <a:xfrm flipH="1">
            <a:off x="9488848" y="1869513"/>
            <a:ext cx="1728000" cy="1613546"/>
            <a:chOff x="3039785" y="2064066"/>
            <a:chExt cx="1728000" cy="16135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2020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274F7E-43EA-49CF-8B89-17BE7BD05813}"/>
              </a:ext>
            </a:extLst>
          </p:cNvPr>
          <p:cNvGrpSpPr/>
          <p:nvPr/>
        </p:nvGrpSpPr>
        <p:grpSpPr>
          <a:xfrm flipH="1">
            <a:off x="5241356" y="1869513"/>
            <a:ext cx="1728000" cy="1613546"/>
            <a:chOff x="7209453" y="2064066"/>
            <a:chExt cx="1728000" cy="16135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E11F9E-0148-47E6-9986-E34616B72A78}"/>
              </a:ext>
            </a:extLst>
          </p:cNvPr>
          <p:cNvGrpSpPr/>
          <p:nvPr/>
        </p:nvGrpSpPr>
        <p:grpSpPr>
          <a:xfrm flipH="1">
            <a:off x="7365102" y="4388984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2019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058A0E-47B0-4ADA-BD29-06866742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25912"/>
              </p:ext>
            </p:extLst>
          </p:nvPr>
        </p:nvGraphicFramePr>
        <p:xfrm>
          <a:off x="920218" y="1784840"/>
          <a:ext cx="10369694" cy="4301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5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8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190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1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$14.99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6">
            <a:extLst>
              <a:ext uri="{FF2B5EF4-FFF2-40B4-BE49-F238E27FC236}">
                <a16:creationId xmlns:a16="http://schemas.microsoft.com/office/drawing/2014/main" id="{37D8E55C-D1C5-4CB5-84C9-3CA1592E5501}"/>
              </a:ext>
            </a:extLst>
          </p:cNvPr>
          <p:cNvSpPr/>
          <p:nvPr/>
        </p:nvSpPr>
        <p:spPr>
          <a:xfrm rot="2700000">
            <a:off x="4690888" y="1961142"/>
            <a:ext cx="347668" cy="6233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54407A-2F99-434A-8F8B-821F8DE38F17}"/>
              </a:ext>
            </a:extLst>
          </p:cNvPr>
          <p:cNvSpPr/>
          <p:nvPr/>
        </p:nvSpPr>
        <p:spPr>
          <a:xfrm>
            <a:off x="1970912" y="2071184"/>
            <a:ext cx="430745" cy="4032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3DA1603C-322C-4036-BCB8-5D9FD88E3405}"/>
              </a:ext>
            </a:extLst>
          </p:cNvPr>
          <p:cNvSpPr/>
          <p:nvPr/>
        </p:nvSpPr>
        <p:spPr>
          <a:xfrm>
            <a:off x="7135405" y="2036624"/>
            <a:ext cx="472339" cy="4723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BBF7AF12-6697-4143-8E1F-4DD81E214D90}"/>
              </a:ext>
            </a:extLst>
          </p:cNvPr>
          <p:cNvSpPr/>
          <p:nvPr/>
        </p:nvSpPr>
        <p:spPr>
          <a:xfrm>
            <a:off x="9768203" y="2098854"/>
            <a:ext cx="452887" cy="3478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90005-6116-4A4B-A716-3DB67BA8EC95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169C8-DFE8-4D16-822B-75E81E8B6AAA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1E5547-8D86-4AB5-A31A-C52408852093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993685-DB4A-4E84-BC27-4427F394854B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48DE10-FA2A-4BCC-ABDA-D63F44A07217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6A1B36D-0C5A-44E4-AED7-1396BF2AF4FE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CDAC85-A143-4742-8CDA-F09752D7E7C5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AB2813C3-E412-4CBB-8E31-7E9B1D8091BE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963F37D8-9D0E-44D7-B537-ECBF67BD0AAF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8ECB3D-5C62-4D91-8732-8A152357DA3B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5954A7-3822-42E8-B1CA-E226CFA66C9B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E72F5E-36AB-4156-957B-288B1F90C66D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id="{B530CF8B-6CB5-44F9-8ADC-A9A2D2E6E93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E73B0D-D5F9-43F1-983B-098F70663104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4238EDF-E5FC-4BCD-9E84-774B0E6F27AC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63AD0F63-3C4D-4C12-97B1-89005DBB8D5E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DC109E-9708-4036-8C55-12B4768C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EC24B6-7972-4FDA-A9B1-3D03BEB4CC4A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EE082B0-D1D5-4E3C-936C-65CAF378AC5A}"/>
              </a:ext>
            </a:extLst>
          </p:cNvPr>
          <p:cNvSpPr txBox="1">
            <a:spLocks/>
          </p:cNvSpPr>
          <p:nvPr/>
        </p:nvSpPr>
        <p:spPr>
          <a:xfrm>
            <a:off x="469572" y="776008"/>
            <a:ext cx="2690813" cy="18668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</a:t>
            </a:r>
          </a:p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0BDB0-D987-4E70-95BF-BD13B551E6C4}"/>
              </a:ext>
            </a:extLst>
          </p:cNvPr>
          <p:cNvSpPr/>
          <p:nvPr/>
        </p:nvSpPr>
        <p:spPr>
          <a:xfrm>
            <a:off x="3905729" y="1361102"/>
            <a:ext cx="6752746" cy="594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F3667-3BC1-4A25-A903-C22BE5BF7FF9}"/>
              </a:ext>
            </a:extLst>
          </p:cNvPr>
          <p:cNvSpPr txBox="1"/>
          <p:nvPr/>
        </p:nvSpPr>
        <p:spPr>
          <a:xfrm>
            <a:off x="3905729" y="13351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A14C7C-6723-4DB4-AFD6-22B9CA8AA4C7}"/>
              </a:ext>
            </a:extLst>
          </p:cNvPr>
          <p:cNvSpPr txBox="1"/>
          <p:nvPr/>
        </p:nvSpPr>
        <p:spPr>
          <a:xfrm>
            <a:off x="4870410" y="14274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EC4437-E8C6-40C9-8C5B-FAC5F3DA5EAD}"/>
              </a:ext>
            </a:extLst>
          </p:cNvPr>
          <p:cNvSpPr txBox="1"/>
          <p:nvPr/>
        </p:nvSpPr>
        <p:spPr>
          <a:xfrm>
            <a:off x="4769825" y="2085103"/>
            <a:ext cx="5888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59556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C1DE289-C385-4A2A-8B00-99E26490646B}"/>
              </a:ext>
            </a:extLst>
          </p:cNvPr>
          <p:cNvGrpSpPr/>
          <p:nvPr/>
        </p:nvGrpSpPr>
        <p:grpSpPr>
          <a:xfrm flipV="1">
            <a:off x="-169708" y="-3634"/>
            <a:ext cx="2470259" cy="2388108"/>
            <a:chOff x="-214779" y="3818987"/>
            <a:chExt cx="3158686" cy="305364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0BFC25C-6725-4931-9168-F136E8D8FEC4}"/>
                </a:ext>
              </a:extLst>
            </p:cNvPr>
            <p:cNvGrpSpPr/>
            <p:nvPr/>
          </p:nvGrpSpPr>
          <p:grpSpPr>
            <a:xfrm rot="1587316">
              <a:off x="909065" y="3818987"/>
              <a:ext cx="1555538" cy="2302642"/>
              <a:chOff x="6477000" y="3016250"/>
              <a:chExt cx="1328738" cy="1966913"/>
            </a:xfrm>
          </p:grpSpPr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E5BA3D2B-D97C-4F87-AAE5-75AF546B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00" y="3162300"/>
                <a:ext cx="1328738" cy="1820863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2">
                <a:extLst>
                  <a:ext uri="{FF2B5EF4-FFF2-40B4-BE49-F238E27FC236}">
                    <a16:creationId xmlns:a16="http://schemas.microsoft.com/office/drawing/2014/main" id="{215C6FC2-D018-41B9-834F-F3CA740D8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650" y="3302000"/>
                <a:ext cx="1087438" cy="150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A70F7A8D-3694-4A29-AFFE-767E2E18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3294062"/>
                <a:ext cx="1101725" cy="1520825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12A85A04-CE70-4116-ACD9-D8BC58F94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609975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5">
                <a:extLst>
                  <a:ext uri="{FF2B5EF4-FFF2-40B4-BE49-F238E27FC236}">
                    <a16:creationId xmlns:a16="http://schemas.microsoft.com/office/drawing/2014/main" id="{41785840-8D44-4077-831E-153F1D76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609975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6">
                <a:extLst>
                  <a:ext uri="{FF2B5EF4-FFF2-40B4-BE49-F238E27FC236}">
                    <a16:creationId xmlns:a16="http://schemas.microsoft.com/office/drawing/2014/main" id="{E1A24A4E-BB99-4397-BF2E-F8D044D22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586163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7">
                <a:extLst>
                  <a:ext uri="{FF2B5EF4-FFF2-40B4-BE49-F238E27FC236}">
                    <a16:creationId xmlns:a16="http://schemas.microsoft.com/office/drawing/2014/main" id="{E91D921A-A670-4292-98AB-E2C384C7E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3759200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8">
                <a:extLst>
                  <a:ext uri="{FF2B5EF4-FFF2-40B4-BE49-F238E27FC236}">
                    <a16:creationId xmlns:a16="http://schemas.microsoft.com/office/drawing/2014/main" id="{21464287-F2FE-4D25-922D-98818A9B4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3759200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7BCCB9AE-55D9-4213-8DE1-8462B609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3736975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DB2012FC-981D-4451-A4E5-4D21F3F1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913188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37C74E93-0D96-41E8-9F5A-358ED5428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913188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BF2CE6A9-D824-443A-A863-7FD669426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890963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10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88A5161-D289-4DBF-96FE-3F3C78B07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0671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52BF82CB-B0CB-46F0-A628-237729FE4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0671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16EB9CCE-12A7-44B3-AB40-05B7E151D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044950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9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A80FF2C3-E087-4DBF-83F6-ACCD57792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2211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6CC5CFB9-582C-433F-9840-C996CC799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2211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A507EE3D-7DDA-4C2E-AF39-65A91EE9B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198938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8C42F7D6-DF42-480A-9BD1-7ECB2B5F8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5259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FC433506-FE8B-4929-A663-CF3E37798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5259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D125A822-1118-4A3E-ADF5-2C9DB99E1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502150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75378A98-907E-438B-A3D2-8C231E692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3719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43">
                <a:extLst>
                  <a:ext uri="{FF2B5EF4-FFF2-40B4-BE49-F238E27FC236}">
                    <a16:creationId xmlns:a16="http://schemas.microsoft.com/office/drawing/2014/main" id="{37E35055-C75F-4817-AEFC-D44B99D34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3719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086D9471-E4BF-42A1-B94A-FA4BCEE8D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348163"/>
                <a:ext cx="884238" cy="46038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29647D32-D334-4C66-86A4-B730A4B25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3200400"/>
                <a:ext cx="604838" cy="184150"/>
              </a:xfrm>
              <a:custGeom>
                <a:avLst/>
                <a:gdLst>
                  <a:gd name="T0" fmla="*/ 161 w 161"/>
                  <a:gd name="T1" fmla="*/ 36 h 49"/>
                  <a:gd name="T2" fmla="*/ 126 w 161"/>
                  <a:gd name="T3" fmla="*/ 0 h 49"/>
                  <a:gd name="T4" fmla="*/ 36 w 161"/>
                  <a:gd name="T5" fmla="*/ 0 h 49"/>
                  <a:gd name="T6" fmla="*/ 0 w 161"/>
                  <a:gd name="T7" fmla="*/ 36 h 49"/>
                  <a:gd name="T8" fmla="*/ 0 w 161"/>
                  <a:gd name="T9" fmla="*/ 36 h 49"/>
                  <a:gd name="T10" fmla="*/ 13 w 161"/>
                  <a:gd name="T11" fmla="*/ 49 h 49"/>
                  <a:gd name="T12" fmla="*/ 148 w 161"/>
                  <a:gd name="T13" fmla="*/ 49 h 49"/>
                  <a:gd name="T14" fmla="*/ 161 w 161"/>
                  <a:gd name="T15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49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BB067C31-47DF-4186-8C54-02AC33EB3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63" y="3016250"/>
                <a:ext cx="304800" cy="303213"/>
              </a:xfrm>
              <a:custGeom>
                <a:avLst/>
                <a:gdLst>
                  <a:gd name="T0" fmla="*/ 41 w 81"/>
                  <a:gd name="T1" fmla="*/ 0 h 81"/>
                  <a:gd name="T2" fmla="*/ 0 w 81"/>
                  <a:gd name="T3" fmla="*/ 40 h 81"/>
                  <a:gd name="T4" fmla="*/ 41 w 81"/>
                  <a:gd name="T5" fmla="*/ 81 h 81"/>
                  <a:gd name="T6" fmla="*/ 81 w 81"/>
                  <a:gd name="T7" fmla="*/ 40 h 81"/>
                  <a:gd name="T8" fmla="*/ 41 w 81"/>
                  <a:gd name="T9" fmla="*/ 0 h 81"/>
                  <a:gd name="T10" fmla="*/ 41 w 81"/>
                  <a:gd name="T11" fmla="*/ 69 h 81"/>
                  <a:gd name="T12" fmla="*/ 12 w 81"/>
                  <a:gd name="T13" fmla="*/ 40 h 81"/>
                  <a:gd name="T14" fmla="*/ 41 w 81"/>
                  <a:gd name="T15" fmla="*/ 12 h 81"/>
                  <a:gd name="T16" fmla="*/ 69 w 81"/>
                  <a:gd name="T17" fmla="*/ 40 h 81"/>
                  <a:gd name="T18" fmla="*/ 41 w 81"/>
                  <a:gd name="T19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98954-F763-4B68-9FA7-CDC13E476626}"/>
                </a:ext>
              </a:extLst>
            </p:cNvPr>
            <p:cNvSpPr/>
            <p:nvPr/>
          </p:nvSpPr>
          <p:spPr>
            <a:xfrm rot="2717603">
              <a:off x="-173015" y="4960000"/>
              <a:ext cx="751360" cy="834887"/>
            </a:xfrm>
            <a:custGeom>
              <a:avLst/>
              <a:gdLst>
                <a:gd name="connsiteX0" fmla="*/ 184970 w 751360"/>
                <a:gd name="connsiteY0" fmla="*/ 3969 h 834887"/>
                <a:gd name="connsiteX1" fmla="*/ 218776 w 751360"/>
                <a:gd name="connsiteY1" fmla="*/ 9240 h 834887"/>
                <a:gd name="connsiteX2" fmla="*/ 474653 w 751360"/>
                <a:gd name="connsiteY2" fmla="*/ 128216 h 834887"/>
                <a:gd name="connsiteX3" fmla="*/ 680823 w 751360"/>
                <a:gd name="connsiteY3" fmla="*/ 223558 h 834887"/>
                <a:gd name="connsiteX4" fmla="*/ 701195 w 751360"/>
                <a:gd name="connsiteY4" fmla="*/ 239449 h 834887"/>
                <a:gd name="connsiteX5" fmla="*/ 737865 w 751360"/>
                <a:gd name="connsiteY5" fmla="*/ 255339 h 834887"/>
                <a:gd name="connsiteX6" fmla="*/ 746829 w 751360"/>
                <a:gd name="connsiteY6" fmla="*/ 282230 h 834887"/>
                <a:gd name="connsiteX7" fmla="*/ 562663 w 751360"/>
                <a:gd name="connsiteY7" fmla="*/ 670937 h 834887"/>
                <a:gd name="connsiteX8" fmla="*/ 485328 w 751360"/>
                <a:gd name="connsiteY8" fmla="*/ 834887 h 834887"/>
                <a:gd name="connsiteX9" fmla="*/ 0 w 751360"/>
                <a:gd name="connsiteY9" fmla="*/ 354504 h 834887"/>
                <a:gd name="connsiteX10" fmla="*/ 101839 w 751360"/>
                <a:gd name="connsiteY10" fmla="*/ 158774 h 834887"/>
                <a:gd name="connsiteX11" fmla="*/ 176401 w 751360"/>
                <a:gd name="connsiteY11" fmla="*/ 14130 h 834887"/>
                <a:gd name="connsiteX12" fmla="*/ 184970 w 751360"/>
                <a:gd name="connsiteY12" fmla="*/ 3969 h 8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1360" h="834887">
                  <a:moveTo>
                    <a:pt x="184970" y="3969"/>
                  </a:moveTo>
                  <a:cubicBezTo>
                    <a:pt x="192343" y="-2983"/>
                    <a:pt x="197996" y="-539"/>
                    <a:pt x="218776" y="9240"/>
                  </a:cubicBezTo>
                  <a:lnTo>
                    <a:pt x="474653" y="128216"/>
                  </a:lnTo>
                  <a:lnTo>
                    <a:pt x="680823" y="223558"/>
                  </a:lnTo>
                  <a:cubicBezTo>
                    <a:pt x="689379" y="227225"/>
                    <a:pt x="698343" y="229670"/>
                    <a:pt x="701195" y="239449"/>
                  </a:cubicBezTo>
                  <a:cubicBezTo>
                    <a:pt x="713419" y="244745"/>
                    <a:pt x="725234" y="251265"/>
                    <a:pt x="737865" y="255339"/>
                  </a:cubicBezTo>
                  <a:cubicBezTo>
                    <a:pt x="754163" y="260636"/>
                    <a:pt x="753756" y="268377"/>
                    <a:pt x="746829" y="282230"/>
                  </a:cubicBezTo>
                  <a:cubicBezTo>
                    <a:pt x="684896" y="411799"/>
                    <a:pt x="623780" y="541368"/>
                    <a:pt x="562663" y="670937"/>
                  </a:cubicBezTo>
                  <a:lnTo>
                    <a:pt x="485328" y="834887"/>
                  </a:lnTo>
                  <a:lnTo>
                    <a:pt x="0" y="354504"/>
                  </a:lnTo>
                  <a:lnTo>
                    <a:pt x="101839" y="158774"/>
                  </a:lnTo>
                  <a:cubicBezTo>
                    <a:pt x="127100" y="110694"/>
                    <a:pt x="152361" y="62616"/>
                    <a:pt x="176401" y="14130"/>
                  </a:cubicBezTo>
                  <a:cubicBezTo>
                    <a:pt x="179864" y="9648"/>
                    <a:pt x="182513" y="6286"/>
                    <a:pt x="184970" y="3969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6CDF88B-0092-435E-B024-60DECFF955B6}"/>
                </a:ext>
              </a:extLst>
            </p:cNvPr>
            <p:cNvSpPr/>
            <p:nvPr/>
          </p:nvSpPr>
          <p:spPr>
            <a:xfrm rot="578905">
              <a:off x="1255322" y="5572258"/>
              <a:ext cx="1098009" cy="279768"/>
            </a:xfrm>
            <a:custGeom>
              <a:avLst/>
              <a:gdLst>
                <a:gd name="connsiteX0" fmla="*/ 58249 w 1098009"/>
                <a:gd name="connsiteY0" fmla="*/ 232663 h 279768"/>
                <a:gd name="connsiteX1" fmla="*/ 125616 w 1098009"/>
                <a:gd name="connsiteY1" fmla="*/ 279768 h 279768"/>
                <a:gd name="connsiteX2" fmla="*/ 0 w 1098009"/>
                <a:gd name="connsiteY2" fmla="*/ 268625 h 279768"/>
                <a:gd name="connsiteX3" fmla="*/ 58249 w 1098009"/>
                <a:gd name="connsiteY3" fmla="*/ 232663 h 279768"/>
                <a:gd name="connsiteX4" fmla="*/ 1066212 w 1098009"/>
                <a:gd name="connsiteY4" fmla="*/ 1186 h 279768"/>
                <a:gd name="connsiteX5" fmla="*/ 1083940 w 1098009"/>
                <a:gd name="connsiteY5" fmla="*/ 11822 h 279768"/>
                <a:gd name="connsiteX6" fmla="*/ 1097110 w 1098009"/>
                <a:gd name="connsiteY6" fmla="*/ 72604 h 279768"/>
                <a:gd name="connsiteX7" fmla="*/ 1087992 w 1098009"/>
                <a:gd name="connsiteY7" fmla="*/ 86280 h 279768"/>
                <a:gd name="connsiteX8" fmla="*/ 348989 w 1098009"/>
                <a:gd name="connsiteY8" fmla="*/ 236208 h 279768"/>
                <a:gd name="connsiteX9" fmla="*/ 317079 w 1098009"/>
                <a:gd name="connsiteY9" fmla="*/ 228104 h 279768"/>
                <a:gd name="connsiteX10" fmla="*/ 248699 w 1098009"/>
                <a:gd name="connsiteY10" fmla="*/ 165296 h 279768"/>
                <a:gd name="connsiteX11" fmla="*/ 1066212 w 1098009"/>
                <a:gd name="connsiteY11" fmla="*/ 1186 h 27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009" h="279768">
                  <a:moveTo>
                    <a:pt x="58249" y="232663"/>
                  </a:moveTo>
                  <a:cubicBezTo>
                    <a:pt x="82562" y="245832"/>
                    <a:pt x="103836" y="263560"/>
                    <a:pt x="125616" y="279768"/>
                  </a:cubicBezTo>
                  <a:cubicBezTo>
                    <a:pt x="85094" y="276223"/>
                    <a:pt x="44573" y="272677"/>
                    <a:pt x="0" y="268625"/>
                  </a:cubicBezTo>
                  <a:cubicBezTo>
                    <a:pt x="20767" y="255456"/>
                    <a:pt x="39508" y="243806"/>
                    <a:pt x="58249" y="232663"/>
                  </a:cubicBezTo>
                  <a:close/>
                  <a:moveTo>
                    <a:pt x="1066212" y="1186"/>
                  </a:moveTo>
                  <a:cubicBezTo>
                    <a:pt x="1075836" y="-841"/>
                    <a:pt x="1081914" y="-1854"/>
                    <a:pt x="1083940" y="11822"/>
                  </a:cubicBezTo>
                  <a:cubicBezTo>
                    <a:pt x="1086473" y="32083"/>
                    <a:pt x="1091538" y="52850"/>
                    <a:pt x="1097110" y="72604"/>
                  </a:cubicBezTo>
                  <a:cubicBezTo>
                    <a:pt x="1100149" y="83241"/>
                    <a:pt x="1095084" y="84760"/>
                    <a:pt x="1087992" y="86280"/>
                  </a:cubicBezTo>
                  <a:cubicBezTo>
                    <a:pt x="1075836" y="88812"/>
                    <a:pt x="381406" y="229117"/>
                    <a:pt x="348989" y="236208"/>
                  </a:cubicBezTo>
                  <a:cubicBezTo>
                    <a:pt x="336832" y="238740"/>
                    <a:pt x="327208" y="238234"/>
                    <a:pt x="317079" y="228104"/>
                  </a:cubicBezTo>
                  <a:cubicBezTo>
                    <a:pt x="296311" y="206830"/>
                    <a:pt x="273518" y="187583"/>
                    <a:pt x="248699" y="165296"/>
                  </a:cubicBezTo>
                  <a:cubicBezTo>
                    <a:pt x="278583" y="159724"/>
                    <a:pt x="1046458" y="5238"/>
                    <a:pt x="1066212" y="11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5D637D-C457-40C2-A139-88A223098DBE}"/>
                </a:ext>
              </a:extLst>
            </p:cNvPr>
            <p:cNvSpPr/>
            <p:nvPr/>
          </p:nvSpPr>
          <p:spPr>
            <a:xfrm rot="578905">
              <a:off x="327149" y="4514057"/>
              <a:ext cx="2328005" cy="1837744"/>
            </a:xfrm>
            <a:custGeom>
              <a:avLst/>
              <a:gdLst>
                <a:gd name="connsiteX0" fmla="*/ 1352938 w 2328005"/>
                <a:gd name="connsiteY0" fmla="*/ 868370 h 1837744"/>
                <a:gd name="connsiteX1" fmla="*/ 1475452 w 2328005"/>
                <a:gd name="connsiteY1" fmla="*/ 875207 h 1837744"/>
                <a:gd name="connsiteX2" fmla="*/ 1492673 w 2328005"/>
                <a:gd name="connsiteY2" fmla="*/ 879766 h 1837744"/>
                <a:gd name="connsiteX3" fmla="*/ 1564091 w 2328005"/>
                <a:gd name="connsiteY3" fmla="*/ 901040 h 1837744"/>
                <a:gd name="connsiteX4" fmla="*/ 1586885 w 2328005"/>
                <a:gd name="connsiteY4" fmla="*/ 904078 h 1837744"/>
                <a:gd name="connsiteX5" fmla="*/ 1724656 w 2328005"/>
                <a:gd name="connsiteY5" fmla="*/ 886857 h 1837744"/>
                <a:gd name="connsiteX6" fmla="*/ 1822413 w 2328005"/>
                <a:gd name="connsiteY6" fmla="*/ 889389 h 1837744"/>
                <a:gd name="connsiteX7" fmla="*/ 1886234 w 2328005"/>
                <a:gd name="connsiteY7" fmla="*/ 930924 h 1837744"/>
                <a:gd name="connsiteX8" fmla="*/ 1917132 w 2328005"/>
                <a:gd name="connsiteY8" fmla="*/ 951691 h 1837744"/>
                <a:gd name="connsiteX9" fmla="*/ 1962718 w 2328005"/>
                <a:gd name="connsiteY9" fmla="*/ 983601 h 1837744"/>
                <a:gd name="connsiteX10" fmla="*/ 1987537 w 2328005"/>
                <a:gd name="connsiteY10" fmla="*/ 1011459 h 1837744"/>
                <a:gd name="connsiteX11" fmla="*/ 1251066 w 2328005"/>
                <a:gd name="connsiteY11" fmla="*/ 1165945 h 1837744"/>
                <a:gd name="connsiteX12" fmla="*/ 1248027 w 2328005"/>
                <a:gd name="connsiteY12" fmla="*/ 1175569 h 1837744"/>
                <a:gd name="connsiteX13" fmla="*/ 1308302 w 2328005"/>
                <a:gd name="connsiteY13" fmla="*/ 1228753 h 1837744"/>
                <a:gd name="connsiteX14" fmla="*/ 1334134 w 2328005"/>
                <a:gd name="connsiteY14" fmla="*/ 1229260 h 1837744"/>
                <a:gd name="connsiteX15" fmla="*/ 2030591 w 2328005"/>
                <a:gd name="connsiteY15" fmla="*/ 1090982 h 1837744"/>
                <a:gd name="connsiteX16" fmla="*/ 2054903 w 2328005"/>
                <a:gd name="connsiteY16" fmla="*/ 1123398 h 1837744"/>
                <a:gd name="connsiteX17" fmla="*/ 2328005 w 2328005"/>
                <a:gd name="connsiteY17" fmla="*/ 1509212 h 1837744"/>
                <a:gd name="connsiteX18" fmla="*/ 1890846 w 2328005"/>
                <a:gd name="connsiteY18" fmla="*/ 1837539 h 1837744"/>
                <a:gd name="connsiteX19" fmla="*/ 1695475 w 2328005"/>
                <a:gd name="connsiteY19" fmla="*/ 1616268 h 1837744"/>
                <a:gd name="connsiteX20" fmla="*/ 1461234 w 2328005"/>
                <a:gd name="connsiteY20" fmla="*/ 1539142 h 1837744"/>
                <a:gd name="connsiteX21" fmla="*/ 1230805 w 2328005"/>
                <a:gd name="connsiteY21" fmla="*/ 1421228 h 1837744"/>
                <a:gd name="connsiteX22" fmla="*/ 1137607 w 2328005"/>
                <a:gd name="connsiteY22" fmla="*/ 1336641 h 1837744"/>
                <a:gd name="connsiteX23" fmla="*/ 1105190 w 2328005"/>
                <a:gd name="connsiteY23" fmla="*/ 1279912 h 1837744"/>
                <a:gd name="connsiteX24" fmla="*/ 1037823 w 2328005"/>
                <a:gd name="connsiteY24" fmla="*/ 1232806 h 1837744"/>
                <a:gd name="connsiteX25" fmla="*/ 1012498 w 2328005"/>
                <a:gd name="connsiteY25" fmla="*/ 1191271 h 1837744"/>
                <a:gd name="connsiteX26" fmla="*/ 1075812 w 2328005"/>
                <a:gd name="connsiteY26" fmla="*/ 1123398 h 1837744"/>
                <a:gd name="connsiteX27" fmla="*/ 1122917 w 2328005"/>
                <a:gd name="connsiteY27" fmla="*/ 1098073 h 1837744"/>
                <a:gd name="connsiteX28" fmla="*/ 1244988 w 2328005"/>
                <a:gd name="connsiteY28" fmla="*/ 938521 h 1837744"/>
                <a:gd name="connsiteX29" fmla="*/ 1313367 w 2328005"/>
                <a:gd name="connsiteY29" fmla="*/ 884831 h 1837744"/>
                <a:gd name="connsiteX30" fmla="*/ 1352938 w 2328005"/>
                <a:gd name="connsiteY30" fmla="*/ 868370 h 1837744"/>
                <a:gd name="connsiteX31" fmla="*/ 624850 w 2328005"/>
                <a:gd name="connsiteY31" fmla="*/ 11 h 1837744"/>
                <a:gd name="connsiteX32" fmla="*/ 651531 w 2328005"/>
                <a:gd name="connsiteY32" fmla="*/ 10872 h 1837744"/>
                <a:gd name="connsiteX33" fmla="*/ 653875 w 2328005"/>
                <a:gd name="connsiteY33" fmla="*/ 74725 h 1837744"/>
                <a:gd name="connsiteX34" fmla="*/ 608687 w 2328005"/>
                <a:gd name="connsiteY34" fmla="*/ 126552 h 1837744"/>
                <a:gd name="connsiteX35" fmla="*/ 694621 w 2328005"/>
                <a:gd name="connsiteY35" fmla="*/ 93416 h 1837744"/>
                <a:gd name="connsiteX36" fmla="*/ 815750 w 2328005"/>
                <a:gd name="connsiteY36" fmla="*/ 59445 h 1837744"/>
                <a:gd name="connsiteX37" fmla="*/ 866339 w 2328005"/>
                <a:gd name="connsiteY37" fmla="*/ 58118 h 1837744"/>
                <a:gd name="connsiteX38" fmla="*/ 895795 w 2328005"/>
                <a:gd name="connsiteY38" fmla="*/ 135900 h 1837744"/>
                <a:gd name="connsiteX39" fmla="*/ 972751 w 2328005"/>
                <a:gd name="connsiteY39" fmla="*/ 117382 h 1837744"/>
                <a:gd name="connsiteX40" fmla="*/ 1013012 w 2328005"/>
                <a:gd name="connsiteY40" fmla="*/ 117174 h 1837744"/>
                <a:gd name="connsiteX41" fmla="*/ 1045375 w 2328005"/>
                <a:gd name="connsiteY41" fmla="*/ 186008 h 1837744"/>
                <a:gd name="connsiteX42" fmla="*/ 994321 w 2328005"/>
                <a:gd name="connsiteY42" fmla="*/ 234130 h 1837744"/>
                <a:gd name="connsiteX43" fmla="*/ 850090 w 2328005"/>
                <a:gd name="connsiteY43" fmla="*/ 312201 h 1837744"/>
                <a:gd name="connsiteX44" fmla="*/ 675866 w 2328005"/>
                <a:gd name="connsiteY44" fmla="*/ 497120 h 1837744"/>
                <a:gd name="connsiteX45" fmla="*/ 655208 w 2328005"/>
                <a:gd name="connsiteY45" fmla="*/ 525927 h 1837744"/>
                <a:gd name="connsiteX46" fmla="*/ 865231 w 2328005"/>
                <a:gd name="connsiteY46" fmla="*/ 421832 h 1837744"/>
                <a:gd name="connsiteX47" fmla="*/ 1021286 w 2328005"/>
                <a:gd name="connsiteY47" fmla="*/ 302101 h 1837744"/>
                <a:gd name="connsiteX48" fmla="*/ 1077606 w 2328005"/>
                <a:gd name="connsiteY48" fmla="*/ 275304 h 1837744"/>
                <a:gd name="connsiteX49" fmla="*/ 1135640 w 2328005"/>
                <a:gd name="connsiteY49" fmla="*/ 294358 h 1837744"/>
                <a:gd name="connsiteX50" fmla="*/ 1128862 w 2328005"/>
                <a:gd name="connsiteY50" fmla="*/ 347158 h 1837744"/>
                <a:gd name="connsiteX51" fmla="*/ 1028813 w 2328005"/>
                <a:gd name="connsiteY51" fmla="*/ 455910 h 1837744"/>
                <a:gd name="connsiteX52" fmla="*/ 800327 w 2328005"/>
                <a:gd name="connsiteY52" fmla="*/ 657068 h 1837744"/>
                <a:gd name="connsiteX53" fmla="*/ 576118 w 2328005"/>
                <a:gd name="connsiteY53" fmla="*/ 875332 h 1837744"/>
                <a:gd name="connsiteX54" fmla="*/ 571369 w 2328005"/>
                <a:gd name="connsiteY54" fmla="*/ 881954 h 1837744"/>
                <a:gd name="connsiteX55" fmla="*/ 583741 w 2328005"/>
                <a:gd name="connsiteY55" fmla="*/ 877289 h 1837744"/>
                <a:gd name="connsiteX56" fmla="*/ 826112 w 2328005"/>
                <a:gd name="connsiteY56" fmla="*/ 723190 h 1837744"/>
                <a:gd name="connsiteX57" fmla="*/ 977646 w 2328005"/>
                <a:gd name="connsiteY57" fmla="*/ 716038 h 1837744"/>
                <a:gd name="connsiteX58" fmla="*/ 1017891 w 2328005"/>
                <a:gd name="connsiteY58" fmla="*/ 749411 h 1837744"/>
                <a:gd name="connsiteX59" fmla="*/ 1013203 w 2328005"/>
                <a:gd name="connsiteY59" fmla="*/ 774126 h 1837744"/>
                <a:gd name="connsiteX60" fmla="*/ 737147 w 2328005"/>
                <a:gd name="connsiteY60" fmla="*/ 957718 h 1837744"/>
                <a:gd name="connsiteX61" fmla="*/ 480939 w 2328005"/>
                <a:gd name="connsiteY61" fmla="*/ 1089859 h 1837744"/>
                <a:gd name="connsiteX62" fmla="*/ 396830 w 2328005"/>
                <a:gd name="connsiteY62" fmla="*/ 1109264 h 1837744"/>
                <a:gd name="connsiteX63" fmla="*/ 287055 w 2328005"/>
                <a:gd name="connsiteY63" fmla="*/ 1125305 h 1837744"/>
                <a:gd name="connsiteX64" fmla="*/ 261671 w 2328005"/>
                <a:gd name="connsiteY64" fmla="*/ 1123646 h 1837744"/>
                <a:gd name="connsiteX65" fmla="*/ 10194 w 2328005"/>
                <a:gd name="connsiteY65" fmla="*/ 676571 h 1837744"/>
                <a:gd name="connsiteX66" fmla="*/ 0 w 2328005"/>
                <a:gd name="connsiteY66" fmla="*/ 657227 h 1837744"/>
                <a:gd name="connsiteX67" fmla="*/ 241867 w 2328005"/>
                <a:gd name="connsiteY67" fmla="*/ 342324 h 1837744"/>
                <a:gd name="connsiteX68" fmla="*/ 494032 w 2328005"/>
                <a:gd name="connsiteY68" fmla="*/ 66894 h 1837744"/>
                <a:gd name="connsiteX69" fmla="*/ 596077 w 2328005"/>
                <a:gd name="connsiteY69" fmla="*/ 5700 h 1837744"/>
                <a:gd name="connsiteX70" fmla="*/ 624850 w 2328005"/>
                <a:gd name="connsiteY70" fmla="*/ 11 h 18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328005" h="1837744">
                  <a:moveTo>
                    <a:pt x="1352938" y="868370"/>
                  </a:moveTo>
                  <a:cubicBezTo>
                    <a:pt x="1392921" y="857827"/>
                    <a:pt x="1434044" y="863810"/>
                    <a:pt x="1475452" y="875207"/>
                  </a:cubicBezTo>
                  <a:lnTo>
                    <a:pt x="1492673" y="879766"/>
                  </a:lnTo>
                  <a:cubicBezTo>
                    <a:pt x="1517492" y="882805"/>
                    <a:pt x="1541298" y="890909"/>
                    <a:pt x="1564091" y="901040"/>
                  </a:cubicBezTo>
                  <a:cubicBezTo>
                    <a:pt x="1571689" y="904079"/>
                    <a:pt x="1578780" y="905092"/>
                    <a:pt x="1586885" y="904078"/>
                  </a:cubicBezTo>
                  <a:cubicBezTo>
                    <a:pt x="1632470" y="896987"/>
                    <a:pt x="1678563" y="890402"/>
                    <a:pt x="1724656" y="886857"/>
                  </a:cubicBezTo>
                  <a:cubicBezTo>
                    <a:pt x="1757580" y="884324"/>
                    <a:pt x="1789997" y="882805"/>
                    <a:pt x="1822413" y="889389"/>
                  </a:cubicBezTo>
                  <a:cubicBezTo>
                    <a:pt x="1848752" y="894961"/>
                    <a:pt x="1871545" y="907118"/>
                    <a:pt x="1886234" y="930924"/>
                  </a:cubicBezTo>
                  <a:cubicBezTo>
                    <a:pt x="1893325" y="942573"/>
                    <a:pt x="1901936" y="949664"/>
                    <a:pt x="1917132" y="951691"/>
                  </a:cubicBezTo>
                  <a:cubicBezTo>
                    <a:pt x="1936886" y="953717"/>
                    <a:pt x="1950561" y="968912"/>
                    <a:pt x="1962718" y="983601"/>
                  </a:cubicBezTo>
                  <a:cubicBezTo>
                    <a:pt x="1970315" y="993225"/>
                    <a:pt x="1978420" y="1002849"/>
                    <a:pt x="1987537" y="1011459"/>
                  </a:cubicBezTo>
                  <a:cubicBezTo>
                    <a:pt x="1982979" y="1023109"/>
                    <a:pt x="1255624" y="1164426"/>
                    <a:pt x="1251066" y="1165945"/>
                  </a:cubicBezTo>
                  <a:cubicBezTo>
                    <a:pt x="1244988" y="1167466"/>
                    <a:pt x="1241948" y="1171011"/>
                    <a:pt x="1248027" y="1175569"/>
                  </a:cubicBezTo>
                  <a:cubicBezTo>
                    <a:pt x="1268793" y="1192284"/>
                    <a:pt x="1286015" y="1213558"/>
                    <a:pt x="1308302" y="1228753"/>
                  </a:cubicBezTo>
                  <a:cubicBezTo>
                    <a:pt x="1316406" y="1234325"/>
                    <a:pt x="1325524" y="1231286"/>
                    <a:pt x="1334134" y="1229260"/>
                  </a:cubicBezTo>
                  <a:lnTo>
                    <a:pt x="2030591" y="1090982"/>
                  </a:lnTo>
                  <a:cubicBezTo>
                    <a:pt x="2043253" y="1098073"/>
                    <a:pt x="2047812" y="1112255"/>
                    <a:pt x="2054903" y="1123398"/>
                  </a:cubicBezTo>
                  <a:cubicBezTo>
                    <a:pt x="2059462" y="1137074"/>
                    <a:pt x="2267775" y="1373801"/>
                    <a:pt x="2328005" y="1509212"/>
                  </a:cubicBezTo>
                  <a:cubicBezTo>
                    <a:pt x="2203872" y="1632333"/>
                    <a:pt x="2050398" y="1700274"/>
                    <a:pt x="1890846" y="1837539"/>
                  </a:cubicBezTo>
                  <a:cubicBezTo>
                    <a:pt x="1882742" y="1844630"/>
                    <a:pt x="1767078" y="1666001"/>
                    <a:pt x="1695475" y="1616268"/>
                  </a:cubicBezTo>
                  <a:cubicBezTo>
                    <a:pt x="1623873" y="1566536"/>
                    <a:pt x="1538679" y="1571649"/>
                    <a:pt x="1461234" y="1539142"/>
                  </a:cubicBezTo>
                  <a:cubicBezTo>
                    <a:pt x="1383789" y="1506636"/>
                    <a:pt x="1284743" y="1454979"/>
                    <a:pt x="1230805" y="1421228"/>
                  </a:cubicBezTo>
                  <a:cubicBezTo>
                    <a:pt x="1176868" y="1387478"/>
                    <a:pt x="1160400" y="1373616"/>
                    <a:pt x="1137607" y="1336641"/>
                  </a:cubicBezTo>
                  <a:cubicBezTo>
                    <a:pt x="1126463" y="1317899"/>
                    <a:pt x="1116333" y="1298652"/>
                    <a:pt x="1105190" y="1279912"/>
                  </a:cubicBezTo>
                  <a:cubicBezTo>
                    <a:pt x="1079864" y="1268261"/>
                    <a:pt x="1057578" y="1252560"/>
                    <a:pt x="1037823" y="1232806"/>
                  </a:cubicBezTo>
                  <a:cubicBezTo>
                    <a:pt x="1026680" y="1220649"/>
                    <a:pt x="1013511" y="1209506"/>
                    <a:pt x="1012498" y="1191271"/>
                  </a:cubicBezTo>
                  <a:cubicBezTo>
                    <a:pt x="1009965" y="1153789"/>
                    <a:pt x="1037823" y="1122386"/>
                    <a:pt x="1075812" y="1123398"/>
                  </a:cubicBezTo>
                  <a:cubicBezTo>
                    <a:pt x="1098099" y="1123905"/>
                    <a:pt x="1110761" y="1117320"/>
                    <a:pt x="1122917" y="1098073"/>
                  </a:cubicBezTo>
                  <a:cubicBezTo>
                    <a:pt x="1158880" y="1041343"/>
                    <a:pt x="1198388" y="987653"/>
                    <a:pt x="1244988" y="938521"/>
                  </a:cubicBezTo>
                  <a:cubicBezTo>
                    <a:pt x="1265248" y="917248"/>
                    <a:pt x="1287028" y="898000"/>
                    <a:pt x="1313367" y="884831"/>
                  </a:cubicBezTo>
                  <a:cubicBezTo>
                    <a:pt x="1326410" y="877234"/>
                    <a:pt x="1339611" y="871884"/>
                    <a:pt x="1352938" y="868370"/>
                  </a:cubicBezTo>
                  <a:close/>
                  <a:moveTo>
                    <a:pt x="624850" y="11"/>
                  </a:moveTo>
                  <a:cubicBezTo>
                    <a:pt x="634228" y="218"/>
                    <a:pt x="643257" y="3184"/>
                    <a:pt x="651531" y="10872"/>
                  </a:cubicBezTo>
                  <a:cubicBezTo>
                    <a:pt x="663589" y="22026"/>
                    <a:pt x="664048" y="54945"/>
                    <a:pt x="653875" y="74725"/>
                  </a:cubicBezTo>
                  <a:cubicBezTo>
                    <a:pt x="642989" y="95498"/>
                    <a:pt x="626288" y="111096"/>
                    <a:pt x="608687" y="126552"/>
                  </a:cubicBezTo>
                  <a:cubicBezTo>
                    <a:pt x="637221" y="115427"/>
                    <a:pt x="665993" y="103972"/>
                    <a:pt x="694621" y="93416"/>
                  </a:cubicBezTo>
                  <a:cubicBezTo>
                    <a:pt x="734246" y="78712"/>
                    <a:pt x="773914" y="66045"/>
                    <a:pt x="815750" y="59445"/>
                  </a:cubicBezTo>
                  <a:cubicBezTo>
                    <a:pt x="832806" y="56635"/>
                    <a:pt x="849670" y="56192"/>
                    <a:pt x="866339" y="58118"/>
                  </a:cubicBezTo>
                  <a:cubicBezTo>
                    <a:pt x="910235" y="64027"/>
                    <a:pt x="924189" y="99103"/>
                    <a:pt x="895795" y="135900"/>
                  </a:cubicBezTo>
                  <a:cubicBezTo>
                    <a:pt x="922805" y="129699"/>
                    <a:pt x="946979" y="120460"/>
                    <a:pt x="972751" y="117382"/>
                  </a:cubicBezTo>
                  <a:cubicBezTo>
                    <a:pt x="986252" y="116033"/>
                    <a:pt x="999754" y="114685"/>
                    <a:pt x="1013012" y="117174"/>
                  </a:cubicBezTo>
                  <a:cubicBezTo>
                    <a:pt x="1048854" y="123824"/>
                    <a:pt x="1062866" y="153927"/>
                    <a:pt x="1045375" y="186008"/>
                  </a:cubicBezTo>
                  <a:cubicBezTo>
                    <a:pt x="1033446" y="207536"/>
                    <a:pt x="1015183" y="222517"/>
                    <a:pt x="994321" y="234130"/>
                  </a:cubicBezTo>
                  <a:cubicBezTo>
                    <a:pt x="946386" y="260422"/>
                    <a:pt x="897270" y="284866"/>
                    <a:pt x="850090" y="312201"/>
                  </a:cubicBezTo>
                  <a:cubicBezTo>
                    <a:pt x="774506" y="356773"/>
                    <a:pt x="724312" y="426068"/>
                    <a:pt x="675866" y="497120"/>
                  </a:cubicBezTo>
                  <a:cubicBezTo>
                    <a:pt x="670499" y="505304"/>
                    <a:pt x="664231" y="513344"/>
                    <a:pt x="655208" y="525927"/>
                  </a:cubicBezTo>
                  <a:cubicBezTo>
                    <a:pt x="733364" y="498743"/>
                    <a:pt x="803380" y="468229"/>
                    <a:pt x="865231" y="421832"/>
                  </a:cubicBezTo>
                  <a:cubicBezTo>
                    <a:pt x="917691" y="382239"/>
                    <a:pt x="969158" y="341933"/>
                    <a:pt x="1021286" y="302101"/>
                  </a:cubicBezTo>
                  <a:cubicBezTo>
                    <a:pt x="1037888" y="289439"/>
                    <a:pt x="1056332" y="279101"/>
                    <a:pt x="1077606" y="275304"/>
                  </a:cubicBezTo>
                  <a:cubicBezTo>
                    <a:pt x="1100254" y="270989"/>
                    <a:pt x="1121515" y="274202"/>
                    <a:pt x="1135640" y="294358"/>
                  </a:cubicBezTo>
                  <a:cubicBezTo>
                    <a:pt x="1148677" y="313235"/>
                    <a:pt x="1138792" y="331215"/>
                    <a:pt x="1128862" y="347158"/>
                  </a:cubicBezTo>
                  <a:cubicBezTo>
                    <a:pt x="1102874" y="389690"/>
                    <a:pt x="1065772" y="423250"/>
                    <a:pt x="1028813" y="455910"/>
                  </a:cubicBezTo>
                  <a:cubicBezTo>
                    <a:pt x="952903" y="523310"/>
                    <a:pt x="875150" y="588387"/>
                    <a:pt x="800327" y="657068"/>
                  </a:cubicBezTo>
                  <a:cubicBezTo>
                    <a:pt x="723748" y="727499"/>
                    <a:pt x="649105" y="800822"/>
                    <a:pt x="576118" y="875332"/>
                  </a:cubicBezTo>
                  <a:cubicBezTo>
                    <a:pt x="574363" y="877082"/>
                    <a:pt x="573031" y="879636"/>
                    <a:pt x="571369" y="881954"/>
                  </a:cubicBezTo>
                  <a:cubicBezTo>
                    <a:pt x="577380" y="884760"/>
                    <a:pt x="580135" y="880218"/>
                    <a:pt x="583741" y="877289"/>
                  </a:cubicBezTo>
                  <a:cubicBezTo>
                    <a:pt x="661855" y="821496"/>
                    <a:pt x="737608" y="762006"/>
                    <a:pt x="826112" y="723190"/>
                  </a:cubicBezTo>
                  <a:cubicBezTo>
                    <a:pt x="875127" y="701683"/>
                    <a:pt x="925635" y="692779"/>
                    <a:pt x="977646" y="716038"/>
                  </a:cubicBezTo>
                  <a:cubicBezTo>
                    <a:pt x="994351" y="723505"/>
                    <a:pt x="1007402" y="735371"/>
                    <a:pt x="1017891" y="749411"/>
                  </a:cubicBezTo>
                  <a:cubicBezTo>
                    <a:pt x="1024269" y="757996"/>
                    <a:pt x="1027330" y="767711"/>
                    <a:pt x="1013203" y="774126"/>
                  </a:cubicBezTo>
                  <a:cubicBezTo>
                    <a:pt x="910242" y="819120"/>
                    <a:pt x="827071" y="893848"/>
                    <a:pt x="737147" y="957718"/>
                  </a:cubicBezTo>
                  <a:cubicBezTo>
                    <a:pt x="657989" y="1014265"/>
                    <a:pt x="575670" y="1064033"/>
                    <a:pt x="480939" y="1089859"/>
                  </a:cubicBezTo>
                  <a:cubicBezTo>
                    <a:pt x="452792" y="1096249"/>
                    <a:pt x="424977" y="1102874"/>
                    <a:pt x="396830" y="1109264"/>
                  </a:cubicBezTo>
                  <a:cubicBezTo>
                    <a:pt x="360349" y="1114689"/>
                    <a:pt x="323300" y="1120209"/>
                    <a:pt x="287055" y="1125305"/>
                  </a:cubicBezTo>
                  <a:cubicBezTo>
                    <a:pt x="278527" y="1126710"/>
                    <a:pt x="269618" y="1129345"/>
                    <a:pt x="261671" y="1123646"/>
                  </a:cubicBezTo>
                  <a:cubicBezTo>
                    <a:pt x="177876" y="974811"/>
                    <a:pt x="93751" y="825738"/>
                    <a:pt x="10194" y="676571"/>
                  </a:cubicBezTo>
                  <a:cubicBezTo>
                    <a:pt x="7127" y="670360"/>
                    <a:pt x="3398" y="663675"/>
                    <a:pt x="0" y="657227"/>
                  </a:cubicBezTo>
                  <a:cubicBezTo>
                    <a:pt x="79818" y="551515"/>
                    <a:pt x="158074" y="445186"/>
                    <a:pt x="241867" y="342324"/>
                  </a:cubicBezTo>
                  <a:cubicBezTo>
                    <a:pt x="320578" y="245846"/>
                    <a:pt x="397778" y="147282"/>
                    <a:pt x="494032" y="66894"/>
                  </a:cubicBezTo>
                  <a:cubicBezTo>
                    <a:pt x="524537" y="41137"/>
                    <a:pt x="557640" y="18749"/>
                    <a:pt x="596077" y="5700"/>
                  </a:cubicBezTo>
                  <a:cubicBezTo>
                    <a:pt x="605745" y="2355"/>
                    <a:pt x="615472" y="-196"/>
                    <a:pt x="624850" y="11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0BF08CA-7A73-4604-A8D8-B2008F10DA28}"/>
                </a:ext>
              </a:extLst>
            </p:cNvPr>
            <p:cNvSpPr/>
            <p:nvPr/>
          </p:nvSpPr>
          <p:spPr>
            <a:xfrm rot="21479217" flipH="1">
              <a:off x="1937072" y="6023955"/>
              <a:ext cx="1006835" cy="848673"/>
            </a:xfrm>
            <a:custGeom>
              <a:avLst/>
              <a:gdLst>
                <a:gd name="connsiteX0" fmla="*/ 447868 w 1006835"/>
                <a:gd name="connsiteY0" fmla="*/ 72 h 848673"/>
                <a:gd name="connsiteX1" fmla="*/ 431875 w 1006835"/>
                <a:gd name="connsiteY1" fmla="*/ 14129 h 848673"/>
                <a:gd name="connsiteX2" fmla="*/ 357313 w 1006835"/>
                <a:gd name="connsiteY2" fmla="*/ 158774 h 848673"/>
                <a:gd name="connsiteX3" fmla="*/ 216335 w 1006835"/>
                <a:gd name="connsiteY3" fmla="*/ 429727 h 848673"/>
                <a:gd name="connsiteX4" fmla="*/ 58246 w 1006835"/>
                <a:gd name="connsiteY4" fmla="*/ 736943 h 848673"/>
                <a:gd name="connsiteX5" fmla="*/ 0 w 1006835"/>
                <a:gd name="connsiteY5" fmla="*/ 848673 h 848673"/>
                <a:gd name="connsiteX6" fmla="*/ 746679 w 1006835"/>
                <a:gd name="connsiteY6" fmla="*/ 822428 h 848673"/>
                <a:gd name="connsiteX7" fmla="*/ 818137 w 1006835"/>
                <a:gd name="connsiteY7" fmla="*/ 670937 h 848673"/>
                <a:gd name="connsiteX8" fmla="*/ 1002304 w 1006835"/>
                <a:gd name="connsiteY8" fmla="*/ 282230 h 848673"/>
                <a:gd name="connsiteX9" fmla="*/ 993340 w 1006835"/>
                <a:gd name="connsiteY9" fmla="*/ 255339 h 848673"/>
                <a:gd name="connsiteX10" fmla="*/ 474251 w 1006835"/>
                <a:gd name="connsiteY10" fmla="*/ 9240 h 848673"/>
                <a:gd name="connsiteX11" fmla="*/ 447868 w 1006835"/>
                <a:gd name="connsiteY11" fmla="*/ 72 h 8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835" h="848673">
                  <a:moveTo>
                    <a:pt x="447868" y="72"/>
                  </a:moveTo>
                  <a:cubicBezTo>
                    <a:pt x="442470" y="683"/>
                    <a:pt x="438803" y="5165"/>
                    <a:pt x="431875" y="14129"/>
                  </a:cubicBezTo>
                  <a:cubicBezTo>
                    <a:pt x="407836" y="62616"/>
                    <a:pt x="382575" y="110695"/>
                    <a:pt x="357313" y="158774"/>
                  </a:cubicBezTo>
                  <a:cubicBezTo>
                    <a:pt x="310050" y="248820"/>
                    <a:pt x="261970" y="338866"/>
                    <a:pt x="216335" y="429727"/>
                  </a:cubicBezTo>
                  <a:cubicBezTo>
                    <a:pt x="164590" y="532812"/>
                    <a:pt x="108362" y="633043"/>
                    <a:pt x="58246" y="736943"/>
                  </a:cubicBezTo>
                  <a:lnTo>
                    <a:pt x="0" y="848673"/>
                  </a:lnTo>
                  <a:lnTo>
                    <a:pt x="746679" y="822428"/>
                  </a:lnTo>
                  <a:lnTo>
                    <a:pt x="818137" y="670937"/>
                  </a:lnTo>
                  <a:cubicBezTo>
                    <a:pt x="879254" y="541368"/>
                    <a:pt x="940372" y="411799"/>
                    <a:pt x="1002304" y="282230"/>
                  </a:cubicBezTo>
                  <a:cubicBezTo>
                    <a:pt x="1009231" y="268377"/>
                    <a:pt x="1009638" y="260636"/>
                    <a:pt x="993340" y="255339"/>
                  </a:cubicBezTo>
                  <a:lnTo>
                    <a:pt x="474251" y="9240"/>
                  </a:lnTo>
                  <a:cubicBezTo>
                    <a:pt x="460397" y="2721"/>
                    <a:pt x="453267" y="-539"/>
                    <a:pt x="447868" y="72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673CF-2EDB-422F-9ABB-DFBEB7C1B56D}"/>
              </a:ext>
            </a:extLst>
          </p:cNvPr>
          <p:cNvGrpSpPr/>
          <p:nvPr/>
        </p:nvGrpSpPr>
        <p:grpSpPr>
          <a:xfrm flipV="1">
            <a:off x="10020730" y="-169310"/>
            <a:ext cx="2171270" cy="2406184"/>
            <a:chOff x="9423207" y="3983156"/>
            <a:chExt cx="2776373" cy="30767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06FA9F-FCAF-4367-8429-4401940420D6}"/>
                </a:ext>
              </a:extLst>
            </p:cNvPr>
            <p:cNvGrpSpPr/>
            <p:nvPr/>
          </p:nvGrpSpPr>
          <p:grpSpPr>
            <a:xfrm>
              <a:off x="9423207" y="3983156"/>
              <a:ext cx="2119814" cy="1895900"/>
              <a:chOff x="9423207" y="3983156"/>
              <a:chExt cx="2119814" cy="18959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90B5BE7-4FCA-4CD7-9285-C11CE3FC32FE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8FC0160-2002-4793-BCEA-24E60BE6C05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CA5556-DBC9-4F45-BB9C-A567E4DB1411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4A606DBE-3B48-446A-B8AB-DA94DCAF26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BE13E38-B75E-41F4-BF2E-3332BBD6A1D0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A5ADD7F-8BC1-4FE4-B93B-6AA924C7433E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3A27E45-28A4-4E09-8485-EE8FFBFC932E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99D0027-11E7-449D-99C8-116D41781CEA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FCC378A-72ED-4AC2-B45C-C15CD53FA003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8016264-4655-4800-A5D9-9AABAEB0DB40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A73E794-662C-45F5-901D-801670B9C2D3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ross 73">
                  <a:extLst>
                    <a:ext uri="{FF2B5EF4-FFF2-40B4-BE49-F238E27FC236}">
                      <a16:creationId xmlns:a16="http://schemas.microsoft.com/office/drawing/2014/main" id="{B15D7426-FE3F-43BC-B023-64A03CDA862D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D931C35-5B7B-4548-8249-D20ED3399D85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AE723DE-C782-46AF-942A-E8E32E262E61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8432868-5E32-490E-B4F9-CE432A68F52E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1FDA6D1-2214-483A-A3AA-2E6B1D3C2787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88D8DE8-86B6-459C-85AC-9E8AA149D2B3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A8A9A24-E9C4-4636-B506-A5FA78235FBB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26E46E4-9883-4F74-BA0B-6EF4D93AF8C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A7A88F0-A88C-4EC3-A9F1-A7CC6C76A178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AAE1AE-EBAA-4E87-8F00-62CA9CB638E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2F9DDC1-B0B5-4ADE-A04B-E10B8E9070AE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AB8C61F-BA07-4A5C-A402-81C15098F91A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BF8C9C-1A0E-4ACE-9124-B6335581F445}"/>
                </a:ext>
              </a:extLst>
            </p:cNvPr>
            <p:cNvSpPr/>
            <p:nvPr/>
          </p:nvSpPr>
          <p:spPr>
            <a:xfrm rot="19146890">
              <a:off x="9497118" y="4865112"/>
              <a:ext cx="2647906" cy="2053702"/>
            </a:xfrm>
            <a:custGeom>
              <a:avLst/>
              <a:gdLst>
                <a:gd name="connsiteX0" fmla="*/ 802501 w 2647906"/>
                <a:gd name="connsiteY0" fmla="*/ 64780 h 2053702"/>
                <a:gd name="connsiteX1" fmla="*/ 824412 w 2647906"/>
                <a:gd name="connsiteY1" fmla="*/ 137612 h 2053702"/>
                <a:gd name="connsiteX2" fmla="*/ 735907 w 2647906"/>
                <a:gd name="connsiteY2" fmla="*/ 300638 h 2053702"/>
                <a:gd name="connsiteX3" fmla="*/ 672970 w 2647906"/>
                <a:gd name="connsiteY3" fmla="*/ 375812 h 2053702"/>
                <a:gd name="connsiteX4" fmla="*/ 644123 w 2647906"/>
                <a:gd name="connsiteY4" fmla="*/ 429134 h 2053702"/>
                <a:gd name="connsiteX5" fmla="*/ 630356 w 2647906"/>
                <a:gd name="connsiteY5" fmla="*/ 546704 h 2053702"/>
                <a:gd name="connsiteX6" fmla="*/ 618992 w 2647906"/>
                <a:gd name="connsiteY6" fmla="*/ 620349 h 2053702"/>
                <a:gd name="connsiteX7" fmla="*/ 576379 w 2647906"/>
                <a:gd name="connsiteY7" fmla="*/ 714318 h 2053702"/>
                <a:gd name="connsiteX8" fmla="*/ 559114 w 2647906"/>
                <a:gd name="connsiteY8" fmla="*/ 771355 h 2053702"/>
                <a:gd name="connsiteX9" fmla="*/ 507760 w 2647906"/>
                <a:gd name="connsiteY9" fmla="*/ 891329 h 2053702"/>
                <a:gd name="connsiteX10" fmla="*/ 462960 w 2647906"/>
                <a:gd name="connsiteY10" fmla="*/ 948802 h 2053702"/>
                <a:gd name="connsiteX11" fmla="*/ 412480 w 2647906"/>
                <a:gd name="connsiteY11" fmla="*/ 1078829 h 2053702"/>
                <a:gd name="connsiteX12" fmla="*/ 403301 w 2647906"/>
                <a:gd name="connsiteY12" fmla="*/ 1333200 h 2053702"/>
                <a:gd name="connsiteX13" fmla="*/ 421058 w 2647906"/>
                <a:gd name="connsiteY13" fmla="*/ 1503955 h 2053702"/>
                <a:gd name="connsiteX14" fmla="*/ 425443 w 2647906"/>
                <a:gd name="connsiteY14" fmla="*/ 1540797 h 2053702"/>
                <a:gd name="connsiteX15" fmla="*/ 0 w 2647906"/>
                <a:gd name="connsiteY15" fmla="*/ 1172459 h 2053702"/>
                <a:gd name="connsiteX16" fmla="*/ 16659 w 2647906"/>
                <a:gd name="connsiteY16" fmla="*/ 1116181 h 2053702"/>
                <a:gd name="connsiteX17" fmla="*/ 118337 w 2647906"/>
                <a:gd name="connsiteY17" fmla="*/ 780533 h 2053702"/>
                <a:gd name="connsiteX18" fmla="*/ 209683 w 2647906"/>
                <a:gd name="connsiteY18" fmla="*/ 463662 h 2053702"/>
                <a:gd name="connsiteX19" fmla="*/ 259071 w 2647906"/>
                <a:gd name="connsiteY19" fmla="*/ 293425 h 2053702"/>
                <a:gd name="connsiteX20" fmla="*/ 276772 w 2647906"/>
                <a:gd name="connsiteY20" fmla="*/ 205139 h 2053702"/>
                <a:gd name="connsiteX21" fmla="*/ 329219 w 2647906"/>
                <a:gd name="connsiteY21" fmla="*/ 137394 h 2053702"/>
                <a:gd name="connsiteX22" fmla="*/ 512349 w 2647906"/>
                <a:gd name="connsiteY22" fmla="*/ 41458 h 2053702"/>
                <a:gd name="connsiteX23" fmla="*/ 578564 w 2647906"/>
                <a:gd name="connsiteY23" fmla="*/ 3434 h 2053702"/>
                <a:gd name="connsiteX24" fmla="*/ 598232 w 2647906"/>
                <a:gd name="connsiteY24" fmla="*/ 2123 h 2053702"/>
                <a:gd name="connsiteX25" fmla="*/ 603914 w 2647906"/>
                <a:gd name="connsiteY25" fmla="*/ 16546 h 2053702"/>
                <a:gd name="connsiteX26" fmla="*/ 614402 w 2647906"/>
                <a:gd name="connsiteY26" fmla="*/ 153128 h 2053702"/>
                <a:gd name="connsiteX27" fmla="*/ 624237 w 2647906"/>
                <a:gd name="connsiteY27" fmla="*/ 147446 h 2053702"/>
                <a:gd name="connsiteX28" fmla="*/ 710120 w 2647906"/>
                <a:gd name="connsiteY28" fmla="*/ 63749 h 2053702"/>
                <a:gd name="connsiteX29" fmla="*/ 779832 w 2647906"/>
                <a:gd name="connsiteY29" fmla="*/ 50418 h 2053702"/>
                <a:gd name="connsiteX30" fmla="*/ 802501 w 2647906"/>
                <a:gd name="connsiteY30" fmla="*/ 64780 h 2053702"/>
                <a:gd name="connsiteX31" fmla="*/ 2419034 w 2647906"/>
                <a:gd name="connsiteY31" fmla="*/ 721093 h 2053702"/>
                <a:gd name="connsiteX32" fmla="*/ 2504043 w 2647906"/>
                <a:gd name="connsiteY32" fmla="*/ 904441 h 2053702"/>
                <a:gd name="connsiteX33" fmla="*/ 2545782 w 2647906"/>
                <a:gd name="connsiteY33" fmla="*/ 1068995 h 2053702"/>
                <a:gd name="connsiteX34" fmla="*/ 2540975 w 2647906"/>
                <a:gd name="connsiteY34" fmla="*/ 1200552 h 2053702"/>
                <a:gd name="connsiteX35" fmla="*/ 2527207 w 2647906"/>
                <a:gd name="connsiteY35" fmla="*/ 1309818 h 2053702"/>
                <a:gd name="connsiteX36" fmla="*/ 2533108 w 2647906"/>
                <a:gd name="connsiteY36" fmla="*/ 1417991 h 2053702"/>
                <a:gd name="connsiteX37" fmla="*/ 2647906 w 2647906"/>
                <a:gd name="connsiteY37" fmla="*/ 1623311 h 2053702"/>
                <a:gd name="connsiteX38" fmla="*/ 2238821 w 2647906"/>
                <a:gd name="connsiteY38" fmla="*/ 2053445 h 2053702"/>
                <a:gd name="connsiteX39" fmla="*/ 2107487 w 2647906"/>
                <a:gd name="connsiteY39" fmla="*/ 1625728 h 2053702"/>
                <a:gd name="connsiteX40" fmla="*/ 1832058 w 2647906"/>
                <a:gd name="connsiteY40" fmla="*/ 1241636 h 2053702"/>
                <a:gd name="connsiteX41" fmla="*/ 1746394 w 2647906"/>
                <a:gd name="connsiteY41" fmla="*/ 1095656 h 2053702"/>
                <a:gd name="connsiteX42" fmla="*/ 1701159 w 2647906"/>
                <a:gd name="connsiteY42" fmla="*/ 1015237 h 2053702"/>
                <a:gd name="connsiteX43" fmla="*/ 1666849 w 2647906"/>
                <a:gd name="connsiteY43" fmla="*/ 935910 h 2053702"/>
                <a:gd name="connsiteX44" fmla="*/ 1618990 w 2647906"/>
                <a:gd name="connsiteY44" fmla="*/ 854398 h 2053702"/>
                <a:gd name="connsiteX45" fmla="*/ 1588178 w 2647906"/>
                <a:gd name="connsiteY45" fmla="*/ 825770 h 2053702"/>
                <a:gd name="connsiteX46" fmla="*/ 1612435 w 2647906"/>
                <a:gd name="connsiteY46" fmla="*/ 764145 h 2053702"/>
                <a:gd name="connsiteX47" fmla="*/ 1642592 w 2647906"/>
                <a:gd name="connsiteY47" fmla="*/ 763488 h 2053702"/>
                <a:gd name="connsiteX48" fmla="*/ 1691106 w 2647906"/>
                <a:gd name="connsiteY48" fmla="*/ 775726 h 2053702"/>
                <a:gd name="connsiteX49" fmla="*/ 1749017 w 2647906"/>
                <a:gd name="connsiteY49" fmla="*/ 812658 h 2053702"/>
                <a:gd name="connsiteX50" fmla="*/ 1751420 w 2647906"/>
                <a:gd name="connsiteY50" fmla="*/ 814843 h 2053702"/>
                <a:gd name="connsiteX51" fmla="*/ 1755354 w 2647906"/>
                <a:gd name="connsiteY51" fmla="*/ 815280 h 2053702"/>
                <a:gd name="connsiteX52" fmla="*/ 1638003 w 2647906"/>
                <a:gd name="connsiteY52" fmla="*/ 354397 h 2053702"/>
                <a:gd name="connsiteX53" fmla="*/ 1635598 w 2647906"/>
                <a:gd name="connsiteY53" fmla="*/ 303261 h 2053702"/>
                <a:gd name="connsiteX54" fmla="*/ 1657234 w 2647906"/>
                <a:gd name="connsiteY54" fmla="*/ 263925 h 2053702"/>
                <a:gd name="connsiteX55" fmla="*/ 1707714 w 2647906"/>
                <a:gd name="connsiteY55" fmla="*/ 258243 h 2053702"/>
                <a:gd name="connsiteX56" fmla="*/ 1784419 w 2647906"/>
                <a:gd name="connsiteY56" fmla="*/ 306538 h 2053702"/>
                <a:gd name="connsiteX57" fmla="*/ 1823973 w 2647906"/>
                <a:gd name="connsiteY57" fmla="*/ 408592 h 2053702"/>
                <a:gd name="connsiteX58" fmla="*/ 1907234 w 2647906"/>
                <a:gd name="connsiteY58" fmla="*/ 690280 h 2053702"/>
                <a:gd name="connsiteX59" fmla="*/ 1926465 w 2647906"/>
                <a:gd name="connsiteY59" fmla="*/ 698148 h 2053702"/>
                <a:gd name="connsiteX60" fmla="*/ 2046438 w 2647906"/>
                <a:gd name="connsiteY60" fmla="*/ 694651 h 2053702"/>
                <a:gd name="connsiteX61" fmla="*/ 2065013 w 2647906"/>
                <a:gd name="connsiteY61" fmla="*/ 706014 h 2053702"/>
                <a:gd name="connsiteX62" fmla="*/ 2076595 w 2647906"/>
                <a:gd name="connsiteY62" fmla="*/ 703392 h 2053702"/>
                <a:gd name="connsiteX63" fmla="*/ 2142155 w 2647906"/>
                <a:gd name="connsiteY63" fmla="*/ 667553 h 2053702"/>
                <a:gd name="connsiteX64" fmla="*/ 2230442 w 2647906"/>
                <a:gd name="connsiteY64" fmla="*/ 696399 h 2053702"/>
                <a:gd name="connsiteX65" fmla="*/ 2279612 w 2647906"/>
                <a:gd name="connsiteY65" fmla="*/ 706670 h 2053702"/>
                <a:gd name="connsiteX66" fmla="*/ 2328562 w 2647906"/>
                <a:gd name="connsiteY66" fmla="*/ 691592 h 2053702"/>
                <a:gd name="connsiteX67" fmla="*/ 2419034 w 2647906"/>
                <a:gd name="connsiteY67" fmla="*/ 721093 h 20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647906" h="2053702">
                  <a:moveTo>
                    <a:pt x="802501" y="64780"/>
                  </a:moveTo>
                  <a:cubicBezTo>
                    <a:pt x="822159" y="83035"/>
                    <a:pt x="831951" y="111553"/>
                    <a:pt x="824412" y="137612"/>
                  </a:cubicBezTo>
                  <a:cubicBezTo>
                    <a:pt x="813704" y="174981"/>
                    <a:pt x="750767" y="282281"/>
                    <a:pt x="735907" y="300638"/>
                  </a:cubicBezTo>
                  <a:cubicBezTo>
                    <a:pt x="715146" y="325768"/>
                    <a:pt x="691108" y="348277"/>
                    <a:pt x="672970" y="375812"/>
                  </a:cubicBezTo>
                  <a:cubicBezTo>
                    <a:pt x="665758" y="386739"/>
                    <a:pt x="658546" y="395480"/>
                    <a:pt x="644123" y="429134"/>
                  </a:cubicBezTo>
                  <a:cubicBezTo>
                    <a:pt x="629045" y="467158"/>
                    <a:pt x="625330" y="506275"/>
                    <a:pt x="630356" y="546704"/>
                  </a:cubicBezTo>
                  <a:cubicBezTo>
                    <a:pt x="633634" y="572054"/>
                    <a:pt x="626641" y="596310"/>
                    <a:pt x="618992" y="620349"/>
                  </a:cubicBezTo>
                  <a:cubicBezTo>
                    <a:pt x="608285" y="653348"/>
                    <a:pt x="595391" y="685035"/>
                    <a:pt x="576379" y="714318"/>
                  </a:cubicBezTo>
                  <a:cubicBezTo>
                    <a:pt x="565452" y="731363"/>
                    <a:pt x="563704" y="752124"/>
                    <a:pt x="559114" y="771355"/>
                  </a:cubicBezTo>
                  <a:cubicBezTo>
                    <a:pt x="548625" y="814187"/>
                    <a:pt x="536387" y="856145"/>
                    <a:pt x="507760" y="891329"/>
                  </a:cubicBezTo>
                  <a:cubicBezTo>
                    <a:pt x="492462" y="910122"/>
                    <a:pt x="476947" y="929135"/>
                    <a:pt x="462960" y="948802"/>
                  </a:cubicBezTo>
                  <a:cubicBezTo>
                    <a:pt x="435426" y="987919"/>
                    <a:pt x="422751" y="1032937"/>
                    <a:pt x="412480" y="1078829"/>
                  </a:cubicBezTo>
                  <a:cubicBezTo>
                    <a:pt x="404395" y="1115761"/>
                    <a:pt x="399150" y="1285779"/>
                    <a:pt x="403301" y="1333200"/>
                  </a:cubicBezTo>
                  <a:cubicBezTo>
                    <a:pt x="407890" y="1384883"/>
                    <a:pt x="414447" y="1446399"/>
                    <a:pt x="421058" y="1503955"/>
                  </a:cubicBezTo>
                  <a:lnTo>
                    <a:pt x="425443" y="1540797"/>
                  </a:lnTo>
                  <a:lnTo>
                    <a:pt x="0" y="1172459"/>
                  </a:lnTo>
                  <a:lnTo>
                    <a:pt x="16659" y="1116181"/>
                  </a:lnTo>
                  <a:cubicBezTo>
                    <a:pt x="58412" y="975757"/>
                    <a:pt x="97686" y="845601"/>
                    <a:pt x="118337" y="780533"/>
                  </a:cubicBezTo>
                  <a:cubicBezTo>
                    <a:pt x="151553" y="675857"/>
                    <a:pt x="183240" y="570524"/>
                    <a:pt x="209683" y="463662"/>
                  </a:cubicBezTo>
                  <a:cubicBezTo>
                    <a:pt x="223888" y="406188"/>
                    <a:pt x="240714" y="349588"/>
                    <a:pt x="259071" y="293425"/>
                  </a:cubicBezTo>
                  <a:cubicBezTo>
                    <a:pt x="268467" y="264798"/>
                    <a:pt x="273276" y="234859"/>
                    <a:pt x="276772" y="205139"/>
                  </a:cubicBezTo>
                  <a:cubicBezTo>
                    <a:pt x="280924" y="171922"/>
                    <a:pt x="298407" y="147883"/>
                    <a:pt x="329219" y="137394"/>
                  </a:cubicBezTo>
                  <a:cubicBezTo>
                    <a:pt x="395216" y="114667"/>
                    <a:pt x="452472" y="75550"/>
                    <a:pt x="512349" y="41458"/>
                  </a:cubicBezTo>
                  <a:cubicBezTo>
                    <a:pt x="534421" y="28784"/>
                    <a:pt x="556492" y="16109"/>
                    <a:pt x="578564" y="3434"/>
                  </a:cubicBezTo>
                  <a:cubicBezTo>
                    <a:pt x="584901" y="-282"/>
                    <a:pt x="591457" y="-1374"/>
                    <a:pt x="598232" y="2123"/>
                  </a:cubicBezTo>
                  <a:cubicBezTo>
                    <a:pt x="603477" y="5620"/>
                    <a:pt x="603258" y="11082"/>
                    <a:pt x="603914" y="16546"/>
                  </a:cubicBezTo>
                  <a:cubicBezTo>
                    <a:pt x="605880" y="34466"/>
                    <a:pt x="609159" y="149195"/>
                    <a:pt x="614402" y="153128"/>
                  </a:cubicBezTo>
                  <a:cubicBezTo>
                    <a:pt x="618774" y="152910"/>
                    <a:pt x="621177" y="149413"/>
                    <a:pt x="624237" y="147446"/>
                  </a:cubicBezTo>
                  <a:cubicBezTo>
                    <a:pt x="646309" y="129745"/>
                    <a:pt x="701160" y="71616"/>
                    <a:pt x="710120" y="63749"/>
                  </a:cubicBezTo>
                  <a:cubicBezTo>
                    <a:pt x="730881" y="45829"/>
                    <a:pt x="753827" y="40147"/>
                    <a:pt x="779832" y="50418"/>
                  </a:cubicBezTo>
                  <a:cubicBezTo>
                    <a:pt x="788300" y="53751"/>
                    <a:pt x="795948" y="58695"/>
                    <a:pt x="802501" y="64780"/>
                  </a:cubicBezTo>
                  <a:close/>
                  <a:moveTo>
                    <a:pt x="2419034" y="721093"/>
                  </a:moveTo>
                  <a:cubicBezTo>
                    <a:pt x="2425371" y="728523"/>
                    <a:pt x="2486342" y="856583"/>
                    <a:pt x="2504043" y="904441"/>
                  </a:cubicBezTo>
                  <a:cubicBezTo>
                    <a:pt x="2523711" y="957763"/>
                    <a:pt x="2539227" y="1012396"/>
                    <a:pt x="2545782" y="1068995"/>
                  </a:cubicBezTo>
                  <a:cubicBezTo>
                    <a:pt x="2550809" y="1113139"/>
                    <a:pt x="2547749" y="1156846"/>
                    <a:pt x="2540975" y="1200552"/>
                  </a:cubicBezTo>
                  <a:cubicBezTo>
                    <a:pt x="2535512" y="1236828"/>
                    <a:pt x="2528737" y="1273104"/>
                    <a:pt x="2527207" y="1309818"/>
                  </a:cubicBezTo>
                  <a:cubicBezTo>
                    <a:pt x="2525678" y="1346531"/>
                    <a:pt x="2522181" y="1383026"/>
                    <a:pt x="2533108" y="1417991"/>
                  </a:cubicBezTo>
                  <a:cubicBezTo>
                    <a:pt x="2547750" y="1465631"/>
                    <a:pt x="2626271" y="1578730"/>
                    <a:pt x="2647906" y="1623311"/>
                  </a:cubicBezTo>
                  <a:cubicBezTo>
                    <a:pt x="2530422" y="1724748"/>
                    <a:pt x="2319956" y="2043116"/>
                    <a:pt x="2238821" y="2053445"/>
                  </a:cubicBezTo>
                  <a:cubicBezTo>
                    <a:pt x="2157686" y="2063775"/>
                    <a:pt x="2175281" y="1761030"/>
                    <a:pt x="2107487" y="1625728"/>
                  </a:cubicBezTo>
                  <a:cubicBezTo>
                    <a:pt x="2039693" y="1490426"/>
                    <a:pt x="1892241" y="1329981"/>
                    <a:pt x="1832058" y="1241636"/>
                  </a:cubicBezTo>
                  <a:cubicBezTo>
                    <a:pt x="1771877" y="1153291"/>
                    <a:pt x="1768248" y="1148541"/>
                    <a:pt x="1746394" y="1095656"/>
                  </a:cubicBezTo>
                  <a:cubicBezTo>
                    <a:pt x="1734812" y="1067248"/>
                    <a:pt x="1721044" y="1039494"/>
                    <a:pt x="1701159" y="1015237"/>
                  </a:cubicBezTo>
                  <a:cubicBezTo>
                    <a:pt x="1682365" y="992291"/>
                    <a:pt x="1674716" y="964100"/>
                    <a:pt x="1666849" y="935910"/>
                  </a:cubicBezTo>
                  <a:cubicBezTo>
                    <a:pt x="1658108" y="904878"/>
                    <a:pt x="1643904" y="876251"/>
                    <a:pt x="1618990" y="854398"/>
                  </a:cubicBezTo>
                  <a:cubicBezTo>
                    <a:pt x="1611342" y="850027"/>
                    <a:pt x="1591237" y="830578"/>
                    <a:pt x="1588178" y="825770"/>
                  </a:cubicBezTo>
                  <a:cubicBezTo>
                    <a:pt x="1570913" y="800202"/>
                    <a:pt x="1582277" y="771355"/>
                    <a:pt x="1612435" y="764145"/>
                  </a:cubicBezTo>
                  <a:cubicBezTo>
                    <a:pt x="1622487" y="761740"/>
                    <a:pt x="1632321" y="761303"/>
                    <a:pt x="1642592" y="763488"/>
                  </a:cubicBezTo>
                  <a:cubicBezTo>
                    <a:pt x="1658982" y="766985"/>
                    <a:pt x="1675153" y="770481"/>
                    <a:pt x="1691106" y="775726"/>
                  </a:cubicBezTo>
                  <a:cubicBezTo>
                    <a:pt x="1713614" y="783156"/>
                    <a:pt x="1733719" y="793864"/>
                    <a:pt x="1749017" y="812658"/>
                  </a:cubicBezTo>
                  <a:cubicBezTo>
                    <a:pt x="1749672" y="813532"/>
                    <a:pt x="1750546" y="814188"/>
                    <a:pt x="1751420" y="814843"/>
                  </a:cubicBezTo>
                  <a:cubicBezTo>
                    <a:pt x="1752076" y="815281"/>
                    <a:pt x="1752732" y="815499"/>
                    <a:pt x="1755354" y="815280"/>
                  </a:cubicBezTo>
                  <a:cubicBezTo>
                    <a:pt x="1742242" y="765455"/>
                    <a:pt x="1644559" y="387177"/>
                    <a:pt x="1638003" y="354397"/>
                  </a:cubicBezTo>
                  <a:cubicBezTo>
                    <a:pt x="1637129" y="346749"/>
                    <a:pt x="1635162" y="310909"/>
                    <a:pt x="1635598" y="303261"/>
                  </a:cubicBezTo>
                  <a:cubicBezTo>
                    <a:pt x="1636691" y="286652"/>
                    <a:pt x="1642810" y="273103"/>
                    <a:pt x="1657234" y="263925"/>
                  </a:cubicBezTo>
                  <a:cubicBezTo>
                    <a:pt x="1673186" y="255184"/>
                    <a:pt x="1690451" y="255839"/>
                    <a:pt x="1707714" y="258243"/>
                  </a:cubicBezTo>
                  <a:cubicBezTo>
                    <a:pt x="1739401" y="264580"/>
                    <a:pt x="1764314" y="281845"/>
                    <a:pt x="1784419" y="306538"/>
                  </a:cubicBezTo>
                  <a:cubicBezTo>
                    <a:pt x="1802339" y="328610"/>
                    <a:pt x="1813921" y="382369"/>
                    <a:pt x="1823973" y="408592"/>
                  </a:cubicBezTo>
                  <a:cubicBezTo>
                    <a:pt x="1827469" y="417771"/>
                    <a:pt x="1906797" y="688095"/>
                    <a:pt x="1907234" y="690280"/>
                  </a:cubicBezTo>
                  <a:cubicBezTo>
                    <a:pt x="1911386" y="705140"/>
                    <a:pt x="1912915" y="704266"/>
                    <a:pt x="1926465" y="698148"/>
                  </a:cubicBezTo>
                  <a:cubicBezTo>
                    <a:pt x="1965581" y="680010"/>
                    <a:pt x="2005791" y="670613"/>
                    <a:pt x="2046438" y="694651"/>
                  </a:cubicBezTo>
                  <a:cubicBezTo>
                    <a:pt x="2052776" y="698366"/>
                    <a:pt x="2059113" y="702081"/>
                    <a:pt x="2065013" y="706014"/>
                  </a:cubicBezTo>
                  <a:cubicBezTo>
                    <a:pt x="2069820" y="709293"/>
                    <a:pt x="2073536" y="709074"/>
                    <a:pt x="2076595" y="703392"/>
                  </a:cubicBezTo>
                  <a:cubicBezTo>
                    <a:pt x="2090581" y="677168"/>
                    <a:pt x="2114401" y="669082"/>
                    <a:pt x="2142155" y="667553"/>
                  </a:cubicBezTo>
                  <a:cubicBezTo>
                    <a:pt x="2175371" y="665804"/>
                    <a:pt x="2204873" y="675420"/>
                    <a:pt x="2230442" y="696399"/>
                  </a:cubicBezTo>
                  <a:cubicBezTo>
                    <a:pt x="2245302" y="708637"/>
                    <a:pt x="2261255" y="711259"/>
                    <a:pt x="2279612" y="706670"/>
                  </a:cubicBezTo>
                  <a:cubicBezTo>
                    <a:pt x="2296220" y="702518"/>
                    <a:pt x="2312391" y="696399"/>
                    <a:pt x="2328562" y="691592"/>
                  </a:cubicBezTo>
                  <a:cubicBezTo>
                    <a:pt x="2365712" y="680446"/>
                    <a:pt x="2394996" y="692903"/>
                    <a:pt x="2419034" y="721093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19DAE6-2F9D-4073-BC51-3367F6F11A60}"/>
                </a:ext>
              </a:extLst>
            </p:cNvPr>
            <p:cNvSpPr/>
            <p:nvPr/>
          </p:nvSpPr>
          <p:spPr>
            <a:xfrm rot="18494506">
              <a:off x="9879777" y="6410245"/>
              <a:ext cx="627402" cy="671928"/>
            </a:xfrm>
            <a:custGeom>
              <a:avLst/>
              <a:gdLst>
                <a:gd name="connsiteX0" fmla="*/ 627099 w 627402"/>
                <a:gd name="connsiteY0" fmla="*/ 265576 h 671928"/>
                <a:gd name="connsiteX1" fmla="*/ 622871 w 627402"/>
                <a:gd name="connsiteY1" fmla="*/ 282230 h 671928"/>
                <a:gd name="connsiteX2" fmla="*/ 438705 w 627402"/>
                <a:gd name="connsiteY2" fmla="*/ 670937 h 671928"/>
                <a:gd name="connsiteX3" fmla="*/ 438236 w 627402"/>
                <a:gd name="connsiteY3" fmla="*/ 671928 h 671928"/>
                <a:gd name="connsiteX4" fmla="*/ 0 w 627402"/>
                <a:gd name="connsiteY4" fmla="*/ 115864 h 671928"/>
                <a:gd name="connsiteX5" fmla="*/ 52443 w 627402"/>
                <a:gd name="connsiteY5" fmla="*/ 14129 h 671928"/>
                <a:gd name="connsiteX6" fmla="*/ 94818 w 627402"/>
                <a:gd name="connsiteY6" fmla="*/ 9241 h 671928"/>
                <a:gd name="connsiteX7" fmla="*/ 350695 w 627402"/>
                <a:gd name="connsiteY7" fmla="*/ 128216 h 671928"/>
                <a:gd name="connsiteX8" fmla="*/ 556865 w 627402"/>
                <a:gd name="connsiteY8" fmla="*/ 223558 h 671928"/>
                <a:gd name="connsiteX9" fmla="*/ 577237 w 627402"/>
                <a:gd name="connsiteY9" fmla="*/ 239449 h 671928"/>
                <a:gd name="connsiteX10" fmla="*/ 613907 w 627402"/>
                <a:gd name="connsiteY10" fmla="*/ 255339 h 671928"/>
                <a:gd name="connsiteX11" fmla="*/ 627099 w 627402"/>
                <a:gd name="connsiteY11" fmla="*/ 265576 h 67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402" h="671928">
                  <a:moveTo>
                    <a:pt x="627099" y="265576"/>
                  </a:moveTo>
                  <a:cubicBezTo>
                    <a:pt x="628168" y="269906"/>
                    <a:pt x="626334" y="275304"/>
                    <a:pt x="622871" y="282230"/>
                  </a:cubicBezTo>
                  <a:cubicBezTo>
                    <a:pt x="560938" y="411799"/>
                    <a:pt x="499822" y="541369"/>
                    <a:pt x="438705" y="670937"/>
                  </a:cubicBezTo>
                  <a:lnTo>
                    <a:pt x="438236" y="671928"/>
                  </a:lnTo>
                  <a:lnTo>
                    <a:pt x="0" y="115864"/>
                  </a:lnTo>
                  <a:lnTo>
                    <a:pt x="52443" y="14129"/>
                  </a:lnTo>
                  <a:cubicBezTo>
                    <a:pt x="66297" y="-3798"/>
                    <a:pt x="67111" y="-3798"/>
                    <a:pt x="94818" y="9241"/>
                  </a:cubicBezTo>
                  <a:cubicBezTo>
                    <a:pt x="180382" y="48355"/>
                    <a:pt x="265131" y="89101"/>
                    <a:pt x="350695" y="128216"/>
                  </a:cubicBezTo>
                  <a:cubicBezTo>
                    <a:pt x="419554" y="159589"/>
                    <a:pt x="488006" y="192592"/>
                    <a:pt x="556865" y="223558"/>
                  </a:cubicBezTo>
                  <a:cubicBezTo>
                    <a:pt x="565422" y="227225"/>
                    <a:pt x="574385" y="229670"/>
                    <a:pt x="577237" y="239449"/>
                  </a:cubicBezTo>
                  <a:cubicBezTo>
                    <a:pt x="589461" y="244745"/>
                    <a:pt x="601276" y="251265"/>
                    <a:pt x="613907" y="255339"/>
                  </a:cubicBezTo>
                  <a:cubicBezTo>
                    <a:pt x="622056" y="257988"/>
                    <a:pt x="626029" y="261247"/>
                    <a:pt x="627099" y="26557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F5FDB2-0698-4F11-8D7D-C3BA054A4279}"/>
                </a:ext>
              </a:extLst>
            </p:cNvPr>
            <p:cNvSpPr/>
            <p:nvPr/>
          </p:nvSpPr>
          <p:spPr>
            <a:xfrm rot="16200000">
              <a:off x="11607898" y="5530783"/>
              <a:ext cx="777883" cy="405480"/>
            </a:xfrm>
            <a:custGeom>
              <a:avLst/>
              <a:gdLst>
                <a:gd name="connsiteX0" fmla="*/ 777580 w 777883"/>
                <a:gd name="connsiteY0" fmla="*/ 265577 h 405480"/>
                <a:gd name="connsiteX1" fmla="*/ 773352 w 777883"/>
                <a:gd name="connsiteY1" fmla="*/ 282231 h 405480"/>
                <a:gd name="connsiteX2" fmla="*/ 714957 w 777883"/>
                <a:gd name="connsiteY2" fmla="*/ 405480 h 405480"/>
                <a:gd name="connsiteX3" fmla="*/ 0 w 777883"/>
                <a:gd name="connsiteY3" fmla="*/ 405480 h 405480"/>
                <a:gd name="connsiteX4" fmla="*/ 128362 w 777883"/>
                <a:gd name="connsiteY4" fmla="*/ 158774 h 405480"/>
                <a:gd name="connsiteX5" fmla="*/ 202924 w 777883"/>
                <a:gd name="connsiteY5" fmla="*/ 14130 h 405480"/>
                <a:gd name="connsiteX6" fmla="*/ 245299 w 777883"/>
                <a:gd name="connsiteY6" fmla="*/ 9241 h 405480"/>
                <a:gd name="connsiteX7" fmla="*/ 501176 w 777883"/>
                <a:gd name="connsiteY7" fmla="*/ 128216 h 405480"/>
                <a:gd name="connsiteX8" fmla="*/ 707346 w 777883"/>
                <a:gd name="connsiteY8" fmla="*/ 223558 h 405480"/>
                <a:gd name="connsiteX9" fmla="*/ 727718 w 777883"/>
                <a:gd name="connsiteY9" fmla="*/ 239449 h 405480"/>
                <a:gd name="connsiteX10" fmla="*/ 764388 w 777883"/>
                <a:gd name="connsiteY10" fmla="*/ 255339 h 405480"/>
                <a:gd name="connsiteX11" fmla="*/ 777580 w 777883"/>
                <a:gd name="connsiteY11" fmla="*/ 265577 h 40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83" h="405480">
                  <a:moveTo>
                    <a:pt x="777580" y="265577"/>
                  </a:moveTo>
                  <a:cubicBezTo>
                    <a:pt x="778649" y="269906"/>
                    <a:pt x="776815" y="275305"/>
                    <a:pt x="773352" y="282231"/>
                  </a:cubicBezTo>
                  <a:lnTo>
                    <a:pt x="714957" y="405480"/>
                  </a:lnTo>
                  <a:lnTo>
                    <a:pt x="0" y="405480"/>
                  </a:lnTo>
                  <a:lnTo>
                    <a:pt x="128362" y="158774"/>
                  </a:lnTo>
                  <a:cubicBezTo>
                    <a:pt x="153623" y="110695"/>
                    <a:pt x="178885" y="62617"/>
                    <a:pt x="202924" y="14130"/>
                  </a:cubicBezTo>
                  <a:cubicBezTo>
                    <a:pt x="216778" y="-3799"/>
                    <a:pt x="217592" y="-3799"/>
                    <a:pt x="245299" y="9241"/>
                  </a:cubicBezTo>
                  <a:cubicBezTo>
                    <a:pt x="330863" y="48356"/>
                    <a:pt x="415612" y="89101"/>
                    <a:pt x="501176" y="128216"/>
                  </a:cubicBezTo>
                  <a:cubicBezTo>
                    <a:pt x="570035" y="159589"/>
                    <a:pt x="638487" y="192593"/>
                    <a:pt x="707346" y="223558"/>
                  </a:cubicBezTo>
                  <a:cubicBezTo>
                    <a:pt x="715902" y="227226"/>
                    <a:pt x="724866" y="229670"/>
                    <a:pt x="727718" y="239449"/>
                  </a:cubicBezTo>
                  <a:cubicBezTo>
                    <a:pt x="739942" y="244746"/>
                    <a:pt x="751757" y="251265"/>
                    <a:pt x="764388" y="255339"/>
                  </a:cubicBezTo>
                  <a:cubicBezTo>
                    <a:pt x="772537" y="257988"/>
                    <a:pt x="776510" y="261248"/>
                    <a:pt x="777580" y="265577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2881312" y="609443"/>
            <a:ext cx="6429375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BB62D2-D261-49AA-B450-5531EDBF312D}"/>
              </a:ext>
            </a:extLst>
          </p:cNvPr>
          <p:cNvSpPr/>
          <p:nvPr/>
        </p:nvSpPr>
        <p:spPr>
          <a:xfrm>
            <a:off x="6328814" y="2542202"/>
            <a:ext cx="5028175" cy="594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A332A-7C54-43E1-96CF-FE75326B3EAE}"/>
              </a:ext>
            </a:extLst>
          </p:cNvPr>
          <p:cNvSpPr txBox="1"/>
          <p:nvPr/>
        </p:nvSpPr>
        <p:spPr>
          <a:xfrm>
            <a:off x="6328814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21A1CA-7CDD-4122-A043-2D34C7C2B5A5}"/>
              </a:ext>
            </a:extLst>
          </p:cNvPr>
          <p:cNvSpPr txBox="1"/>
          <p:nvPr/>
        </p:nvSpPr>
        <p:spPr>
          <a:xfrm>
            <a:off x="7293495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C20B0-3EF5-4312-B59F-BF9DCCB16923}"/>
              </a:ext>
            </a:extLst>
          </p:cNvPr>
          <p:cNvSpPr txBox="1"/>
          <p:nvPr/>
        </p:nvSpPr>
        <p:spPr>
          <a:xfrm>
            <a:off x="7192911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83287" y="2542202"/>
            <a:ext cx="5028175" cy="59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83287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747968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647384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1695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95148"/>
            <a:ext cx="11573197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9B74A2-97F8-4E75-B2A9-1C9C0BC1D63F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8E3C03-EEFD-403E-8B75-DE923C0058C1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E96A88-B78E-4A90-A099-918E740DF610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C1CE095-246C-427E-AA44-19C854FBA607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4A9922-6486-49CD-B6B8-1A102FB6347C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5E203D1-2E22-458D-92A3-B23BBC6BF0F7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E85D3B9-971A-4DB8-9B2E-4E91C7D12D54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9" name="Chord 38">
                <a:extLst>
                  <a:ext uri="{FF2B5EF4-FFF2-40B4-BE49-F238E27FC236}">
                    <a16:creationId xmlns:a16="http://schemas.microsoft.com/office/drawing/2014/main" id="{A6256729-BF9A-4454-A72D-615B21690A44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Chord 39">
                <a:extLst>
                  <a:ext uri="{FF2B5EF4-FFF2-40B4-BE49-F238E27FC236}">
                    <a16:creationId xmlns:a16="http://schemas.microsoft.com/office/drawing/2014/main" id="{6C770B30-0EFB-402A-AF77-0E850C5B0A5D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B9E0D4-668D-4FB5-92B6-6AFE49862CAE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AEA23D-9EB3-45AC-A970-F793021A2637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506510AB-209C-44DD-A9EA-6256695AE2E8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F700E796-51F3-4D0D-B0EC-2D88403CE31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258272-D862-4C4E-902E-8D65FF702440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56359D26-B980-433F-90B3-C46551649DE5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6">
                <a:extLst>
                  <a:ext uri="{FF2B5EF4-FFF2-40B4-BE49-F238E27FC236}">
                    <a16:creationId xmlns:a16="http://schemas.microsoft.com/office/drawing/2014/main" id="{EC9F0CAC-3CF0-4CC0-8C34-6ADF2C7DEFAF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F43710C-DD5B-4CBE-B125-F89B22A0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A61B989-3A3C-47FE-B94F-7B42EA614636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1" name="Graphic 14">
            <a:extLst>
              <a:ext uri="{FF2B5EF4-FFF2-40B4-BE49-F238E27FC236}">
                <a16:creationId xmlns:a16="http://schemas.microsoft.com/office/drawing/2014/main" id="{BB5B776D-348E-4D52-BD38-EEF6E3072A51}"/>
              </a:ext>
            </a:extLst>
          </p:cNvPr>
          <p:cNvGrpSpPr/>
          <p:nvPr/>
        </p:nvGrpSpPr>
        <p:grpSpPr>
          <a:xfrm>
            <a:off x="8069676" y="3680954"/>
            <a:ext cx="3229356" cy="2539943"/>
            <a:chOff x="2444748" y="555045"/>
            <a:chExt cx="7282048" cy="5727454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7F3F958-D848-4A15-B328-4EF721D1211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A8CDD77-CC69-48D9-94DF-B7B15BB5354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A2F5808-355D-4F64-8DD2-B84BD33AA3F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864BC6-0667-4BC1-AE88-EFE4ACF222C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A10751-F4FB-46FF-9F66-25DEC343679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EAC2BB4-C999-4AAC-86FB-EDC7EFBACE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A854CE9-2043-4C7E-86B5-595CA46B8C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C8E23CD-A76D-4479-BA6C-56DD1F36D08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2AF861D-CE71-4526-9168-C690003A173D}"/>
              </a:ext>
            </a:extLst>
          </p:cNvPr>
          <p:cNvGrpSpPr/>
          <p:nvPr/>
        </p:nvGrpSpPr>
        <p:grpSpPr>
          <a:xfrm>
            <a:off x="9729968" y="1091647"/>
            <a:ext cx="1334349" cy="2345715"/>
            <a:chOff x="729449" y="2722152"/>
            <a:chExt cx="1913672" cy="3364135"/>
          </a:xfrm>
        </p:grpSpPr>
        <p:grpSp>
          <p:nvGrpSpPr>
            <p:cNvPr id="201" name="Group 3">
              <a:extLst>
                <a:ext uri="{FF2B5EF4-FFF2-40B4-BE49-F238E27FC236}">
                  <a16:creationId xmlns:a16="http://schemas.microsoft.com/office/drawing/2014/main" id="{7BA29537-7032-4781-B705-49B0FA642F67}"/>
                </a:ext>
              </a:extLst>
            </p:cNvPr>
            <p:cNvGrpSpPr/>
            <p:nvPr/>
          </p:nvGrpSpPr>
          <p:grpSpPr>
            <a:xfrm>
              <a:off x="729449" y="2722152"/>
              <a:ext cx="1913672" cy="3364135"/>
              <a:chOff x="445712" y="1449040"/>
              <a:chExt cx="2113018" cy="3924176"/>
            </a:xfrm>
          </p:grpSpPr>
          <p:sp>
            <p:nvSpPr>
              <p:cNvPr id="205" name="Rounded Rectangle 4">
                <a:extLst>
                  <a:ext uri="{FF2B5EF4-FFF2-40B4-BE49-F238E27FC236}">
                    <a16:creationId xmlns:a16="http://schemas.microsoft.com/office/drawing/2014/main" id="{BBD7C9A4-3D83-4959-8850-D5B660CE83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6EF50600-6D3A-4BBF-AD8D-11BE3176CDD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7" name="Group 6">
                <a:extLst>
                  <a:ext uri="{FF2B5EF4-FFF2-40B4-BE49-F238E27FC236}">
                    <a16:creationId xmlns:a16="http://schemas.microsoft.com/office/drawing/2014/main" id="{FC1DD7B3-B2F3-4657-930C-5D13B95D9F3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08" name="Oval 7">
                  <a:extLst>
                    <a:ext uri="{FF2B5EF4-FFF2-40B4-BE49-F238E27FC236}">
                      <a16:creationId xmlns:a16="http://schemas.microsoft.com/office/drawing/2014/main" id="{E212DE87-5A9B-445D-9205-E70CD85C270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9" name="Rounded Rectangle 8">
                  <a:extLst>
                    <a:ext uri="{FF2B5EF4-FFF2-40B4-BE49-F238E27FC236}">
                      <a16:creationId xmlns:a16="http://schemas.microsoft.com/office/drawing/2014/main" id="{31F6BE02-68AB-4526-BEC3-27D5F66055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4B5F255-5FD4-4E50-8860-7EA134F82906}"/>
                </a:ext>
              </a:extLst>
            </p:cNvPr>
            <p:cNvGrpSpPr/>
            <p:nvPr/>
          </p:nvGrpSpPr>
          <p:grpSpPr>
            <a:xfrm>
              <a:off x="863100" y="3029031"/>
              <a:ext cx="1629896" cy="2677654"/>
              <a:chOff x="6995369" y="2608855"/>
              <a:chExt cx="3536112" cy="1994137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0CB0D28-CF3C-445F-831F-943D06B8EFFD}"/>
                  </a:ext>
                </a:extLst>
              </p:cNvPr>
              <p:cNvSpPr/>
              <p:nvPr/>
            </p:nvSpPr>
            <p:spPr>
              <a:xfrm>
                <a:off x="6995369" y="2608855"/>
                <a:ext cx="3536111" cy="1993534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5978E74-5F00-43B1-9569-2A7979FC6B15}"/>
                  </a:ext>
                </a:extLst>
              </p:cNvPr>
              <p:cNvSpPr/>
              <p:nvPr/>
            </p:nvSpPr>
            <p:spPr>
              <a:xfrm>
                <a:off x="8535043" y="2623978"/>
                <a:ext cx="1996438" cy="197901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2BBDA9F-6125-49AA-8FD6-929C8B53A6F5}"/>
              </a:ext>
            </a:extLst>
          </p:cNvPr>
          <p:cNvGrpSpPr/>
          <p:nvPr/>
        </p:nvGrpSpPr>
        <p:grpSpPr>
          <a:xfrm>
            <a:off x="2325316" y="1912109"/>
            <a:ext cx="2944445" cy="4328630"/>
            <a:chOff x="0" y="-530"/>
            <a:chExt cx="4664412" cy="6857155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EF87B22-C530-4EA8-A3FD-4B050ED4A2F3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4A1F677-1C70-44B1-85BC-2A4061B69D2B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0832EBB-8B99-42D1-9408-A4760FBFE35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85865A4-DE34-4797-A415-C8293BBFC637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AEFDCEC-2AE5-4D87-8780-4FA88E8B1F0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16B6422-9EB8-4B90-BF3F-DD88C84D33A8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2F394AF-3861-4094-A9E7-A255DF49DB03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19B894-BC8B-4598-AA28-7D0F975A3FFB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7C83011-1C00-4A68-A616-B41812562E56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722938A-9CE2-49FF-8EC0-18295E142B0D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CF3A310-C523-4237-9709-56C299816BF9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BBB0CD1-33D8-4318-B1B5-237E23D3A8F8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C5DF9ECC-1636-4F63-9BB7-247C13FAC3A6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FE33940-E5F9-4A7D-9432-F19D01769221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9B68456-8608-4402-BD88-3FD939B34A9C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31203D31-E11E-40AA-8DFA-75A9FF5C2E93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AAE7E9F5-ED86-4BDD-B202-CE29FC1B3D8A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3BEA5E9-6006-437A-94D3-6E168949F05B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39001804-7909-4301-943C-17B7A3537617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4FC8F49B-2EDD-4094-85F0-ED561BB4D528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7F617B32-9147-4C36-8B35-9732824B92D5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379472BA-257A-4C0D-8893-E41F00AD06EE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137BD0BD-BF6B-4927-9A11-04F4B3AD643B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DDABFC77-8CAC-4988-B665-7C6C59798726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F1B2C2-24D6-4FBB-AE6B-85D1F0CD4A07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97183B0E-E9FC-440D-8DE8-9C376197ED8A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261" name="Chord 260">
                  <a:extLst>
                    <a:ext uri="{FF2B5EF4-FFF2-40B4-BE49-F238E27FC236}">
                      <a16:creationId xmlns:a16="http://schemas.microsoft.com/office/drawing/2014/main" id="{59EC7509-A045-489D-AC8C-B341FAF8E4F4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2" name="Chord 261">
                  <a:extLst>
                    <a:ext uri="{FF2B5EF4-FFF2-40B4-BE49-F238E27FC236}">
                      <a16:creationId xmlns:a16="http://schemas.microsoft.com/office/drawing/2014/main" id="{D87CF2FF-AA15-4DE2-82CB-83404B77827C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62B3364-5001-41C4-B657-EBE08CF25FE9}"/>
              </a:ext>
            </a:extLst>
          </p:cNvPr>
          <p:cNvGrpSpPr/>
          <p:nvPr/>
        </p:nvGrpSpPr>
        <p:grpSpPr>
          <a:xfrm>
            <a:off x="5587674" y="2984743"/>
            <a:ext cx="2038107" cy="2893439"/>
            <a:chOff x="9006365" y="1723614"/>
            <a:chExt cx="1868586" cy="2652775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04F8E94-76BF-4B77-B164-1C27BEE65DBB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290FE23-00BE-4CA2-8775-AB96000AF203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51F45E4-03E5-4DC1-A7FE-28F7A60746FE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7A32768-3B08-4625-944A-3D0F33A12062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8429F1C-5923-4588-8DE9-F41B7642848B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4A7E202-8523-4C03-AB37-3901FB303434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4DE2DAB-D58E-419B-82EB-DAF88F4BC366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FFB8561-0CCE-4E5F-9C32-BFBEF7E134F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18ABA5-DC0E-40EC-BD5D-D38D52452C41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AA3356C-D908-4475-A227-5DDA8B8B222D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0F8F881-5C4E-4941-8420-FE834C2A62CB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CA5C752-1AEA-4F8C-8615-164693AA07F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A62EA93-4B8B-4016-B429-70870FD83AE2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3EB7EEC-966F-42E7-A500-ADDB887AA96D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3399484-EF37-4E01-88D0-FF815DEEF5DF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4FE322D-097A-4937-A391-505D7250A3E3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BBE5653-A292-4FFE-B228-52F85E9395AF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6935EE9-D519-44BD-90A2-CF6F859725F1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EF13DE9-79E0-4E69-8BCA-8CA194C5CCA6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DF0D6C9-483D-4222-A2FE-133596F08E8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E5D4E76-2E82-4CDC-9E25-B06B4F5DF6A4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5AD83F1-EAD4-4D87-97D4-CDFA44457C4A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705F972-EC98-4642-9637-4AAC381EBF7A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53225D3-012A-4E5F-BF14-11FC429E291E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07F51CD-D187-4C64-8B85-CB73F4A24B08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Moon 297">
              <a:extLst>
                <a:ext uri="{FF2B5EF4-FFF2-40B4-BE49-F238E27FC236}">
                  <a16:creationId xmlns:a16="http://schemas.microsoft.com/office/drawing/2014/main" id="{26EEF7EA-3F60-4ED7-BDD5-B8A11B7300E6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74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1D1CE07-74BA-40E5-9E1A-5D21BAB7C629}"/>
              </a:ext>
            </a:extLst>
          </p:cNvPr>
          <p:cNvGrpSpPr/>
          <p:nvPr/>
        </p:nvGrpSpPr>
        <p:grpSpPr>
          <a:xfrm>
            <a:off x="9249301" y="4022518"/>
            <a:ext cx="2109000" cy="1886228"/>
            <a:chOff x="9423207" y="3983156"/>
            <a:chExt cx="2119814" cy="1895900"/>
          </a:xfrm>
        </p:grpSpPr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1E64142-9459-46F4-832D-A9AC165852E9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D58DE13-9586-45D8-820D-7124CEA2EEBB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E016E83-A43D-4573-BA8A-DACC1DCA87EA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 18">
              <a:extLst>
                <a:ext uri="{FF2B5EF4-FFF2-40B4-BE49-F238E27FC236}">
                  <a16:creationId xmlns:a16="http://schemas.microsoft.com/office/drawing/2014/main" id="{409E41FA-6675-4D69-A647-1DC017159279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A04C9B09-B8D4-461D-87C1-41BC0928EEB8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71C841C-0C83-42D9-8924-DF522796DF44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61A66A2-C1E5-49A1-AF8B-387C36E278D3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DF85097-A8E8-4ABB-8A54-76A2F10C56C6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15CE3BE8-59BD-415E-BB7B-832FD6C75FD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3CA8890-D71E-46DF-A514-1E47A8A161E7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2C84C90E-3320-46F3-BE11-36F7780F5B88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ross 372">
                <a:extLst>
                  <a:ext uri="{FF2B5EF4-FFF2-40B4-BE49-F238E27FC236}">
                    <a16:creationId xmlns:a16="http://schemas.microsoft.com/office/drawing/2014/main" id="{5C5C7BEE-3597-4355-B483-F2FA2B0464AE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57CD9A-A524-49C0-A29B-AA4A8D643915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3316E87-8BE5-48AA-9F77-A1F16D8C0D09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F9CEDBD-7269-4F5C-9FAA-EBE52B983450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75921FA6-A47C-45AB-A25B-76EFFF5673D1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1D359105-8F8F-4212-9F81-D7C5F5D8D8E5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07B315-B7C2-4E2A-B758-DA7403C2CF65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75FDE70-3C0A-4AA0-951B-1B835D16AFEF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4BB150CD-A10B-4666-B8CA-E4709C134D43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BC7351C-1096-41B6-9B54-2432F419C8DB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958810FF-5E8F-4ED2-A4DC-0371F1B8F6F8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2E3330D4-67FE-419F-8281-BE0BDBD5C156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92D0905D-D045-4063-89EE-0B272677B6E6}"/>
              </a:ext>
            </a:extLst>
          </p:cNvPr>
          <p:cNvSpPr/>
          <p:nvPr/>
        </p:nvSpPr>
        <p:spPr>
          <a:xfrm rot="19146890">
            <a:off x="9322835" y="4899975"/>
            <a:ext cx="2634398" cy="2043225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7A45126-1639-4132-884F-04B598211887}"/>
              </a:ext>
            </a:extLst>
          </p:cNvPr>
          <p:cNvGrpSpPr/>
          <p:nvPr/>
        </p:nvGrpSpPr>
        <p:grpSpPr>
          <a:xfrm rot="1587316">
            <a:off x="778594" y="3859187"/>
            <a:ext cx="1547602" cy="2290895"/>
            <a:chOff x="6477000" y="3016250"/>
            <a:chExt cx="1328738" cy="1966913"/>
          </a:xfrm>
        </p:grpSpPr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E53AE1F2-CAC2-4EFC-B4B2-C05FF0B0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2">
              <a:extLst>
                <a:ext uri="{FF2B5EF4-FFF2-40B4-BE49-F238E27FC236}">
                  <a16:creationId xmlns:a16="http://schemas.microsoft.com/office/drawing/2014/main" id="{67974A35-9891-4B0E-AFCF-C9A71307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A1643E49-823B-4289-8041-D352FFBC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EA21C846-9064-4F19-A4FD-05C1BEE8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25">
              <a:extLst>
                <a:ext uri="{FF2B5EF4-FFF2-40B4-BE49-F238E27FC236}">
                  <a16:creationId xmlns:a16="http://schemas.microsoft.com/office/drawing/2014/main" id="{8FE3C21A-FFBF-4D53-8005-16489324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E10061FF-6507-4C11-B89B-4D5804DC4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BEA4397B-BE8C-47F3-92FF-56554AA2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28">
              <a:extLst>
                <a:ext uri="{FF2B5EF4-FFF2-40B4-BE49-F238E27FC236}">
                  <a16:creationId xmlns:a16="http://schemas.microsoft.com/office/drawing/2014/main" id="{778976C4-29EA-4201-96B1-DB9A199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AC35B897-54C5-48B8-BEF0-E4514499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EC1F5AFA-EB0D-44B6-9D90-BFFDACC8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1">
              <a:extLst>
                <a:ext uri="{FF2B5EF4-FFF2-40B4-BE49-F238E27FC236}">
                  <a16:creationId xmlns:a16="http://schemas.microsoft.com/office/drawing/2014/main" id="{CE737790-A297-4BF2-B83F-8B69EF09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3A89E556-43C9-4807-BD09-8CDCBCB1B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3">
              <a:extLst>
                <a:ext uri="{FF2B5EF4-FFF2-40B4-BE49-F238E27FC236}">
                  <a16:creationId xmlns:a16="http://schemas.microsoft.com/office/drawing/2014/main" id="{776E1927-BB78-4B14-87F8-F6B0C35D0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34">
              <a:extLst>
                <a:ext uri="{FF2B5EF4-FFF2-40B4-BE49-F238E27FC236}">
                  <a16:creationId xmlns:a16="http://schemas.microsoft.com/office/drawing/2014/main" id="{F562F56B-586A-43D8-BF19-D7D7501C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5B5071DB-F34F-40F6-81D6-0B9D1D811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63D77E84-1838-4347-8637-D9AE621B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7">
              <a:extLst>
                <a:ext uri="{FF2B5EF4-FFF2-40B4-BE49-F238E27FC236}">
                  <a16:creationId xmlns:a16="http://schemas.microsoft.com/office/drawing/2014/main" id="{71701139-374D-492F-9B6F-2B69E5E9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457C5E3C-77EE-4BB8-A63D-F5C0A59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4834D6A9-00B3-4DC6-819A-8968E339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40">
              <a:extLst>
                <a:ext uri="{FF2B5EF4-FFF2-40B4-BE49-F238E27FC236}">
                  <a16:creationId xmlns:a16="http://schemas.microsoft.com/office/drawing/2014/main" id="{2832B48A-7C4B-4A68-BF7F-604A3028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E54DB065-A667-40E1-8A0F-DBF59D67A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E8B71DC3-F988-440A-A86F-D661FB9C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43">
              <a:extLst>
                <a:ext uri="{FF2B5EF4-FFF2-40B4-BE49-F238E27FC236}">
                  <a16:creationId xmlns:a16="http://schemas.microsoft.com/office/drawing/2014/main" id="{58DE57AE-1619-4B06-B4E5-8239CB0BB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38B0E76B-214B-4A23-B7D8-A0F4CA96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5">
              <a:extLst>
                <a:ext uri="{FF2B5EF4-FFF2-40B4-BE49-F238E27FC236}">
                  <a16:creationId xmlns:a16="http://schemas.microsoft.com/office/drawing/2014/main" id="{B87AA553-2406-493F-B3C7-A5F6A068D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060D9B28-6C9B-4DA1-B5CB-B7E53DCDC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4A27BDD4-27AE-4574-A5B3-2CBA8AD311C1}"/>
              </a:ext>
            </a:extLst>
          </p:cNvPr>
          <p:cNvSpPr/>
          <p:nvPr/>
        </p:nvSpPr>
        <p:spPr>
          <a:xfrm rot="2717603">
            <a:off x="-297966" y="4994379"/>
            <a:ext cx="747527" cy="830628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BCCF315-AA41-4CD2-AF76-3869902BE46A}"/>
              </a:ext>
            </a:extLst>
          </p:cNvPr>
          <p:cNvSpPr/>
          <p:nvPr/>
        </p:nvSpPr>
        <p:spPr>
          <a:xfrm rot="578905">
            <a:off x="1123084" y="5603513"/>
            <a:ext cx="1092407" cy="278341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BDD9EED-4751-40A0-AB01-77D263AF61E4}"/>
              </a:ext>
            </a:extLst>
          </p:cNvPr>
          <p:cNvSpPr/>
          <p:nvPr/>
        </p:nvSpPr>
        <p:spPr>
          <a:xfrm rot="578905">
            <a:off x="199646" y="4550711"/>
            <a:ext cx="2316129" cy="1828369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05EA64D-3CEC-4F50-8489-A50236464E3E}"/>
              </a:ext>
            </a:extLst>
          </p:cNvPr>
          <p:cNvSpPr/>
          <p:nvPr/>
        </p:nvSpPr>
        <p:spPr>
          <a:xfrm rot="21479217" flipH="1">
            <a:off x="1801356" y="6052906"/>
            <a:ext cx="1001699" cy="844344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F3F071A-0E3F-44BC-9A41-7F7DF201E738}"/>
              </a:ext>
            </a:extLst>
          </p:cNvPr>
          <p:cNvGrpSpPr/>
          <p:nvPr/>
        </p:nvGrpSpPr>
        <p:grpSpPr>
          <a:xfrm flipH="1">
            <a:off x="8182253" y="3884270"/>
            <a:ext cx="903863" cy="939969"/>
            <a:chOff x="3160515" y="4567864"/>
            <a:chExt cx="908498" cy="944789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13751BA-80E7-40F4-859D-223640D0A2AB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chemeClr val="accent3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F6FF39A-3A52-4A42-B862-D988B528379E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2CF67BF5-FEB3-41ED-9199-702A5228E088}"/>
              </a:ext>
            </a:extLst>
          </p:cNvPr>
          <p:cNvSpPr>
            <a:spLocks noChangeAspect="1"/>
          </p:cNvSpPr>
          <p:nvPr/>
        </p:nvSpPr>
        <p:spPr>
          <a:xfrm rot="21005696">
            <a:off x="7658862" y="5646219"/>
            <a:ext cx="505671" cy="80534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4E0DBE1-3B50-4623-A4FF-350266B06E1D}"/>
              </a:ext>
            </a:extLst>
          </p:cNvPr>
          <p:cNvGrpSpPr/>
          <p:nvPr/>
        </p:nvGrpSpPr>
        <p:grpSpPr>
          <a:xfrm rot="7200000">
            <a:off x="7915238" y="4287979"/>
            <a:ext cx="302345" cy="1486848"/>
            <a:chOff x="9909547" y="3622831"/>
            <a:chExt cx="303895" cy="1494472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FFA58B7-AD93-46BF-A634-695F7E715908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7344D1C-425E-4472-BB54-FDE4AF3329F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F951E5F-75E8-4865-B9C9-621932EFE734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7AA7425-3D6B-44B0-9AC9-7DF1F23D712F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62A3B00-F151-484E-8269-52007A34A45F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F951E18-32D3-4979-898B-D7DF1B1F236D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0" name="Graphic 10">
            <a:extLst>
              <a:ext uri="{FF2B5EF4-FFF2-40B4-BE49-F238E27FC236}">
                <a16:creationId xmlns:a16="http://schemas.microsoft.com/office/drawing/2014/main" id="{A04392ED-12BC-4F73-A365-68D22FC28A92}"/>
              </a:ext>
            </a:extLst>
          </p:cNvPr>
          <p:cNvGrpSpPr/>
          <p:nvPr/>
        </p:nvGrpSpPr>
        <p:grpSpPr>
          <a:xfrm>
            <a:off x="2601858" y="3231714"/>
            <a:ext cx="1849205" cy="3130374"/>
            <a:chOff x="947897" y="1831704"/>
            <a:chExt cx="2670285" cy="4520317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5F48230-C55F-49D1-B9B6-DE38501BB591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CDF62B0-14F4-4C33-84A5-93D16779846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5D39278-1B9D-43C6-97B7-0DC589BCDF8C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2A6AF55-BECA-41D2-9564-A8043805EED5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7B9A235-3487-4E1A-BE99-666651AEEA2D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7C08089-B276-46F8-9516-C2EA447D33CF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4A36CA-D669-4034-84B5-79E55BA18533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D829753-3869-4705-9D54-C5D1D519AE2D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1CBF5F-46DE-4FE0-82B9-F9E132549285}"/>
              </a:ext>
            </a:extLst>
          </p:cNvPr>
          <p:cNvGrpSpPr/>
          <p:nvPr/>
        </p:nvGrpSpPr>
        <p:grpSpPr>
          <a:xfrm rot="19991619">
            <a:off x="3228173" y="4900989"/>
            <a:ext cx="1309433" cy="516026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307" name="Freeform 7">
              <a:extLst>
                <a:ext uri="{FF2B5EF4-FFF2-40B4-BE49-F238E27FC236}">
                  <a16:creationId xmlns:a16="http://schemas.microsoft.com/office/drawing/2014/main" id="{F5762F8B-B97F-4F02-BE5D-01DA7322142F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id="{93BE7B51-1A8C-458E-9D8C-6CB9388F5493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" name="Freeform 3">
              <a:extLst>
                <a:ext uri="{FF2B5EF4-FFF2-40B4-BE49-F238E27FC236}">
                  <a16:creationId xmlns:a16="http://schemas.microsoft.com/office/drawing/2014/main" id="{5C03FA71-AB9D-4DDC-AF9C-9F91CE31C990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6A89A83F-F312-4159-97B7-A4797A3D8486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" name="그룹 167">
              <a:extLst>
                <a:ext uri="{FF2B5EF4-FFF2-40B4-BE49-F238E27FC236}">
                  <a16:creationId xmlns:a16="http://schemas.microsoft.com/office/drawing/2014/main" id="{29B63A4D-2BBA-4B61-8E99-32861D842CC4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312" name="Freeform 4">
                <a:extLst>
                  <a:ext uri="{FF2B5EF4-FFF2-40B4-BE49-F238E27FC236}">
                    <a16:creationId xmlns:a16="http://schemas.microsoft.com/office/drawing/2014/main" id="{27724FB7-B664-408C-AF29-D57F78E4C3F1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" name="Freeform 9">
                <a:extLst>
                  <a:ext uri="{FF2B5EF4-FFF2-40B4-BE49-F238E27FC236}">
                    <a16:creationId xmlns:a16="http://schemas.microsoft.com/office/drawing/2014/main" id="{E8210B31-FE75-4454-9AFC-AB68CD76D953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FBFF7BF-3911-4C3F-A5DD-28FCAAE0405A}"/>
              </a:ext>
            </a:extLst>
          </p:cNvPr>
          <p:cNvSpPr/>
          <p:nvPr/>
        </p:nvSpPr>
        <p:spPr>
          <a:xfrm rot="18494506">
            <a:off x="9703541" y="6437225"/>
            <a:ext cx="624201" cy="668500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E564F00-341C-429C-9A3C-7E8F9FAB08E0}"/>
              </a:ext>
            </a:extLst>
          </p:cNvPr>
          <p:cNvSpPr/>
          <p:nvPr/>
        </p:nvSpPr>
        <p:spPr>
          <a:xfrm rot="16200000">
            <a:off x="11422846" y="5562250"/>
            <a:ext cx="773915" cy="403411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4ED428A-87F4-499C-B6BE-3BE310D5DFBC}"/>
              </a:ext>
            </a:extLst>
          </p:cNvPr>
          <p:cNvGrpSpPr/>
          <p:nvPr/>
        </p:nvGrpSpPr>
        <p:grpSpPr>
          <a:xfrm>
            <a:off x="4469824" y="3486021"/>
            <a:ext cx="2914566" cy="3395037"/>
            <a:chOff x="4619223" y="3443908"/>
            <a:chExt cx="2929511" cy="3412446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5A1D0E-2040-4B68-A21E-46C218F6C7AD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558E70-74B2-41D0-B1DC-4FF8D61233B5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8E02F9C-27B5-4060-B32D-381D2B89E2E6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002B6B2-B465-41DA-99FC-FB905B4F8F58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5C369F-E084-4753-B33F-7DF5E0E2FF0D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949BAA3-9286-4D73-87A6-B362E9BC041E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7005DEF-DA3C-46E9-843D-DDAA8A1A05AD}"/>
              </a:ext>
            </a:extLst>
          </p:cNvPr>
          <p:cNvGrpSpPr/>
          <p:nvPr/>
        </p:nvGrpSpPr>
        <p:grpSpPr>
          <a:xfrm rot="900000">
            <a:off x="8479456" y="5620863"/>
            <a:ext cx="610519" cy="827981"/>
            <a:chOff x="4524375" y="1300163"/>
            <a:chExt cx="2665364" cy="361473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75B6E84-4912-4B3F-A308-9C8878EA6E11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7CA4B3C-ED93-47E3-82A0-8AC0F4F32F21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78E5357-ABAA-4A85-B582-E2908239134A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5DF7BF1-548A-45F7-BEEC-72B23A73C763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5B27DBCE-F208-4B7D-A35A-FDCAD145A65E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4B7212F-A0E6-4B1F-A82C-85312B9A8B13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96E16E3B-2DB9-4D5D-B509-A1C1EC916F2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17D87B3-18BA-4D31-B778-6A3B79DC6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256CCD31-F784-4002-BA6F-28B2A531629C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4EF7C9D7-A936-4583-BF8F-14A99F76CFF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704850C-0BA2-48BF-A0BF-B0663D32B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BAA6A90C-E4B8-4EFD-8F20-CBC3C31543AE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5CDBFBE7-5BDE-4AB6-A2F0-0DFDFF3B546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53CD2B2-5ADC-4BA1-B263-FCDE10C16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43C536D-18B7-42C2-8FED-A64514DEB4D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93D411FF-86B3-4DE3-B76B-2F68754CF04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0FE01BE-9FB1-4653-A1D2-6095491EA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5624B2A-4EF6-469E-9EE6-BF62F5923322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12AB638-727B-43BD-A1AD-0115148D13E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B8B345F3-54E0-49D1-8B4D-73E0090EEE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5490579-67E2-4B64-979C-DA016DB6D862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30B9A2B-838B-4078-966A-99FFF11BAFD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46132F7-1FA2-453F-A54F-E36B1FA6D5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C1675A9-2129-4246-B954-C6BED2207021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18D056EE-FAAB-4BA4-A4F9-D1A86D8B4CA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5D7BCAB6-BA39-4243-9235-2482447AB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D91195A-454B-4940-BCBD-DF080D7E60B2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8488B94-8948-4443-9269-1C0B224EDFA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3B1127DD-6771-4480-9E3E-574043680C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7AA5F6D-FB0A-4114-AB23-7533D05826EE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E1C9043-946C-42F5-BDEC-5B2693224B5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39FE800D-06AC-40D2-92F3-A9BA602DE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7B35CF1F-3DE2-4C89-9EBF-5375395AAA8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682E2905-9C21-413B-9EAB-0AF039B104D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5C56850D-6966-4F65-BA51-9715D79EA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1BD6830-7BEA-4BA9-A791-C8730836552E}"/>
              </a:ext>
            </a:extLst>
          </p:cNvPr>
          <p:cNvGrpSpPr/>
          <p:nvPr/>
        </p:nvGrpSpPr>
        <p:grpSpPr>
          <a:xfrm>
            <a:off x="10113567" y="904968"/>
            <a:ext cx="635086" cy="2262492"/>
            <a:chOff x="9573713" y="966236"/>
            <a:chExt cx="1554585" cy="5538210"/>
          </a:xfrm>
        </p:grpSpPr>
        <p:sp>
          <p:nvSpPr>
            <p:cNvPr id="380" name="Freeform 9">
              <a:extLst>
                <a:ext uri="{FF2B5EF4-FFF2-40B4-BE49-F238E27FC236}">
                  <a16:creationId xmlns:a16="http://schemas.microsoft.com/office/drawing/2014/main" id="{68EAF47D-4546-4519-933B-008F4D947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713" y="966236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381" name="Freeform 9">
              <a:extLst>
                <a:ext uri="{FF2B5EF4-FFF2-40B4-BE49-F238E27FC236}">
                  <a16:creationId xmlns:a16="http://schemas.microsoft.com/office/drawing/2014/main" id="{9F0789FA-7930-4C7B-B35E-1F784CA1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477" y="969639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382" name="Graphic 8">
            <a:extLst>
              <a:ext uri="{FF2B5EF4-FFF2-40B4-BE49-F238E27FC236}">
                <a16:creationId xmlns:a16="http://schemas.microsoft.com/office/drawing/2014/main" id="{DE6B436B-DE18-4C63-BFCE-F7AF9606F05B}"/>
              </a:ext>
            </a:extLst>
          </p:cNvPr>
          <p:cNvSpPr/>
          <p:nvPr/>
        </p:nvSpPr>
        <p:spPr>
          <a:xfrm>
            <a:off x="8441455" y="1236210"/>
            <a:ext cx="1439020" cy="1923399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01044A-6136-4506-9201-389C618C2D5E}"/>
              </a:ext>
            </a:extLst>
          </p:cNvPr>
          <p:cNvSpPr/>
          <p:nvPr/>
        </p:nvSpPr>
        <p:spPr>
          <a:xfrm>
            <a:off x="5811088" y="1377311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33A6DF43-F1B4-4A92-BDE7-F032CC66A5CD}"/>
              </a:ext>
            </a:extLst>
          </p:cNvPr>
          <p:cNvSpPr>
            <a:spLocks noChangeAspect="1"/>
          </p:cNvSpPr>
          <p:nvPr/>
        </p:nvSpPr>
        <p:spPr>
          <a:xfrm flipH="1">
            <a:off x="6586131" y="1067057"/>
            <a:ext cx="677904" cy="2147424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5" name="Graphic 1">
            <a:extLst>
              <a:ext uri="{FF2B5EF4-FFF2-40B4-BE49-F238E27FC236}">
                <a16:creationId xmlns:a16="http://schemas.microsoft.com/office/drawing/2014/main" id="{62511540-FC20-4C0F-BDAF-B75E5736B464}"/>
              </a:ext>
            </a:extLst>
          </p:cNvPr>
          <p:cNvSpPr/>
          <p:nvPr/>
        </p:nvSpPr>
        <p:spPr>
          <a:xfrm>
            <a:off x="7305534" y="1094439"/>
            <a:ext cx="891660" cy="2075798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6" name="Graphic 42">
            <a:extLst>
              <a:ext uri="{FF2B5EF4-FFF2-40B4-BE49-F238E27FC236}">
                <a16:creationId xmlns:a16="http://schemas.microsoft.com/office/drawing/2014/main" id="{B2278E6E-C27C-4392-8F3A-321C73793ACB}"/>
              </a:ext>
            </a:extLst>
          </p:cNvPr>
          <p:cNvSpPr/>
          <p:nvPr/>
        </p:nvSpPr>
        <p:spPr>
          <a:xfrm flipH="1">
            <a:off x="5051653" y="1286099"/>
            <a:ext cx="713688" cy="797024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23E3650-1161-4BF6-8824-45E315D0B9DD}"/>
              </a:ext>
            </a:extLst>
          </p:cNvPr>
          <p:cNvGrpSpPr/>
          <p:nvPr/>
        </p:nvGrpSpPr>
        <p:grpSpPr>
          <a:xfrm>
            <a:off x="11074846" y="944643"/>
            <a:ext cx="575273" cy="2319412"/>
            <a:chOff x="683568" y="2348880"/>
            <a:chExt cx="837152" cy="3375266"/>
          </a:xfrm>
        </p:grpSpPr>
        <p:sp>
          <p:nvSpPr>
            <p:cNvPr id="388" name="Diagonal Stripe 387">
              <a:extLst>
                <a:ext uri="{FF2B5EF4-FFF2-40B4-BE49-F238E27FC236}">
                  <a16:creationId xmlns:a16="http://schemas.microsoft.com/office/drawing/2014/main" id="{3A01A49F-F9B8-4772-B735-43E1E7769560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tangle 7">
              <a:extLst>
                <a:ext uri="{FF2B5EF4-FFF2-40B4-BE49-F238E27FC236}">
                  <a16:creationId xmlns:a16="http://schemas.microsoft.com/office/drawing/2014/main" id="{7ADA3BAE-940F-46FD-8DDB-93DCC1C0BD17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0" name="Rounded Rectangle 8">
              <a:extLst>
                <a:ext uri="{FF2B5EF4-FFF2-40B4-BE49-F238E27FC236}">
                  <a16:creationId xmlns:a16="http://schemas.microsoft.com/office/drawing/2014/main" id="{4046541E-3335-4459-B6E4-75701418AD6B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B29746-6DCD-4B6F-A191-F30884984845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F02A5C3-0CF3-4169-A735-D3DC9CAA15F0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3" name="Trapezoid 392">
              <a:extLst>
                <a:ext uri="{FF2B5EF4-FFF2-40B4-BE49-F238E27FC236}">
                  <a16:creationId xmlns:a16="http://schemas.microsoft.com/office/drawing/2014/main" id="{639C4057-14ED-4376-9616-5A2C9820332A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4" name="Rounded Rectangle 16">
              <a:extLst>
                <a:ext uri="{FF2B5EF4-FFF2-40B4-BE49-F238E27FC236}">
                  <a16:creationId xmlns:a16="http://schemas.microsoft.com/office/drawing/2014/main" id="{6FB6AC8E-E4FA-4414-8066-3E8E788256EA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5" name="Rectangle 20">
              <a:extLst>
                <a:ext uri="{FF2B5EF4-FFF2-40B4-BE49-F238E27FC236}">
                  <a16:creationId xmlns:a16="http://schemas.microsoft.com/office/drawing/2014/main" id="{598B3855-C086-48D1-8050-EC0699A3586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105CE0B-EC81-4F70-A092-55781D2660F6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65C9618-13C5-4A8F-BCCA-C63B6496D83B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ADFC343-40F9-493F-B0E1-E97713F68E86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15C26C9E-20B1-4623-8637-43D1144FDDA0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3A21313-BA05-46BA-85D6-D266EA103989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3F3CED5-38A9-41BC-8E5D-5A3465FE176E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F5C34E3-175B-4303-94BD-2B285A26169C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C5A2876-0828-4359-939D-520D6560FED7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84C5E92-E264-474A-99BF-CAAAFAE805EB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E232AA6-7A49-4BD1-9661-B44EF063BDF7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9EAACDF-FC11-4C93-A17C-31397CE41B15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A43ACAA-0CA5-44F1-8B07-5B73E95009B7}"/>
              </a:ext>
            </a:extLst>
          </p:cNvPr>
          <p:cNvGrpSpPr/>
          <p:nvPr/>
        </p:nvGrpSpPr>
        <p:grpSpPr>
          <a:xfrm>
            <a:off x="273155" y="981253"/>
            <a:ext cx="3353303" cy="2071611"/>
            <a:chOff x="5814569" y="2460779"/>
            <a:chExt cx="5833992" cy="3604135"/>
          </a:xfrm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FADC101-2547-4F22-9FBA-877FE24D43A3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lus Sign 408">
              <a:extLst>
                <a:ext uri="{FF2B5EF4-FFF2-40B4-BE49-F238E27FC236}">
                  <a16:creationId xmlns:a16="http://schemas.microsoft.com/office/drawing/2014/main" id="{7DCAF6A2-7CFC-4218-B5FD-20C9381D4D27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E7A01E88-B9D8-416F-BE4B-6600F4BAB9A9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EA9529C7-D345-44B2-BA6C-01F69BA2E4A3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B4DB8386-2EA8-457D-8934-CB652E5737B1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7D37BEA4-CBC2-4423-929D-1432E4F46FA9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BD10F0DC-C50B-4B59-B41C-FE096AD1BDF0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CEB9024B-06EE-4BA8-B236-5CE902408199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D3A7BE-8CF6-4408-844B-C3D168223122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8B064B94-CA5D-4A3F-ADE1-5BEB61EFA8F4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1BCA78F6-532B-4A1E-BF7D-921EDE1E3D4B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B87A7AA-E443-4DF0-AF4B-8C7CA7BCF0A5}"/>
              </a:ext>
            </a:extLst>
          </p:cNvPr>
          <p:cNvSpPr/>
          <p:nvPr/>
        </p:nvSpPr>
        <p:spPr>
          <a:xfrm>
            <a:off x="3745142" y="1463796"/>
            <a:ext cx="1371953" cy="1496178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E1FEE8D-D92C-4EAE-8A23-BC501E34E565}"/>
              </a:ext>
            </a:extLst>
          </p:cNvPr>
          <p:cNvSpPr txBox="1">
            <a:spLocks/>
          </p:cNvSpPr>
          <p:nvPr/>
        </p:nvSpPr>
        <p:spPr>
          <a:xfrm>
            <a:off x="939442" y="1837605"/>
            <a:ext cx="7992888" cy="55724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 Text : Get a modern PowerPoint  Presentation that is beautifully designed. I hope and I believe that this Template will your Time, Money and Reputation. 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06CAB0E0-9F3B-4C65-83FF-352476E55CEE}"/>
              </a:ext>
            </a:extLst>
          </p:cNvPr>
          <p:cNvSpPr txBox="1">
            <a:spLocks/>
          </p:cNvSpPr>
          <p:nvPr/>
        </p:nvSpPr>
        <p:spPr>
          <a:xfrm>
            <a:off x="939442" y="1471605"/>
            <a:ext cx="7992888" cy="32867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Contents Here</a:t>
            </a:r>
            <a:endParaRPr lang="en-US" sz="1800" dirty="0"/>
          </a:p>
        </p:txBody>
      </p:sp>
      <p:grpSp>
        <p:nvGrpSpPr>
          <p:cNvPr id="14" name="그룹 5">
            <a:extLst>
              <a:ext uri="{FF2B5EF4-FFF2-40B4-BE49-F238E27FC236}">
                <a16:creationId xmlns:a16="http://schemas.microsoft.com/office/drawing/2014/main" id="{A0E11248-9BA3-4FFA-B704-FD32A58ABAA1}"/>
              </a:ext>
            </a:extLst>
          </p:cNvPr>
          <p:cNvGrpSpPr/>
          <p:nvPr/>
        </p:nvGrpSpPr>
        <p:grpSpPr>
          <a:xfrm>
            <a:off x="2775667" y="2636296"/>
            <a:ext cx="1444945" cy="1637580"/>
            <a:chOff x="2775666" y="2626568"/>
            <a:chExt cx="1444945" cy="1637580"/>
          </a:xfrm>
        </p:grpSpPr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604BF847-1B73-4C84-878D-BDDCBA11B576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16" name="직사각형 2">
              <a:extLst>
                <a:ext uri="{FF2B5EF4-FFF2-40B4-BE49-F238E27FC236}">
                  <a16:creationId xmlns:a16="http://schemas.microsoft.com/office/drawing/2014/main" id="{728A8CDC-BD1A-4A08-998E-B07A15409D5E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Doctor</a:t>
              </a:r>
            </a:p>
          </p:txBody>
        </p:sp>
        <p:sp>
          <p:nvSpPr>
            <p:cNvPr id="17" name="직사각형 3">
              <a:extLst>
                <a:ext uri="{FF2B5EF4-FFF2-40B4-BE49-F238E27FC236}">
                  <a16:creationId xmlns:a16="http://schemas.microsoft.com/office/drawing/2014/main" id="{D0B3D769-48DA-482A-A29B-AE41E5CA0A5A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8" name="그룹 28">
            <a:extLst>
              <a:ext uri="{FF2B5EF4-FFF2-40B4-BE49-F238E27FC236}">
                <a16:creationId xmlns:a16="http://schemas.microsoft.com/office/drawing/2014/main" id="{920E33AD-38AA-4A23-9442-712E46D0159C}"/>
              </a:ext>
            </a:extLst>
          </p:cNvPr>
          <p:cNvGrpSpPr/>
          <p:nvPr/>
        </p:nvGrpSpPr>
        <p:grpSpPr>
          <a:xfrm>
            <a:off x="6232047" y="2642635"/>
            <a:ext cx="1444945" cy="1637580"/>
            <a:chOff x="2775666" y="2626568"/>
            <a:chExt cx="1444945" cy="1637580"/>
          </a:xfrm>
        </p:grpSpPr>
        <p:sp>
          <p:nvSpPr>
            <p:cNvPr id="19" name="직사각형 29">
              <a:extLst>
                <a:ext uri="{FF2B5EF4-FFF2-40B4-BE49-F238E27FC236}">
                  <a16:creationId xmlns:a16="http://schemas.microsoft.com/office/drawing/2014/main" id="{A6887D17-236A-49AD-A342-B5D6D2B90FD1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20" name="직사각형 30">
              <a:extLst>
                <a:ext uri="{FF2B5EF4-FFF2-40B4-BE49-F238E27FC236}">
                  <a16:creationId xmlns:a16="http://schemas.microsoft.com/office/drawing/2014/main" id="{EA1A4ABA-C597-4C0B-87F4-0281BFCCDF43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Doctor</a:t>
              </a:r>
            </a:p>
          </p:txBody>
        </p:sp>
        <p:sp>
          <p:nvSpPr>
            <p:cNvPr id="21" name="직사각형 31">
              <a:extLst>
                <a:ext uri="{FF2B5EF4-FFF2-40B4-BE49-F238E27FC236}">
                  <a16:creationId xmlns:a16="http://schemas.microsoft.com/office/drawing/2014/main" id="{59FC5645-50B8-4284-914B-E32D800F0212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2" name="그룹 32">
            <a:extLst>
              <a:ext uri="{FF2B5EF4-FFF2-40B4-BE49-F238E27FC236}">
                <a16:creationId xmlns:a16="http://schemas.microsoft.com/office/drawing/2014/main" id="{8FBDCC47-500A-4EAE-9CDF-44996C9FF83C}"/>
              </a:ext>
            </a:extLst>
          </p:cNvPr>
          <p:cNvGrpSpPr/>
          <p:nvPr/>
        </p:nvGrpSpPr>
        <p:grpSpPr>
          <a:xfrm>
            <a:off x="9688427" y="2648974"/>
            <a:ext cx="1444945" cy="1637580"/>
            <a:chOff x="2775666" y="2626568"/>
            <a:chExt cx="1444945" cy="1637580"/>
          </a:xfrm>
        </p:grpSpPr>
        <p:sp>
          <p:nvSpPr>
            <p:cNvPr id="23" name="직사각형 33">
              <a:extLst>
                <a:ext uri="{FF2B5EF4-FFF2-40B4-BE49-F238E27FC236}">
                  <a16:creationId xmlns:a16="http://schemas.microsoft.com/office/drawing/2014/main" id="{2F77C99A-1F49-4DBE-AD91-B8C2AB594084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24" name="직사각형 34">
              <a:extLst>
                <a:ext uri="{FF2B5EF4-FFF2-40B4-BE49-F238E27FC236}">
                  <a16:creationId xmlns:a16="http://schemas.microsoft.com/office/drawing/2014/main" id="{D19ED50E-042F-495F-95AC-4ECB38DF982B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Doctor</a:t>
              </a:r>
            </a:p>
          </p:txBody>
        </p:sp>
        <p:sp>
          <p:nvSpPr>
            <p:cNvPr id="25" name="직사각형 35">
              <a:extLst>
                <a:ext uri="{FF2B5EF4-FFF2-40B4-BE49-F238E27FC236}">
                  <a16:creationId xmlns:a16="http://schemas.microsoft.com/office/drawing/2014/main" id="{9A8F103F-E94E-4711-A361-4971C4BD6EDE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F7BFC8C5-3E05-4591-8136-49C565D14D61}"/>
              </a:ext>
            </a:extLst>
          </p:cNvPr>
          <p:cNvGrpSpPr/>
          <p:nvPr/>
        </p:nvGrpSpPr>
        <p:grpSpPr>
          <a:xfrm>
            <a:off x="999000" y="4876580"/>
            <a:ext cx="3150969" cy="1323440"/>
            <a:chOff x="963831" y="4706784"/>
            <a:chExt cx="2802673" cy="1323440"/>
          </a:xfrm>
        </p:grpSpPr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025FCD2A-4ED5-4C5E-86C3-3100D653C758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28" name="직사각형 7">
              <a:extLst>
                <a:ext uri="{FF2B5EF4-FFF2-40B4-BE49-F238E27FC236}">
                  <a16:creationId xmlns:a16="http://schemas.microsoft.com/office/drawing/2014/main" id="{9C2A4A6A-35A9-4B72-B1E3-7504EB6A4E64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39">
            <a:extLst>
              <a:ext uri="{FF2B5EF4-FFF2-40B4-BE49-F238E27FC236}">
                <a16:creationId xmlns:a16="http://schemas.microsoft.com/office/drawing/2014/main" id="{624068B1-CFB0-46E8-8485-679925F7854C}"/>
              </a:ext>
            </a:extLst>
          </p:cNvPr>
          <p:cNvGrpSpPr/>
          <p:nvPr/>
        </p:nvGrpSpPr>
        <p:grpSpPr>
          <a:xfrm>
            <a:off x="4454513" y="4876580"/>
            <a:ext cx="3150969" cy="1323440"/>
            <a:chOff x="963831" y="4706784"/>
            <a:chExt cx="2802673" cy="1323440"/>
          </a:xfrm>
        </p:grpSpPr>
        <p:sp>
          <p:nvSpPr>
            <p:cNvPr id="30" name="직사각형 47">
              <a:extLst>
                <a:ext uri="{FF2B5EF4-FFF2-40B4-BE49-F238E27FC236}">
                  <a16:creationId xmlns:a16="http://schemas.microsoft.com/office/drawing/2014/main" id="{AB0F7CAD-3F2D-4483-9FC2-3E8F754E1D13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31" name="직사각형 48">
              <a:extLst>
                <a:ext uri="{FF2B5EF4-FFF2-40B4-BE49-F238E27FC236}">
                  <a16:creationId xmlns:a16="http://schemas.microsoft.com/office/drawing/2014/main" id="{DA6AAE29-9067-4801-AEE8-30D35FF6D5FB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49">
            <a:extLst>
              <a:ext uri="{FF2B5EF4-FFF2-40B4-BE49-F238E27FC236}">
                <a16:creationId xmlns:a16="http://schemas.microsoft.com/office/drawing/2014/main" id="{B3DDE780-76E0-46F8-911B-6B116EACEF90}"/>
              </a:ext>
            </a:extLst>
          </p:cNvPr>
          <p:cNvGrpSpPr/>
          <p:nvPr/>
        </p:nvGrpSpPr>
        <p:grpSpPr>
          <a:xfrm>
            <a:off x="7910025" y="4876580"/>
            <a:ext cx="3150969" cy="1323440"/>
            <a:chOff x="963831" y="4706784"/>
            <a:chExt cx="2802673" cy="1323440"/>
          </a:xfrm>
        </p:grpSpPr>
        <p:sp>
          <p:nvSpPr>
            <p:cNvPr id="33" name="직사각형 50">
              <a:extLst>
                <a:ext uri="{FF2B5EF4-FFF2-40B4-BE49-F238E27FC236}">
                  <a16:creationId xmlns:a16="http://schemas.microsoft.com/office/drawing/2014/main" id="{3024C79F-A908-4692-A6B3-1D825208DEE4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34" name="직사각형 51">
              <a:extLst>
                <a:ext uri="{FF2B5EF4-FFF2-40B4-BE49-F238E27FC236}">
                  <a16:creationId xmlns:a16="http://schemas.microsoft.com/office/drawing/2014/main" id="{90E58DDD-4530-4FA7-9F9C-7B66B1D11EEE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563A3A-35C5-44B5-AB14-F361F78FB8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98DAFA-8CCD-47FD-A2DF-CAE73B95750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567B608-29BD-4959-BFCE-4FC4AD443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aphic 10">
            <a:extLst>
              <a:ext uri="{FF2B5EF4-FFF2-40B4-BE49-F238E27FC236}">
                <a16:creationId xmlns:a16="http://schemas.microsoft.com/office/drawing/2014/main" id="{AFD54F8A-582B-401F-B30E-C125EF03F5CC}"/>
              </a:ext>
            </a:extLst>
          </p:cNvPr>
          <p:cNvGrpSpPr/>
          <p:nvPr/>
        </p:nvGrpSpPr>
        <p:grpSpPr>
          <a:xfrm rot="13114315" flipH="1" flipV="1">
            <a:off x="3981458" y="1444740"/>
            <a:ext cx="2285201" cy="3868437"/>
            <a:chOff x="947897" y="1831704"/>
            <a:chExt cx="2670285" cy="4520317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57E6D0E-2B40-46B7-83EE-2847216C7B8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F970132-3063-4570-944A-39F08F28C75C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ED051D5-5CB6-4833-8B00-EC700F131352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49DB99F-9BF4-4732-855E-B8AC7DE266E3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6BC5642-2A13-4372-B926-853734EEF5CC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64182C-5E96-423D-B057-16CE57E7479D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BD8623F-A7E6-46F5-AF3B-08C54EB7B435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FAD1816-8842-4401-917A-E02E1E73AB2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6CE63BD-DEDE-40E5-92BC-4F0DA6FBC919}"/>
              </a:ext>
            </a:extLst>
          </p:cNvPr>
          <p:cNvSpPr/>
          <p:nvPr/>
        </p:nvSpPr>
        <p:spPr>
          <a:xfrm>
            <a:off x="9907390" y="239065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85844A5-7D33-4263-BC91-7939D928C530}"/>
              </a:ext>
            </a:extLst>
          </p:cNvPr>
          <p:cNvSpPr/>
          <p:nvPr/>
        </p:nvSpPr>
        <p:spPr>
          <a:xfrm>
            <a:off x="9907390" y="4008789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5E9F3A09-7393-436C-9E0B-47FCADE0C4D1}"/>
              </a:ext>
            </a:extLst>
          </p:cNvPr>
          <p:cNvSpPr/>
          <p:nvPr/>
        </p:nvSpPr>
        <p:spPr>
          <a:xfrm>
            <a:off x="8061294" y="2390658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6CCE03E-EA1C-4661-AEF5-29AFCC6BD2BE}"/>
              </a:ext>
            </a:extLst>
          </p:cNvPr>
          <p:cNvSpPr/>
          <p:nvPr/>
        </p:nvSpPr>
        <p:spPr>
          <a:xfrm>
            <a:off x="8061294" y="4008789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6A8D1CB-1183-4445-9430-3D3CE89C47FA}"/>
              </a:ext>
            </a:extLst>
          </p:cNvPr>
          <p:cNvSpPr/>
          <p:nvPr/>
        </p:nvSpPr>
        <p:spPr>
          <a:xfrm>
            <a:off x="6215199" y="239065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4E8A7FA-E25E-4D08-A697-4B25B3D4F284}"/>
              </a:ext>
            </a:extLst>
          </p:cNvPr>
          <p:cNvSpPr/>
          <p:nvPr/>
        </p:nvSpPr>
        <p:spPr>
          <a:xfrm>
            <a:off x="6215199" y="4008789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32966-8016-4AF3-BE0E-D04491E4A2D0}"/>
              </a:ext>
            </a:extLst>
          </p:cNvPr>
          <p:cNvSpPr txBox="1"/>
          <p:nvPr/>
        </p:nvSpPr>
        <p:spPr>
          <a:xfrm>
            <a:off x="6354885" y="314469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571D1-C1BA-4AFD-933E-974BB2A39D92}"/>
              </a:ext>
            </a:extLst>
          </p:cNvPr>
          <p:cNvSpPr txBox="1"/>
          <p:nvPr/>
        </p:nvSpPr>
        <p:spPr>
          <a:xfrm>
            <a:off x="8200981" y="314469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D4D56-C6AC-4D06-9029-A35FE869C28E}"/>
              </a:ext>
            </a:extLst>
          </p:cNvPr>
          <p:cNvSpPr txBox="1"/>
          <p:nvPr/>
        </p:nvSpPr>
        <p:spPr>
          <a:xfrm>
            <a:off x="6354885" y="4738507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BD11E-2AD8-432E-A220-B220774E5E61}"/>
              </a:ext>
            </a:extLst>
          </p:cNvPr>
          <p:cNvSpPr txBox="1"/>
          <p:nvPr/>
        </p:nvSpPr>
        <p:spPr>
          <a:xfrm>
            <a:off x="8200981" y="4738507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FA551-41B3-4D56-BBE4-750D1A100AA4}"/>
              </a:ext>
            </a:extLst>
          </p:cNvPr>
          <p:cNvSpPr txBox="1"/>
          <p:nvPr/>
        </p:nvSpPr>
        <p:spPr>
          <a:xfrm>
            <a:off x="10047076" y="4738507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C49B-10A9-44D7-A51D-61A2FE696447}"/>
              </a:ext>
            </a:extLst>
          </p:cNvPr>
          <p:cNvSpPr txBox="1"/>
          <p:nvPr/>
        </p:nvSpPr>
        <p:spPr>
          <a:xfrm>
            <a:off x="10047076" y="314469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55ABB-FCCA-4916-8E51-43DBB6DEA22E}"/>
              </a:ext>
            </a:extLst>
          </p:cNvPr>
          <p:cNvSpPr txBox="1"/>
          <p:nvPr/>
        </p:nvSpPr>
        <p:spPr>
          <a:xfrm>
            <a:off x="5826757" y="5507687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6E54C904-8F8C-4839-99F5-996806067666}"/>
              </a:ext>
            </a:extLst>
          </p:cNvPr>
          <p:cNvSpPr/>
          <p:nvPr/>
        </p:nvSpPr>
        <p:spPr>
          <a:xfrm rot="20700000">
            <a:off x="8563813" y="4229109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Trapezoid 3">
            <a:extLst>
              <a:ext uri="{FF2B5EF4-FFF2-40B4-BE49-F238E27FC236}">
                <a16:creationId xmlns:a16="http://schemas.microsoft.com/office/drawing/2014/main" id="{5C90164F-96AF-42E5-8796-B2DDDA3AFBC9}"/>
              </a:ext>
            </a:extLst>
          </p:cNvPr>
          <p:cNvSpPr/>
          <p:nvPr/>
        </p:nvSpPr>
        <p:spPr>
          <a:xfrm>
            <a:off x="8623125" y="2698248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Down Arrow 1">
            <a:extLst>
              <a:ext uri="{FF2B5EF4-FFF2-40B4-BE49-F238E27FC236}">
                <a16:creationId xmlns:a16="http://schemas.microsoft.com/office/drawing/2014/main" id="{2485B38D-631A-432A-BC2F-2F89B8A63367}"/>
              </a:ext>
            </a:extLst>
          </p:cNvPr>
          <p:cNvSpPr/>
          <p:nvPr/>
        </p:nvSpPr>
        <p:spPr>
          <a:xfrm rot="10800000" flipH="1">
            <a:off x="6754128" y="4212288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01A3CFB-F058-4808-89CE-AF56031B733D}"/>
              </a:ext>
            </a:extLst>
          </p:cNvPr>
          <p:cNvSpPr/>
          <p:nvPr/>
        </p:nvSpPr>
        <p:spPr>
          <a:xfrm rot="14270044">
            <a:off x="6754687" y="2659078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Frame 1">
            <a:extLst>
              <a:ext uri="{FF2B5EF4-FFF2-40B4-BE49-F238E27FC236}">
                <a16:creationId xmlns:a16="http://schemas.microsoft.com/office/drawing/2014/main" id="{A3731AEF-364A-4ECE-9CCE-A3CA7DEF3A53}"/>
              </a:ext>
            </a:extLst>
          </p:cNvPr>
          <p:cNvSpPr/>
          <p:nvPr/>
        </p:nvSpPr>
        <p:spPr>
          <a:xfrm>
            <a:off x="10433464" y="4212288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Donut 15">
            <a:extLst>
              <a:ext uri="{FF2B5EF4-FFF2-40B4-BE49-F238E27FC236}">
                <a16:creationId xmlns:a16="http://schemas.microsoft.com/office/drawing/2014/main" id="{868291A3-35E6-485F-8193-0C3EF70D9815}"/>
              </a:ext>
            </a:extLst>
          </p:cNvPr>
          <p:cNvSpPr/>
          <p:nvPr/>
        </p:nvSpPr>
        <p:spPr>
          <a:xfrm>
            <a:off x="10460471" y="2656262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004EE6-06B9-496F-B215-1D0051D2DEF4}"/>
              </a:ext>
            </a:extLst>
          </p:cNvPr>
          <p:cNvGrpSpPr/>
          <p:nvPr/>
        </p:nvGrpSpPr>
        <p:grpSpPr>
          <a:xfrm>
            <a:off x="-8552" y="1518838"/>
            <a:ext cx="4328810" cy="5526621"/>
            <a:chOff x="898378" y="2610709"/>
            <a:chExt cx="2740278" cy="3498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ross 112">
                  <a:extLst>
                    <a:ext uri="{FF2B5EF4-FFF2-40B4-BE49-F238E27FC236}">
                      <a16:creationId xmlns:a16="http://schemas.microsoft.com/office/drawing/2014/main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568873"/>
              <a:chOff x="898378" y="3540367"/>
              <a:chExt cx="2725552" cy="2568873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277685" y="5118874"/>
                <a:ext cx="859228" cy="1121504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14246B-74C3-4F67-A514-008312E59C7F}"/>
              </a:ext>
            </a:extLst>
          </p:cNvPr>
          <p:cNvGrpSpPr/>
          <p:nvPr/>
        </p:nvGrpSpPr>
        <p:grpSpPr>
          <a:xfrm rot="7200000">
            <a:off x="4596441" y="5257607"/>
            <a:ext cx="303895" cy="1494472"/>
            <a:chOff x="9909547" y="3622831"/>
            <a:chExt cx="303895" cy="1494472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14465EA-6239-48D0-9228-BEF6EFADCA9F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2F462FF-5C59-4EB8-A378-1E5A1D00F3C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82A87DC-6DA8-4435-8119-A5CEEAC3C2E0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7AE4410-F80B-4F82-BFC6-072D700177E6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A796A54-2723-4981-80EF-B4BE7D46B4EC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45970C-BF24-425E-9D4F-21249EB09A00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3EBBB56-A483-4E5A-B545-BB65DDED24A9}"/>
              </a:ext>
            </a:extLst>
          </p:cNvPr>
          <p:cNvGrpSpPr/>
          <p:nvPr/>
        </p:nvGrpSpPr>
        <p:grpSpPr>
          <a:xfrm rot="19991619">
            <a:off x="266892" y="4951987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9205BDB4-B3AA-4344-B001-3C7BFC1F66BD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CC54E53A-4556-4A63-9252-850E7FA391E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Freeform 3">
              <a:extLst>
                <a:ext uri="{FF2B5EF4-FFF2-40B4-BE49-F238E27FC236}">
                  <a16:creationId xmlns:a16="http://schemas.microsoft.com/office/drawing/2014/main" id="{1FF0E17D-D420-47DC-8C69-FAC017461E3C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49D5C1B-F5D2-4C05-9F02-6FCF8F36A403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5" name="그룹 167">
              <a:extLst>
                <a:ext uri="{FF2B5EF4-FFF2-40B4-BE49-F238E27FC236}">
                  <a16:creationId xmlns:a16="http://schemas.microsoft.com/office/drawing/2014/main" id="{DEA8FF0E-2C55-4B5B-8801-A9923F492645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46" name="Freeform 4">
                <a:extLst>
                  <a:ext uri="{FF2B5EF4-FFF2-40B4-BE49-F238E27FC236}">
                    <a16:creationId xmlns:a16="http://schemas.microsoft.com/office/drawing/2014/main" id="{29923480-1E96-4B20-80B2-F4FE408F14E3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Freeform 9">
                <a:extLst>
                  <a:ext uri="{FF2B5EF4-FFF2-40B4-BE49-F238E27FC236}">
                    <a16:creationId xmlns:a16="http://schemas.microsoft.com/office/drawing/2014/main" id="{0F30D4E2-2847-46A6-B0A0-04B9D64C0DEB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CD10191-A1C5-4929-8DCB-7A20E4AF80B2}"/>
              </a:ext>
            </a:extLst>
          </p:cNvPr>
          <p:cNvGrpSpPr/>
          <p:nvPr/>
        </p:nvGrpSpPr>
        <p:grpSpPr>
          <a:xfrm rot="900000">
            <a:off x="1716038" y="5277161"/>
            <a:ext cx="710725" cy="963879"/>
            <a:chOff x="4524375" y="1300163"/>
            <a:chExt cx="2665364" cy="361473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36FF65C-D892-4AC9-A25F-EC530D7805A3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49A3552-349D-4FD4-ACB7-9F2A5FACCF69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D4C2B2C-5113-4114-8E7A-8CEE795FD7D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FEEAFA9-4CBD-40E0-AD1A-481FA712B3C8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873A18A-6359-407F-AE5F-B381BBB05D4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937AFDD-C325-4AB5-BDCB-058C2E022ADD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EDADCB99-B926-4900-98DF-8B67AA6EB38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20814737-2AF9-4869-92FC-066944E06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C9C316-E9C5-42FF-91AE-29E074CCBE5E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BE06F9-F56A-4094-9460-B7992B90531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C225567D-3363-4614-8C33-FF803F5A8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F534D69-263C-467E-90B6-568EBE9D689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075AFE3-7EA9-4210-908E-5CB53E7F18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F37365D0-94B0-496E-84BC-24C15D51B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836339F-12B2-439F-AEE9-8068322B2BA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D04E5AF-2C4E-4EF5-BC20-E38597B2C7D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F643A3A-5B10-41C0-B6CE-C922566E7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2499AB8-2090-4070-959C-5676826502CA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11B0991-98D9-4339-835D-1B3FFCD0AB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D73B1D72-7FF6-40F9-994E-849A5E475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68B01CB-C9B5-415F-832B-C2D658C1797A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8A861D7-31BB-432C-AF3A-34DC8A3DC06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2404204-69A9-42C9-817E-AE8BFF94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7023A86-36F4-4A2A-96DF-FBB8594A44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17D50619-B291-487A-AD7E-E044DAE3FCA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580A1ADD-FB01-4C31-AFA0-509191472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69F7576-D566-4318-A39A-3198AAD28646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69683190-874D-4F5F-A883-361E0EEB34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4DA1D6B-6C27-4631-BDEA-228A0AE7B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592984D7-4C40-4A3E-8325-3D3472006FEA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F9520203-FA42-46B3-A6F0-9FD3A03CB4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4E3ABC5-CA2A-4E76-A53E-788B1004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DC26E3E-ACDE-4148-84C0-01AD1C130B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762C5D2-1CF8-43DF-B79A-A98AC8DC17E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D5A6C1E-4B1C-4A85-85F0-832975190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6271099" y="3211245"/>
            <a:ext cx="5775854" cy="3568219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81707" y="1379294"/>
            <a:ext cx="1814047" cy="676920"/>
            <a:chOff x="5121774" y="1719733"/>
            <a:chExt cx="1814047" cy="6769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163C3E-24CD-4D7C-8407-5AE642EE857D}"/>
              </a:ext>
            </a:extLst>
          </p:cNvPr>
          <p:cNvGrpSpPr/>
          <p:nvPr/>
        </p:nvGrpSpPr>
        <p:grpSpPr>
          <a:xfrm>
            <a:off x="2633455" y="1682312"/>
            <a:ext cx="4912982" cy="702832"/>
            <a:chOff x="2551705" y="4319146"/>
            <a:chExt cx="3135159" cy="7028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B4975-6314-4CC3-B6D4-72FDD389162E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D8FE11-65D9-43A6-BA14-3DB530AECE2E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DD9C9A-11A1-47D1-B8E9-FA0659AD0B53}"/>
              </a:ext>
            </a:extLst>
          </p:cNvPr>
          <p:cNvGrpSpPr/>
          <p:nvPr/>
        </p:nvGrpSpPr>
        <p:grpSpPr>
          <a:xfrm>
            <a:off x="2633455" y="4703910"/>
            <a:ext cx="3551856" cy="887498"/>
            <a:chOff x="2551705" y="4319146"/>
            <a:chExt cx="3135159" cy="8874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5D85D4-BF24-4AAB-B11C-68487D1C1A40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976994-36D8-4A39-8BFB-A628BECED772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B34588-E571-45F0-A0CB-784E5131D1F9}"/>
              </a:ext>
            </a:extLst>
          </p:cNvPr>
          <p:cNvGrpSpPr/>
          <p:nvPr/>
        </p:nvGrpSpPr>
        <p:grpSpPr>
          <a:xfrm>
            <a:off x="781707" y="4391580"/>
            <a:ext cx="1814047" cy="676920"/>
            <a:chOff x="5121774" y="1719733"/>
            <a:chExt cx="1814047" cy="6769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D27F6E-C552-422F-AED0-B8C506DBAB79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8D079F-FA9A-4272-A6A7-E559EF5BF259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EBE2E3-5B33-4BB6-916F-963E88146130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7163CC-0F9C-4865-8F99-250F77CAC43A}"/>
              </a:ext>
            </a:extLst>
          </p:cNvPr>
          <p:cNvGrpSpPr/>
          <p:nvPr/>
        </p:nvGrpSpPr>
        <p:grpSpPr>
          <a:xfrm>
            <a:off x="2633455" y="3693606"/>
            <a:ext cx="4888296" cy="702832"/>
            <a:chOff x="2729838" y="4319146"/>
            <a:chExt cx="3135159" cy="7028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B70BAD-3547-4767-BC20-7B75B045D48A}"/>
                </a:ext>
              </a:extLst>
            </p:cNvPr>
            <p:cNvSpPr txBox="1"/>
            <p:nvPr/>
          </p:nvSpPr>
          <p:spPr>
            <a:xfrm>
              <a:off x="2729839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65F6FB-6241-4040-82EC-11A751E9CB23}"/>
                </a:ext>
              </a:extLst>
            </p:cNvPr>
            <p:cNvSpPr txBox="1"/>
            <p:nvPr/>
          </p:nvSpPr>
          <p:spPr>
            <a:xfrm>
              <a:off x="2729838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781707" y="3384380"/>
            <a:ext cx="1814047" cy="676920"/>
            <a:chOff x="5121774" y="1719733"/>
            <a:chExt cx="1814047" cy="67692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83BAF5-11CB-4743-9374-DFDE109D6E01}"/>
              </a:ext>
            </a:extLst>
          </p:cNvPr>
          <p:cNvGrpSpPr/>
          <p:nvPr/>
        </p:nvGrpSpPr>
        <p:grpSpPr>
          <a:xfrm>
            <a:off x="2633455" y="2686407"/>
            <a:ext cx="4912982" cy="702832"/>
            <a:chOff x="2551705" y="4319146"/>
            <a:chExt cx="3135159" cy="7028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4AAD28-0F2B-49D3-8E08-0CECADB94E3E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417DB7-8952-407C-AE2E-2134D6C8A2E8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81707" y="2380285"/>
            <a:ext cx="1814047" cy="676920"/>
            <a:chOff x="5121774" y="1719733"/>
            <a:chExt cx="1814047" cy="67692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65F423-CF95-4878-8C21-529813940291}"/>
              </a:ext>
            </a:extLst>
          </p:cNvPr>
          <p:cNvSpPr txBox="1"/>
          <p:nvPr/>
        </p:nvSpPr>
        <p:spPr>
          <a:xfrm>
            <a:off x="963876" y="4635548"/>
            <a:ext cx="397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6ECB4-BB23-43BE-93E7-DE48B0DCDD72}"/>
              </a:ext>
            </a:extLst>
          </p:cNvPr>
          <p:cNvSpPr txBox="1"/>
          <p:nvPr/>
        </p:nvSpPr>
        <p:spPr>
          <a:xfrm>
            <a:off x="963876" y="3581684"/>
            <a:ext cx="397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F61B7451-E002-4FB0-9C16-C8B37A6BDCE5}"/>
              </a:ext>
            </a:extLst>
          </p:cNvPr>
          <p:cNvSpPr txBox="1">
            <a:spLocks/>
          </p:cNvSpPr>
          <p:nvPr/>
        </p:nvSpPr>
        <p:spPr>
          <a:xfrm>
            <a:off x="966245" y="533492"/>
            <a:ext cx="3281905" cy="235776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Images &amp; Contents</a:t>
            </a:r>
          </a:p>
        </p:txBody>
      </p:sp>
      <p:sp>
        <p:nvSpPr>
          <p:cNvPr id="13" name="자유형: 도형 27">
            <a:extLst>
              <a:ext uri="{FF2B5EF4-FFF2-40B4-BE49-F238E27FC236}">
                <a16:creationId xmlns:a16="http://schemas.microsoft.com/office/drawing/2014/main" id="{5C6DA5C3-7B78-4621-AEF8-559F8E50A6DB}"/>
              </a:ext>
            </a:extLst>
          </p:cNvPr>
          <p:cNvSpPr/>
          <p:nvPr/>
        </p:nvSpPr>
        <p:spPr>
          <a:xfrm>
            <a:off x="10755082" y="1558843"/>
            <a:ext cx="1436918" cy="2386152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id="{2C268D95-6831-4266-B85D-064EBE9CA51C}"/>
              </a:ext>
            </a:extLst>
          </p:cNvPr>
          <p:cNvSpPr/>
          <p:nvPr/>
        </p:nvSpPr>
        <p:spPr>
          <a:xfrm>
            <a:off x="8155574" y="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id="{6459F166-C1AE-49BD-A7FB-4CDE1C54BAAC}"/>
              </a:ext>
            </a:extLst>
          </p:cNvPr>
          <p:cNvSpPr/>
          <p:nvPr/>
        </p:nvSpPr>
        <p:spPr>
          <a:xfrm>
            <a:off x="10755082" y="0"/>
            <a:ext cx="1436918" cy="1393380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id="{8657D5CE-DB48-4940-860E-BAB55C81C910}"/>
              </a:ext>
            </a:extLst>
          </p:cNvPr>
          <p:cNvSpPr/>
          <p:nvPr/>
        </p:nvSpPr>
        <p:spPr>
          <a:xfrm rot="10800000">
            <a:off x="6836223" y="546462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31296-8CA6-4197-BA66-D96D31ECA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EA9166-53F5-4590-85CE-11C8FEE100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CF25D0-8961-45B2-8C0C-C1D00A672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16F94E-CBBB-4159-A959-8DCC3C237D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9872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8">
            <a:extLst>
              <a:ext uri="{FF2B5EF4-FFF2-40B4-BE49-F238E27FC236}">
                <a16:creationId xmlns:a16="http://schemas.microsoft.com/office/drawing/2014/main" id="{F3997474-075D-45B1-A51E-AE409CA407D1}"/>
              </a:ext>
            </a:extLst>
          </p:cNvPr>
          <p:cNvSpPr/>
          <p:nvPr/>
        </p:nvSpPr>
        <p:spPr>
          <a:xfrm>
            <a:off x="770018" y="600259"/>
            <a:ext cx="4357461" cy="5824198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C8FF-1FED-49A8-9F76-B2532323DA07}"/>
              </a:ext>
            </a:extLst>
          </p:cNvPr>
          <p:cNvSpPr txBox="1"/>
          <p:nvPr/>
        </p:nvSpPr>
        <p:spPr>
          <a:xfrm>
            <a:off x="6280763" y="56146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45C39C1-40F5-4422-B12C-BC605198B249}"/>
              </a:ext>
            </a:extLst>
          </p:cNvPr>
          <p:cNvGrpSpPr/>
          <p:nvPr/>
        </p:nvGrpSpPr>
        <p:grpSpPr>
          <a:xfrm>
            <a:off x="5618758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9F193-B228-4105-9A00-9DF6901A4663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6DE8C-D0A9-49F2-ABF2-615DD9D78D4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9F253614-6F26-4C40-96D6-D9408F650535}"/>
              </a:ext>
            </a:extLst>
          </p:cNvPr>
          <p:cNvGrpSpPr/>
          <p:nvPr/>
        </p:nvGrpSpPr>
        <p:grpSpPr>
          <a:xfrm>
            <a:off x="7750373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85B0B9-7929-461D-BE2E-9B4E5AD26FFC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B5928-4AF3-4360-9DDE-00268F91ED9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4C3D8-9880-4E43-9BC6-0A31570F6393}"/>
              </a:ext>
            </a:extLst>
          </p:cNvPr>
          <p:cNvSpPr txBox="1"/>
          <p:nvPr/>
        </p:nvSpPr>
        <p:spPr>
          <a:xfrm>
            <a:off x="5618758" y="2547382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371D5C19-EE0C-41A1-B021-A205491BAD34}"/>
              </a:ext>
            </a:extLst>
          </p:cNvPr>
          <p:cNvGrpSpPr/>
          <p:nvPr/>
        </p:nvGrpSpPr>
        <p:grpSpPr>
          <a:xfrm>
            <a:off x="9881988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0DBAC-6D57-4EC8-AF27-6FCB046155AA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64EFCF-1846-4314-BC0C-BAE6CD15795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4723</Words>
  <Application>Microsoft Office PowerPoint</Application>
  <PresentationFormat>Widescreen</PresentationFormat>
  <Paragraphs>541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57</cp:revision>
  <dcterms:created xsi:type="dcterms:W3CDTF">2020-01-20T05:08:25Z</dcterms:created>
  <dcterms:modified xsi:type="dcterms:W3CDTF">2020-06-29T01:40:13Z</dcterms:modified>
</cp:coreProperties>
</file>