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341" r:id="rId4"/>
    <p:sldId id="258" r:id="rId5"/>
    <p:sldId id="259" r:id="rId6"/>
    <p:sldId id="348" r:id="rId7"/>
    <p:sldId id="349" r:id="rId8"/>
    <p:sldId id="350" r:id="rId9"/>
    <p:sldId id="356" r:id="rId10"/>
    <p:sldId id="357" r:id="rId11"/>
    <p:sldId id="358" r:id="rId12"/>
    <p:sldId id="359" r:id="rId13"/>
    <p:sldId id="361" r:id="rId14"/>
    <p:sldId id="362" r:id="rId15"/>
    <p:sldId id="363" r:id="rId16"/>
    <p:sldId id="351" r:id="rId17"/>
    <p:sldId id="352" r:id="rId18"/>
    <p:sldId id="353" r:id="rId19"/>
    <p:sldId id="354" r:id="rId20"/>
    <p:sldId id="355" r:id="rId21"/>
    <p:sldId id="360" r:id="rId22"/>
    <p:sldId id="364" r:id="rId23"/>
    <p:sldId id="365" r:id="rId24"/>
    <p:sldId id="334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96" autoAdjust="0"/>
  </p:normalViewPr>
  <p:slideViewPr>
    <p:cSldViewPr snapToGrid="0" showGuides="1">
      <p:cViewPr varScale="1">
        <p:scale>
          <a:sx n="111" d="100"/>
          <a:sy n="111" d="100"/>
        </p:scale>
        <p:origin x="594" y="10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063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  <p:sldLayoutId id="214748369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7" Type="http://schemas.openxmlformats.org/officeDocument/2006/relationships/image" Target="../media/image49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jpg"/><Relationship Id="rId5" Type="http://schemas.openxmlformats.org/officeDocument/2006/relationships/image" Target="../media/image62.jpg"/><Relationship Id="rId4" Type="http://schemas.openxmlformats.org/officeDocument/2006/relationships/image" Target="../media/image6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E4ECB2-1E36-455E-BFF4-80D8FB60F4BE}"/>
              </a:ext>
            </a:extLst>
          </p:cNvPr>
          <p:cNvGrpSpPr/>
          <p:nvPr/>
        </p:nvGrpSpPr>
        <p:grpSpPr>
          <a:xfrm>
            <a:off x="9423207" y="3983156"/>
            <a:ext cx="2119814" cy="1895900"/>
            <a:chOff x="9423207" y="3983156"/>
            <a:chExt cx="2119814" cy="18959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93F13B-6746-4E10-A271-65682EC68F1E}"/>
                </a:ext>
              </a:extLst>
            </p:cNvPr>
            <p:cNvSpPr>
              <a:spLocks/>
            </p:cNvSpPr>
            <p:nvPr/>
          </p:nvSpPr>
          <p:spPr>
            <a:xfrm rot="18902941">
              <a:off x="9423207" y="4277920"/>
              <a:ext cx="2119814" cy="1396196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0601C-0663-4A3A-8464-CD901D5E5989}"/>
                </a:ext>
              </a:extLst>
            </p:cNvPr>
            <p:cNvSpPr/>
            <p:nvPr/>
          </p:nvSpPr>
          <p:spPr>
            <a:xfrm rot="18902941">
              <a:off x="9431062" y="4290263"/>
              <a:ext cx="2101836" cy="1370763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7C31E67-764B-4479-9864-D4CE85FD0741}"/>
                </a:ext>
              </a:extLst>
            </p:cNvPr>
            <p:cNvSpPr/>
            <p:nvPr/>
          </p:nvSpPr>
          <p:spPr>
            <a:xfrm rot="18902941">
              <a:off x="9510609" y="4379560"/>
              <a:ext cx="1919067" cy="1172764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71632B6-764F-4206-B811-E92984842481}"/>
                </a:ext>
              </a:extLst>
            </p:cNvPr>
            <p:cNvSpPr>
              <a:spLocks/>
            </p:cNvSpPr>
            <p:nvPr/>
          </p:nvSpPr>
          <p:spPr bwMode="auto">
            <a:xfrm rot="18902941">
              <a:off x="9922753" y="4999678"/>
              <a:ext cx="239076" cy="879378"/>
            </a:xfrm>
            <a:custGeom>
              <a:avLst/>
              <a:gdLst>
                <a:gd name="T0" fmla="*/ 564 w 862"/>
                <a:gd name="T1" fmla="*/ 78 h 2998"/>
                <a:gd name="T2" fmla="*/ 579 w 862"/>
                <a:gd name="T3" fmla="*/ 156 h 2998"/>
                <a:gd name="T4" fmla="*/ 570 w 862"/>
                <a:gd name="T5" fmla="*/ 282 h 2998"/>
                <a:gd name="T6" fmla="*/ 531 w 862"/>
                <a:gd name="T7" fmla="*/ 420 h 2998"/>
                <a:gd name="T8" fmla="*/ 675 w 862"/>
                <a:gd name="T9" fmla="*/ 489 h 2998"/>
                <a:gd name="T10" fmla="*/ 819 w 862"/>
                <a:gd name="T11" fmla="*/ 589 h 2998"/>
                <a:gd name="T12" fmla="*/ 851 w 862"/>
                <a:gd name="T13" fmla="*/ 876 h 2998"/>
                <a:gd name="T14" fmla="*/ 846 w 862"/>
                <a:gd name="T15" fmla="*/ 1427 h 2998"/>
                <a:gd name="T16" fmla="*/ 817 w 862"/>
                <a:gd name="T17" fmla="*/ 1724 h 2998"/>
                <a:gd name="T18" fmla="*/ 739 w 862"/>
                <a:gd name="T19" fmla="*/ 1745 h 2998"/>
                <a:gd name="T20" fmla="*/ 753 w 862"/>
                <a:gd name="T21" fmla="*/ 1714 h 2998"/>
                <a:gd name="T22" fmla="*/ 750 w 862"/>
                <a:gd name="T23" fmla="*/ 1698 h 2998"/>
                <a:gd name="T24" fmla="*/ 790 w 862"/>
                <a:gd name="T25" fmla="*/ 1658 h 2998"/>
                <a:gd name="T26" fmla="*/ 788 w 862"/>
                <a:gd name="T27" fmla="*/ 1607 h 2998"/>
                <a:gd name="T28" fmla="*/ 742 w 862"/>
                <a:gd name="T29" fmla="*/ 1660 h 2998"/>
                <a:gd name="T30" fmla="*/ 751 w 862"/>
                <a:gd name="T31" fmla="*/ 1380 h 2998"/>
                <a:gd name="T32" fmla="*/ 702 w 862"/>
                <a:gd name="T33" fmla="*/ 1000 h 2998"/>
                <a:gd name="T34" fmla="*/ 684 w 862"/>
                <a:gd name="T35" fmla="*/ 831 h 2998"/>
                <a:gd name="T36" fmla="*/ 642 w 862"/>
                <a:gd name="T37" fmla="*/ 1014 h 2998"/>
                <a:gd name="T38" fmla="*/ 730 w 862"/>
                <a:gd name="T39" fmla="*/ 1656 h 2998"/>
                <a:gd name="T40" fmla="*/ 708 w 862"/>
                <a:gd name="T41" fmla="*/ 1924 h 2998"/>
                <a:gd name="T42" fmla="*/ 753 w 862"/>
                <a:gd name="T43" fmla="*/ 2256 h 2998"/>
                <a:gd name="T44" fmla="*/ 671 w 862"/>
                <a:gd name="T45" fmla="*/ 2687 h 2998"/>
                <a:gd name="T46" fmla="*/ 722 w 862"/>
                <a:gd name="T47" fmla="*/ 2894 h 2998"/>
                <a:gd name="T48" fmla="*/ 568 w 862"/>
                <a:gd name="T49" fmla="*/ 2989 h 2998"/>
                <a:gd name="T50" fmla="*/ 551 w 862"/>
                <a:gd name="T51" fmla="*/ 2773 h 2998"/>
                <a:gd name="T52" fmla="*/ 570 w 862"/>
                <a:gd name="T53" fmla="*/ 2627 h 2998"/>
                <a:gd name="T54" fmla="*/ 539 w 862"/>
                <a:gd name="T55" fmla="*/ 2349 h 2998"/>
                <a:gd name="T56" fmla="*/ 515 w 862"/>
                <a:gd name="T57" fmla="*/ 1994 h 2998"/>
                <a:gd name="T58" fmla="*/ 422 w 862"/>
                <a:gd name="T59" fmla="*/ 1576 h 2998"/>
                <a:gd name="T60" fmla="*/ 386 w 862"/>
                <a:gd name="T61" fmla="*/ 1833 h 2998"/>
                <a:gd name="T62" fmla="*/ 319 w 862"/>
                <a:gd name="T63" fmla="*/ 2120 h 2998"/>
                <a:gd name="T64" fmla="*/ 311 w 862"/>
                <a:gd name="T65" fmla="*/ 2525 h 2998"/>
                <a:gd name="T66" fmla="*/ 339 w 862"/>
                <a:gd name="T67" fmla="*/ 2773 h 2998"/>
                <a:gd name="T68" fmla="*/ 331 w 862"/>
                <a:gd name="T69" fmla="*/ 2984 h 2998"/>
                <a:gd name="T70" fmla="*/ 210 w 862"/>
                <a:gd name="T71" fmla="*/ 2989 h 2998"/>
                <a:gd name="T72" fmla="*/ 195 w 862"/>
                <a:gd name="T73" fmla="*/ 2838 h 2998"/>
                <a:gd name="T74" fmla="*/ 191 w 862"/>
                <a:gd name="T75" fmla="*/ 2504 h 2998"/>
                <a:gd name="T76" fmla="*/ 130 w 862"/>
                <a:gd name="T77" fmla="*/ 2254 h 2998"/>
                <a:gd name="T78" fmla="*/ 171 w 862"/>
                <a:gd name="T79" fmla="*/ 1971 h 2998"/>
                <a:gd name="T80" fmla="*/ 148 w 862"/>
                <a:gd name="T81" fmla="*/ 1718 h 2998"/>
                <a:gd name="T82" fmla="*/ 204 w 862"/>
                <a:gd name="T83" fmla="*/ 1189 h 2998"/>
                <a:gd name="T84" fmla="*/ 195 w 862"/>
                <a:gd name="T85" fmla="*/ 809 h 2998"/>
                <a:gd name="T86" fmla="*/ 168 w 862"/>
                <a:gd name="T87" fmla="*/ 962 h 2998"/>
                <a:gd name="T88" fmla="*/ 144 w 862"/>
                <a:gd name="T89" fmla="*/ 1229 h 2998"/>
                <a:gd name="T90" fmla="*/ 110 w 862"/>
                <a:gd name="T91" fmla="*/ 1402 h 2998"/>
                <a:gd name="T92" fmla="*/ 122 w 862"/>
                <a:gd name="T93" fmla="*/ 1656 h 2998"/>
                <a:gd name="T94" fmla="*/ 82 w 862"/>
                <a:gd name="T95" fmla="*/ 1656 h 2998"/>
                <a:gd name="T96" fmla="*/ 110 w 862"/>
                <a:gd name="T97" fmla="*/ 1704 h 2998"/>
                <a:gd name="T98" fmla="*/ 124 w 862"/>
                <a:gd name="T99" fmla="*/ 1729 h 2998"/>
                <a:gd name="T100" fmla="*/ 95 w 862"/>
                <a:gd name="T101" fmla="*/ 1751 h 2998"/>
                <a:gd name="T102" fmla="*/ 2 w 862"/>
                <a:gd name="T103" fmla="*/ 1640 h 2998"/>
                <a:gd name="T104" fmla="*/ 2 w 862"/>
                <a:gd name="T105" fmla="*/ 1140 h 2998"/>
                <a:gd name="T106" fmla="*/ 11 w 862"/>
                <a:gd name="T107" fmla="*/ 933 h 2998"/>
                <a:gd name="T108" fmla="*/ 22 w 862"/>
                <a:gd name="T109" fmla="*/ 693 h 2998"/>
                <a:gd name="T110" fmla="*/ 99 w 862"/>
                <a:gd name="T111" fmla="*/ 524 h 2998"/>
                <a:gd name="T112" fmla="*/ 288 w 862"/>
                <a:gd name="T113" fmla="*/ 453 h 2998"/>
                <a:gd name="T114" fmla="*/ 339 w 862"/>
                <a:gd name="T115" fmla="*/ 311 h 2998"/>
                <a:gd name="T116" fmla="*/ 299 w 862"/>
                <a:gd name="T117" fmla="*/ 224 h 2998"/>
                <a:gd name="T118" fmla="*/ 313 w 862"/>
                <a:gd name="T119" fmla="*/ 104 h 2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2" h="2998">
                  <a:moveTo>
                    <a:pt x="439" y="0"/>
                  </a:moveTo>
                  <a:lnTo>
                    <a:pt x="522" y="27"/>
                  </a:lnTo>
                  <a:lnTo>
                    <a:pt x="551" y="73"/>
                  </a:lnTo>
                  <a:lnTo>
                    <a:pt x="555" y="76"/>
                  </a:lnTo>
                  <a:lnTo>
                    <a:pt x="560" y="78"/>
                  </a:lnTo>
                  <a:lnTo>
                    <a:pt x="564" y="78"/>
                  </a:lnTo>
                  <a:lnTo>
                    <a:pt x="568" y="80"/>
                  </a:lnTo>
                  <a:lnTo>
                    <a:pt x="570" y="80"/>
                  </a:lnTo>
                  <a:lnTo>
                    <a:pt x="573" y="84"/>
                  </a:lnTo>
                  <a:lnTo>
                    <a:pt x="575" y="87"/>
                  </a:lnTo>
                  <a:lnTo>
                    <a:pt x="579" y="93"/>
                  </a:lnTo>
                  <a:lnTo>
                    <a:pt x="579" y="156"/>
                  </a:lnTo>
                  <a:lnTo>
                    <a:pt x="580" y="180"/>
                  </a:lnTo>
                  <a:lnTo>
                    <a:pt x="584" y="202"/>
                  </a:lnTo>
                  <a:lnTo>
                    <a:pt x="588" y="222"/>
                  </a:lnTo>
                  <a:lnTo>
                    <a:pt x="588" y="240"/>
                  </a:lnTo>
                  <a:lnTo>
                    <a:pt x="580" y="262"/>
                  </a:lnTo>
                  <a:lnTo>
                    <a:pt x="570" y="282"/>
                  </a:lnTo>
                  <a:lnTo>
                    <a:pt x="557" y="302"/>
                  </a:lnTo>
                  <a:lnTo>
                    <a:pt x="544" y="324"/>
                  </a:lnTo>
                  <a:lnTo>
                    <a:pt x="533" y="344"/>
                  </a:lnTo>
                  <a:lnTo>
                    <a:pt x="526" y="367"/>
                  </a:lnTo>
                  <a:lnTo>
                    <a:pt x="524" y="393"/>
                  </a:lnTo>
                  <a:lnTo>
                    <a:pt x="531" y="420"/>
                  </a:lnTo>
                  <a:lnTo>
                    <a:pt x="544" y="438"/>
                  </a:lnTo>
                  <a:lnTo>
                    <a:pt x="562" y="453"/>
                  </a:lnTo>
                  <a:lnTo>
                    <a:pt x="586" y="464"/>
                  </a:lnTo>
                  <a:lnTo>
                    <a:pt x="613" y="473"/>
                  </a:lnTo>
                  <a:lnTo>
                    <a:pt x="644" y="482"/>
                  </a:lnTo>
                  <a:lnTo>
                    <a:pt x="675" y="489"/>
                  </a:lnTo>
                  <a:lnTo>
                    <a:pt x="706" y="498"/>
                  </a:lnTo>
                  <a:lnTo>
                    <a:pt x="737" y="507"/>
                  </a:lnTo>
                  <a:lnTo>
                    <a:pt x="762" y="520"/>
                  </a:lnTo>
                  <a:lnTo>
                    <a:pt x="786" y="536"/>
                  </a:lnTo>
                  <a:lnTo>
                    <a:pt x="802" y="556"/>
                  </a:lnTo>
                  <a:lnTo>
                    <a:pt x="819" y="589"/>
                  </a:lnTo>
                  <a:lnTo>
                    <a:pt x="831" y="629"/>
                  </a:lnTo>
                  <a:lnTo>
                    <a:pt x="840" y="674"/>
                  </a:lnTo>
                  <a:lnTo>
                    <a:pt x="846" y="722"/>
                  </a:lnTo>
                  <a:lnTo>
                    <a:pt x="850" y="774"/>
                  </a:lnTo>
                  <a:lnTo>
                    <a:pt x="851" y="825"/>
                  </a:lnTo>
                  <a:lnTo>
                    <a:pt x="851" y="876"/>
                  </a:lnTo>
                  <a:lnTo>
                    <a:pt x="851" y="925"/>
                  </a:lnTo>
                  <a:lnTo>
                    <a:pt x="851" y="973"/>
                  </a:lnTo>
                  <a:lnTo>
                    <a:pt x="862" y="1127"/>
                  </a:lnTo>
                  <a:lnTo>
                    <a:pt x="850" y="1227"/>
                  </a:lnTo>
                  <a:lnTo>
                    <a:pt x="844" y="1329"/>
                  </a:lnTo>
                  <a:lnTo>
                    <a:pt x="846" y="1427"/>
                  </a:lnTo>
                  <a:lnTo>
                    <a:pt x="853" y="1524"/>
                  </a:lnTo>
                  <a:lnTo>
                    <a:pt x="862" y="1616"/>
                  </a:lnTo>
                  <a:lnTo>
                    <a:pt x="862" y="1649"/>
                  </a:lnTo>
                  <a:lnTo>
                    <a:pt x="853" y="1676"/>
                  </a:lnTo>
                  <a:lnTo>
                    <a:pt x="839" y="1702"/>
                  </a:lnTo>
                  <a:lnTo>
                    <a:pt x="817" y="1724"/>
                  </a:lnTo>
                  <a:lnTo>
                    <a:pt x="793" y="1742"/>
                  </a:lnTo>
                  <a:lnTo>
                    <a:pt x="768" y="1754"/>
                  </a:lnTo>
                  <a:lnTo>
                    <a:pt x="742" y="1764"/>
                  </a:lnTo>
                  <a:lnTo>
                    <a:pt x="742" y="1756"/>
                  </a:lnTo>
                  <a:lnTo>
                    <a:pt x="740" y="1751"/>
                  </a:lnTo>
                  <a:lnTo>
                    <a:pt x="739" y="1745"/>
                  </a:lnTo>
                  <a:lnTo>
                    <a:pt x="739" y="1742"/>
                  </a:lnTo>
                  <a:lnTo>
                    <a:pt x="739" y="1736"/>
                  </a:lnTo>
                  <a:lnTo>
                    <a:pt x="739" y="1729"/>
                  </a:lnTo>
                  <a:lnTo>
                    <a:pt x="744" y="1724"/>
                  </a:lnTo>
                  <a:lnTo>
                    <a:pt x="750" y="1720"/>
                  </a:lnTo>
                  <a:lnTo>
                    <a:pt x="753" y="1714"/>
                  </a:lnTo>
                  <a:lnTo>
                    <a:pt x="757" y="1707"/>
                  </a:lnTo>
                  <a:lnTo>
                    <a:pt x="759" y="1700"/>
                  </a:lnTo>
                  <a:lnTo>
                    <a:pt x="755" y="1698"/>
                  </a:lnTo>
                  <a:lnTo>
                    <a:pt x="751" y="1698"/>
                  </a:lnTo>
                  <a:lnTo>
                    <a:pt x="750" y="1698"/>
                  </a:lnTo>
                  <a:lnTo>
                    <a:pt x="750" y="1698"/>
                  </a:lnTo>
                  <a:lnTo>
                    <a:pt x="750" y="1696"/>
                  </a:lnTo>
                  <a:lnTo>
                    <a:pt x="750" y="1694"/>
                  </a:lnTo>
                  <a:lnTo>
                    <a:pt x="748" y="1693"/>
                  </a:lnTo>
                  <a:lnTo>
                    <a:pt x="748" y="1687"/>
                  </a:lnTo>
                  <a:lnTo>
                    <a:pt x="770" y="1674"/>
                  </a:lnTo>
                  <a:lnTo>
                    <a:pt x="790" y="1658"/>
                  </a:lnTo>
                  <a:lnTo>
                    <a:pt x="808" y="1640"/>
                  </a:lnTo>
                  <a:lnTo>
                    <a:pt x="806" y="1631"/>
                  </a:lnTo>
                  <a:lnTo>
                    <a:pt x="804" y="1624"/>
                  </a:lnTo>
                  <a:lnTo>
                    <a:pt x="802" y="1618"/>
                  </a:lnTo>
                  <a:lnTo>
                    <a:pt x="799" y="1613"/>
                  </a:lnTo>
                  <a:lnTo>
                    <a:pt x="788" y="1607"/>
                  </a:lnTo>
                  <a:lnTo>
                    <a:pt x="779" y="1613"/>
                  </a:lnTo>
                  <a:lnTo>
                    <a:pt x="775" y="1625"/>
                  </a:lnTo>
                  <a:lnTo>
                    <a:pt x="771" y="1638"/>
                  </a:lnTo>
                  <a:lnTo>
                    <a:pt x="766" y="1647"/>
                  </a:lnTo>
                  <a:lnTo>
                    <a:pt x="757" y="1656"/>
                  </a:lnTo>
                  <a:lnTo>
                    <a:pt x="742" y="1660"/>
                  </a:lnTo>
                  <a:lnTo>
                    <a:pt x="735" y="1547"/>
                  </a:lnTo>
                  <a:lnTo>
                    <a:pt x="768" y="1493"/>
                  </a:lnTo>
                  <a:lnTo>
                    <a:pt x="768" y="1469"/>
                  </a:lnTo>
                  <a:lnTo>
                    <a:pt x="766" y="1442"/>
                  </a:lnTo>
                  <a:lnTo>
                    <a:pt x="759" y="1413"/>
                  </a:lnTo>
                  <a:lnTo>
                    <a:pt x="751" y="1380"/>
                  </a:lnTo>
                  <a:lnTo>
                    <a:pt x="742" y="1349"/>
                  </a:lnTo>
                  <a:lnTo>
                    <a:pt x="733" y="1318"/>
                  </a:lnTo>
                  <a:lnTo>
                    <a:pt x="724" y="1291"/>
                  </a:lnTo>
                  <a:lnTo>
                    <a:pt x="719" y="1267"/>
                  </a:lnTo>
                  <a:lnTo>
                    <a:pt x="722" y="1056"/>
                  </a:lnTo>
                  <a:lnTo>
                    <a:pt x="702" y="1000"/>
                  </a:lnTo>
                  <a:lnTo>
                    <a:pt x="699" y="974"/>
                  </a:lnTo>
                  <a:lnTo>
                    <a:pt x="697" y="945"/>
                  </a:lnTo>
                  <a:lnTo>
                    <a:pt x="695" y="914"/>
                  </a:lnTo>
                  <a:lnTo>
                    <a:pt x="695" y="884"/>
                  </a:lnTo>
                  <a:lnTo>
                    <a:pt x="691" y="854"/>
                  </a:lnTo>
                  <a:lnTo>
                    <a:pt x="684" y="831"/>
                  </a:lnTo>
                  <a:lnTo>
                    <a:pt x="671" y="813"/>
                  </a:lnTo>
                  <a:lnTo>
                    <a:pt x="668" y="809"/>
                  </a:lnTo>
                  <a:lnTo>
                    <a:pt x="668" y="889"/>
                  </a:lnTo>
                  <a:lnTo>
                    <a:pt x="653" y="927"/>
                  </a:lnTo>
                  <a:lnTo>
                    <a:pt x="644" y="969"/>
                  </a:lnTo>
                  <a:lnTo>
                    <a:pt x="642" y="1014"/>
                  </a:lnTo>
                  <a:lnTo>
                    <a:pt x="642" y="1060"/>
                  </a:lnTo>
                  <a:lnTo>
                    <a:pt x="648" y="1105"/>
                  </a:lnTo>
                  <a:lnTo>
                    <a:pt x="655" y="1149"/>
                  </a:lnTo>
                  <a:lnTo>
                    <a:pt x="662" y="1187"/>
                  </a:lnTo>
                  <a:lnTo>
                    <a:pt x="728" y="1620"/>
                  </a:lnTo>
                  <a:lnTo>
                    <a:pt x="730" y="1656"/>
                  </a:lnTo>
                  <a:lnTo>
                    <a:pt x="728" y="1698"/>
                  </a:lnTo>
                  <a:lnTo>
                    <a:pt x="722" y="1744"/>
                  </a:lnTo>
                  <a:lnTo>
                    <a:pt x="717" y="1789"/>
                  </a:lnTo>
                  <a:lnTo>
                    <a:pt x="710" y="1836"/>
                  </a:lnTo>
                  <a:lnTo>
                    <a:pt x="708" y="1882"/>
                  </a:lnTo>
                  <a:lnTo>
                    <a:pt x="708" y="1924"/>
                  </a:lnTo>
                  <a:lnTo>
                    <a:pt x="713" y="1974"/>
                  </a:lnTo>
                  <a:lnTo>
                    <a:pt x="722" y="2027"/>
                  </a:lnTo>
                  <a:lnTo>
                    <a:pt x="733" y="2082"/>
                  </a:lnTo>
                  <a:lnTo>
                    <a:pt x="744" y="2140"/>
                  </a:lnTo>
                  <a:lnTo>
                    <a:pt x="751" y="2198"/>
                  </a:lnTo>
                  <a:lnTo>
                    <a:pt x="753" y="2256"/>
                  </a:lnTo>
                  <a:lnTo>
                    <a:pt x="748" y="2313"/>
                  </a:lnTo>
                  <a:lnTo>
                    <a:pt x="731" y="2387"/>
                  </a:lnTo>
                  <a:lnTo>
                    <a:pt x="715" y="2458"/>
                  </a:lnTo>
                  <a:lnTo>
                    <a:pt x="699" y="2531"/>
                  </a:lnTo>
                  <a:lnTo>
                    <a:pt x="684" y="2607"/>
                  </a:lnTo>
                  <a:lnTo>
                    <a:pt x="671" y="2687"/>
                  </a:lnTo>
                  <a:lnTo>
                    <a:pt x="670" y="2727"/>
                  </a:lnTo>
                  <a:lnTo>
                    <a:pt x="675" y="2762"/>
                  </a:lnTo>
                  <a:lnTo>
                    <a:pt x="684" y="2796"/>
                  </a:lnTo>
                  <a:lnTo>
                    <a:pt x="697" y="2829"/>
                  </a:lnTo>
                  <a:lnTo>
                    <a:pt x="710" y="2862"/>
                  </a:lnTo>
                  <a:lnTo>
                    <a:pt x="722" y="2894"/>
                  </a:lnTo>
                  <a:lnTo>
                    <a:pt x="731" y="2927"/>
                  </a:lnTo>
                  <a:lnTo>
                    <a:pt x="735" y="2964"/>
                  </a:lnTo>
                  <a:lnTo>
                    <a:pt x="699" y="2980"/>
                  </a:lnTo>
                  <a:lnTo>
                    <a:pt x="659" y="2989"/>
                  </a:lnTo>
                  <a:lnTo>
                    <a:pt x="615" y="2991"/>
                  </a:lnTo>
                  <a:lnTo>
                    <a:pt x="568" y="2989"/>
                  </a:lnTo>
                  <a:lnTo>
                    <a:pt x="559" y="2962"/>
                  </a:lnTo>
                  <a:lnTo>
                    <a:pt x="551" y="2929"/>
                  </a:lnTo>
                  <a:lnTo>
                    <a:pt x="548" y="2894"/>
                  </a:lnTo>
                  <a:lnTo>
                    <a:pt x="551" y="2856"/>
                  </a:lnTo>
                  <a:lnTo>
                    <a:pt x="555" y="2784"/>
                  </a:lnTo>
                  <a:lnTo>
                    <a:pt x="551" y="2773"/>
                  </a:lnTo>
                  <a:lnTo>
                    <a:pt x="546" y="2760"/>
                  </a:lnTo>
                  <a:lnTo>
                    <a:pt x="542" y="2745"/>
                  </a:lnTo>
                  <a:lnTo>
                    <a:pt x="542" y="2727"/>
                  </a:lnTo>
                  <a:lnTo>
                    <a:pt x="551" y="2696"/>
                  </a:lnTo>
                  <a:lnTo>
                    <a:pt x="560" y="2664"/>
                  </a:lnTo>
                  <a:lnTo>
                    <a:pt x="570" y="2627"/>
                  </a:lnTo>
                  <a:lnTo>
                    <a:pt x="575" y="2589"/>
                  </a:lnTo>
                  <a:lnTo>
                    <a:pt x="577" y="2545"/>
                  </a:lnTo>
                  <a:lnTo>
                    <a:pt x="571" y="2500"/>
                  </a:lnTo>
                  <a:lnTo>
                    <a:pt x="560" y="2453"/>
                  </a:lnTo>
                  <a:lnTo>
                    <a:pt x="550" y="2402"/>
                  </a:lnTo>
                  <a:lnTo>
                    <a:pt x="539" y="2349"/>
                  </a:lnTo>
                  <a:lnTo>
                    <a:pt x="535" y="2294"/>
                  </a:lnTo>
                  <a:lnTo>
                    <a:pt x="539" y="2240"/>
                  </a:lnTo>
                  <a:lnTo>
                    <a:pt x="559" y="2116"/>
                  </a:lnTo>
                  <a:lnTo>
                    <a:pt x="548" y="2076"/>
                  </a:lnTo>
                  <a:lnTo>
                    <a:pt x="531" y="2036"/>
                  </a:lnTo>
                  <a:lnTo>
                    <a:pt x="515" y="1994"/>
                  </a:lnTo>
                  <a:lnTo>
                    <a:pt x="502" y="1953"/>
                  </a:lnTo>
                  <a:lnTo>
                    <a:pt x="491" y="1784"/>
                  </a:lnTo>
                  <a:lnTo>
                    <a:pt x="439" y="1540"/>
                  </a:lnTo>
                  <a:lnTo>
                    <a:pt x="431" y="1540"/>
                  </a:lnTo>
                  <a:lnTo>
                    <a:pt x="426" y="1556"/>
                  </a:lnTo>
                  <a:lnTo>
                    <a:pt x="422" y="1576"/>
                  </a:lnTo>
                  <a:lnTo>
                    <a:pt x="422" y="1600"/>
                  </a:lnTo>
                  <a:lnTo>
                    <a:pt x="406" y="1642"/>
                  </a:lnTo>
                  <a:lnTo>
                    <a:pt x="397" y="1685"/>
                  </a:lnTo>
                  <a:lnTo>
                    <a:pt x="391" y="1733"/>
                  </a:lnTo>
                  <a:lnTo>
                    <a:pt x="390" y="1782"/>
                  </a:lnTo>
                  <a:lnTo>
                    <a:pt x="386" y="1833"/>
                  </a:lnTo>
                  <a:lnTo>
                    <a:pt x="382" y="1885"/>
                  </a:lnTo>
                  <a:lnTo>
                    <a:pt x="375" y="1936"/>
                  </a:lnTo>
                  <a:lnTo>
                    <a:pt x="362" y="1985"/>
                  </a:lnTo>
                  <a:lnTo>
                    <a:pt x="346" y="2031"/>
                  </a:lnTo>
                  <a:lnTo>
                    <a:pt x="330" y="2076"/>
                  </a:lnTo>
                  <a:lnTo>
                    <a:pt x="319" y="2120"/>
                  </a:lnTo>
                  <a:lnTo>
                    <a:pt x="339" y="2209"/>
                  </a:lnTo>
                  <a:lnTo>
                    <a:pt x="339" y="2364"/>
                  </a:lnTo>
                  <a:lnTo>
                    <a:pt x="331" y="2400"/>
                  </a:lnTo>
                  <a:lnTo>
                    <a:pt x="322" y="2438"/>
                  </a:lnTo>
                  <a:lnTo>
                    <a:pt x="315" y="2482"/>
                  </a:lnTo>
                  <a:lnTo>
                    <a:pt x="311" y="2525"/>
                  </a:lnTo>
                  <a:lnTo>
                    <a:pt x="315" y="2569"/>
                  </a:lnTo>
                  <a:lnTo>
                    <a:pt x="319" y="2664"/>
                  </a:lnTo>
                  <a:lnTo>
                    <a:pt x="348" y="2727"/>
                  </a:lnTo>
                  <a:lnTo>
                    <a:pt x="348" y="2744"/>
                  </a:lnTo>
                  <a:lnTo>
                    <a:pt x="344" y="2758"/>
                  </a:lnTo>
                  <a:lnTo>
                    <a:pt x="339" y="2773"/>
                  </a:lnTo>
                  <a:lnTo>
                    <a:pt x="335" y="2784"/>
                  </a:lnTo>
                  <a:lnTo>
                    <a:pt x="331" y="2822"/>
                  </a:lnTo>
                  <a:lnTo>
                    <a:pt x="333" y="2862"/>
                  </a:lnTo>
                  <a:lnTo>
                    <a:pt x="335" y="2902"/>
                  </a:lnTo>
                  <a:lnTo>
                    <a:pt x="337" y="2944"/>
                  </a:lnTo>
                  <a:lnTo>
                    <a:pt x="331" y="2984"/>
                  </a:lnTo>
                  <a:lnTo>
                    <a:pt x="322" y="2984"/>
                  </a:lnTo>
                  <a:lnTo>
                    <a:pt x="304" y="2993"/>
                  </a:lnTo>
                  <a:lnTo>
                    <a:pt x="280" y="2998"/>
                  </a:lnTo>
                  <a:lnTo>
                    <a:pt x="257" y="2998"/>
                  </a:lnTo>
                  <a:lnTo>
                    <a:pt x="233" y="2996"/>
                  </a:lnTo>
                  <a:lnTo>
                    <a:pt x="210" y="2989"/>
                  </a:lnTo>
                  <a:lnTo>
                    <a:pt x="190" y="2980"/>
                  </a:lnTo>
                  <a:lnTo>
                    <a:pt x="173" y="2965"/>
                  </a:lnTo>
                  <a:lnTo>
                    <a:pt x="162" y="2949"/>
                  </a:lnTo>
                  <a:lnTo>
                    <a:pt x="159" y="2929"/>
                  </a:lnTo>
                  <a:lnTo>
                    <a:pt x="179" y="2885"/>
                  </a:lnTo>
                  <a:lnTo>
                    <a:pt x="195" y="2838"/>
                  </a:lnTo>
                  <a:lnTo>
                    <a:pt x="206" y="2784"/>
                  </a:lnTo>
                  <a:lnTo>
                    <a:pt x="211" y="2727"/>
                  </a:lnTo>
                  <a:lnTo>
                    <a:pt x="213" y="2671"/>
                  </a:lnTo>
                  <a:lnTo>
                    <a:pt x="210" y="2613"/>
                  </a:lnTo>
                  <a:lnTo>
                    <a:pt x="202" y="2556"/>
                  </a:lnTo>
                  <a:lnTo>
                    <a:pt x="191" y="2504"/>
                  </a:lnTo>
                  <a:lnTo>
                    <a:pt x="179" y="2467"/>
                  </a:lnTo>
                  <a:lnTo>
                    <a:pt x="166" y="2431"/>
                  </a:lnTo>
                  <a:lnTo>
                    <a:pt x="153" y="2389"/>
                  </a:lnTo>
                  <a:lnTo>
                    <a:pt x="140" y="2347"/>
                  </a:lnTo>
                  <a:lnTo>
                    <a:pt x="133" y="2302"/>
                  </a:lnTo>
                  <a:lnTo>
                    <a:pt x="130" y="2254"/>
                  </a:lnTo>
                  <a:lnTo>
                    <a:pt x="135" y="2204"/>
                  </a:lnTo>
                  <a:lnTo>
                    <a:pt x="142" y="2165"/>
                  </a:lnTo>
                  <a:lnTo>
                    <a:pt x="151" y="2120"/>
                  </a:lnTo>
                  <a:lnTo>
                    <a:pt x="159" y="2071"/>
                  </a:lnTo>
                  <a:lnTo>
                    <a:pt x="166" y="2022"/>
                  </a:lnTo>
                  <a:lnTo>
                    <a:pt x="171" y="1971"/>
                  </a:lnTo>
                  <a:lnTo>
                    <a:pt x="171" y="1924"/>
                  </a:lnTo>
                  <a:lnTo>
                    <a:pt x="168" y="1880"/>
                  </a:lnTo>
                  <a:lnTo>
                    <a:pt x="162" y="1847"/>
                  </a:lnTo>
                  <a:lnTo>
                    <a:pt x="157" y="1809"/>
                  </a:lnTo>
                  <a:lnTo>
                    <a:pt x="151" y="1765"/>
                  </a:lnTo>
                  <a:lnTo>
                    <a:pt x="148" y="1718"/>
                  </a:lnTo>
                  <a:lnTo>
                    <a:pt x="144" y="1673"/>
                  </a:lnTo>
                  <a:lnTo>
                    <a:pt x="142" y="1629"/>
                  </a:lnTo>
                  <a:lnTo>
                    <a:pt x="144" y="1591"/>
                  </a:lnTo>
                  <a:lnTo>
                    <a:pt x="148" y="1560"/>
                  </a:lnTo>
                  <a:lnTo>
                    <a:pt x="195" y="1224"/>
                  </a:lnTo>
                  <a:lnTo>
                    <a:pt x="204" y="1189"/>
                  </a:lnTo>
                  <a:lnTo>
                    <a:pt x="213" y="1153"/>
                  </a:lnTo>
                  <a:lnTo>
                    <a:pt x="222" y="1113"/>
                  </a:lnTo>
                  <a:lnTo>
                    <a:pt x="226" y="1071"/>
                  </a:lnTo>
                  <a:lnTo>
                    <a:pt x="222" y="1029"/>
                  </a:lnTo>
                  <a:lnTo>
                    <a:pt x="199" y="904"/>
                  </a:lnTo>
                  <a:lnTo>
                    <a:pt x="195" y="809"/>
                  </a:lnTo>
                  <a:lnTo>
                    <a:pt x="191" y="813"/>
                  </a:lnTo>
                  <a:lnTo>
                    <a:pt x="180" y="836"/>
                  </a:lnTo>
                  <a:lnTo>
                    <a:pt x="175" y="865"/>
                  </a:lnTo>
                  <a:lnTo>
                    <a:pt x="171" y="896"/>
                  </a:lnTo>
                  <a:lnTo>
                    <a:pt x="171" y="929"/>
                  </a:lnTo>
                  <a:lnTo>
                    <a:pt x="168" y="962"/>
                  </a:lnTo>
                  <a:lnTo>
                    <a:pt x="162" y="993"/>
                  </a:lnTo>
                  <a:lnTo>
                    <a:pt x="139" y="1067"/>
                  </a:lnTo>
                  <a:lnTo>
                    <a:pt x="135" y="1107"/>
                  </a:lnTo>
                  <a:lnTo>
                    <a:pt x="135" y="1147"/>
                  </a:lnTo>
                  <a:lnTo>
                    <a:pt x="140" y="1189"/>
                  </a:lnTo>
                  <a:lnTo>
                    <a:pt x="144" y="1229"/>
                  </a:lnTo>
                  <a:lnTo>
                    <a:pt x="144" y="1269"/>
                  </a:lnTo>
                  <a:lnTo>
                    <a:pt x="139" y="1309"/>
                  </a:lnTo>
                  <a:lnTo>
                    <a:pt x="135" y="1325"/>
                  </a:lnTo>
                  <a:lnTo>
                    <a:pt x="128" y="1347"/>
                  </a:lnTo>
                  <a:lnTo>
                    <a:pt x="119" y="1373"/>
                  </a:lnTo>
                  <a:lnTo>
                    <a:pt x="110" y="1402"/>
                  </a:lnTo>
                  <a:lnTo>
                    <a:pt x="102" y="1429"/>
                  </a:lnTo>
                  <a:lnTo>
                    <a:pt x="99" y="1456"/>
                  </a:lnTo>
                  <a:lnTo>
                    <a:pt x="97" y="1480"/>
                  </a:lnTo>
                  <a:lnTo>
                    <a:pt x="99" y="1500"/>
                  </a:lnTo>
                  <a:lnTo>
                    <a:pt x="128" y="1544"/>
                  </a:lnTo>
                  <a:lnTo>
                    <a:pt x="122" y="1656"/>
                  </a:lnTo>
                  <a:lnTo>
                    <a:pt x="108" y="1660"/>
                  </a:lnTo>
                  <a:lnTo>
                    <a:pt x="99" y="1640"/>
                  </a:lnTo>
                  <a:lnTo>
                    <a:pt x="91" y="1616"/>
                  </a:lnTo>
                  <a:lnTo>
                    <a:pt x="68" y="1607"/>
                  </a:lnTo>
                  <a:lnTo>
                    <a:pt x="62" y="1636"/>
                  </a:lnTo>
                  <a:lnTo>
                    <a:pt x="82" y="1656"/>
                  </a:lnTo>
                  <a:lnTo>
                    <a:pt x="104" y="1678"/>
                  </a:lnTo>
                  <a:lnTo>
                    <a:pt x="119" y="1700"/>
                  </a:lnTo>
                  <a:lnTo>
                    <a:pt x="115" y="1702"/>
                  </a:lnTo>
                  <a:lnTo>
                    <a:pt x="111" y="1702"/>
                  </a:lnTo>
                  <a:lnTo>
                    <a:pt x="110" y="1702"/>
                  </a:lnTo>
                  <a:lnTo>
                    <a:pt x="110" y="1704"/>
                  </a:lnTo>
                  <a:lnTo>
                    <a:pt x="110" y="1704"/>
                  </a:lnTo>
                  <a:lnTo>
                    <a:pt x="110" y="1705"/>
                  </a:lnTo>
                  <a:lnTo>
                    <a:pt x="108" y="1707"/>
                  </a:lnTo>
                  <a:lnTo>
                    <a:pt x="108" y="1713"/>
                  </a:lnTo>
                  <a:lnTo>
                    <a:pt x="119" y="1718"/>
                  </a:lnTo>
                  <a:lnTo>
                    <a:pt x="124" y="1729"/>
                  </a:lnTo>
                  <a:lnTo>
                    <a:pt x="128" y="1744"/>
                  </a:lnTo>
                  <a:lnTo>
                    <a:pt x="124" y="1749"/>
                  </a:lnTo>
                  <a:lnTo>
                    <a:pt x="122" y="1754"/>
                  </a:lnTo>
                  <a:lnTo>
                    <a:pt x="119" y="1760"/>
                  </a:lnTo>
                  <a:lnTo>
                    <a:pt x="115" y="1764"/>
                  </a:lnTo>
                  <a:lnTo>
                    <a:pt x="95" y="1751"/>
                  </a:lnTo>
                  <a:lnTo>
                    <a:pt x="75" y="1740"/>
                  </a:lnTo>
                  <a:lnTo>
                    <a:pt x="57" y="1729"/>
                  </a:lnTo>
                  <a:lnTo>
                    <a:pt x="39" y="1714"/>
                  </a:lnTo>
                  <a:lnTo>
                    <a:pt x="24" y="1696"/>
                  </a:lnTo>
                  <a:lnTo>
                    <a:pt x="11" y="1673"/>
                  </a:lnTo>
                  <a:lnTo>
                    <a:pt x="2" y="1640"/>
                  </a:lnTo>
                  <a:lnTo>
                    <a:pt x="2" y="1607"/>
                  </a:lnTo>
                  <a:lnTo>
                    <a:pt x="6" y="1574"/>
                  </a:lnTo>
                  <a:lnTo>
                    <a:pt x="11" y="1540"/>
                  </a:lnTo>
                  <a:lnTo>
                    <a:pt x="17" y="1505"/>
                  </a:lnTo>
                  <a:lnTo>
                    <a:pt x="19" y="1473"/>
                  </a:lnTo>
                  <a:lnTo>
                    <a:pt x="2" y="1140"/>
                  </a:lnTo>
                  <a:lnTo>
                    <a:pt x="0" y="1105"/>
                  </a:lnTo>
                  <a:lnTo>
                    <a:pt x="2" y="1071"/>
                  </a:lnTo>
                  <a:lnTo>
                    <a:pt x="8" y="1038"/>
                  </a:lnTo>
                  <a:lnTo>
                    <a:pt x="13" y="1005"/>
                  </a:lnTo>
                  <a:lnTo>
                    <a:pt x="15" y="969"/>
                  </a:lnTo>
                  <a:lnTo>
                    <a:pt x="11" y="933"/>
                  </a:lnTo>
                  <a:lnTo>
                    <a:pt x="8" y="904"/>
                  </a:lnTo>
                  <a:lnTo>
                    <a:pt x="6" y="867"/>
                  </a:lnTo>
                  <a:lnTo>
                    <a:pt x="8" y="825"/>
                  </a:lnTo>
                  <a:lnTo>
                    <a:pt x="11" y="782"/>
                  </a:lnTo>
                  <a:lnTo>
                    <a:pt x="17" y="736"/>
                  </a:lnTo>
                  <a:lnTo>
                    <a:pt x="22" y="693"/>
                  </a:lnTo>
                  <a:lnTo>
                    <a:pt x="30" y="653"/>
                  </a:lnTo>
                  <a:lnTo>
                    <a:pt x="39" y="616"/>
                  </a:lnTo>
                  <a:lnTo>
                    <a:pt x="46" y="587"/>
                  </a:lnTo>
                  <a:lnTo>
                    <a:pt x="55" y="567"/>
                  </a:lnTo>
                  <a:lnTo>
                    <a:pt x="75" y="544"/>
                  </a:lnTo>
                  <a:lnTo>
                    <a:pt x="99" y="524"/>
                  </a:lnTo>
                  <a:lnTo>
                    <a:pt x="128" y="509"/>
                  </a:lnTo>
                  <a:lnTo>
                    <a:pt x="159" y="496"/>
                  </a:lnTo>
                  <a:lnTo>
                    <a:pt x="191" y="485"/>
                  </a:lnTo>
                  <a:lnTo>
                    <a:pt x="224" y="476"/>
                  </a:lnTo>
                  <a:lnTo>
                    <a:pt x="257" y="465"/>
                  </a:lnTo>
                  <a:lnTo>
                    <a:pt x="288" y="453"/>
                  </a:lnTo>
                  <a:lnTo>
                    <a:pt x="315" y="436"/>
                  </a:lnTo>
                  <a:lnTo>
                    <a:pt x="339" y="416"/>
                  </a:lnTo>
                  <a:lnTo>
                    <a:pt x="339" y="391"/>
                  </a:lnTo>
                  <a:lnTo>
                    <a:pt x="340" y="364"/>
                  </a:lnTo>
                  <a:lnTo>
                    <a:pt x="340" y="336"/>
                  </a:lnTo>
                  <a:lnTo>
                    <a:pt x="339" y="311"/>
                  </a:lnTo>
                  <a:lnTo>
                    <a:pt x="331" y="293"/>
                  </a:lnTo>
                  <a:lnTo>
                    <a:pt x="322" y="280"/>
                  </a:lnTo>
                  <a:lnTo>
                    <a:pt x="313" y="269"/>
                  </a:lnTo>
                  <a:lnTo>
                    <a:pt x="304" y="254"/>
                  </a:lnTo>
                  <a:lnTo>
                    <a:pt x="299" y="236"/>
                  </a:lnTo>
                  <a:lnTo>
                    <a:pt x="299" y="224"/>
                  </a:lnTo>
                  <a:lnTo>
                    <a:pt x="302" y="214"/>
                  </a:lnTo>
                  <a:lnTo>
                    <a:pt x="306" y="207"/>
                  </a:lnTo>
                  <a:lnTo>
                    <a:pt x="311" y="200"/>
                  </a:lnTo>
                  <a:lnTo>
                    <a:pt x="315" y="193"/>
                  </a:lnTo>
                  <a:lnTo>
                    <a:pt x="302" y="133"/>
                  </a:lnTo>
                  <a:lnTo>
                    <a:pt x="313" y="104"/>
                  </a:lnTo>
                  <a:lnTo>
                    <a:pt x="330" y="74"/>
                  </a:lnTo>
                  <a:lnTo>
                    <a:pt x="353" y="47"/>
                  </a:lnTo>
                  <a:lnTo>
                    <a:pt x="380" y="25"/>
                  </a:lnTo>
                  <a:lnTo>
                    <a:pt x="410" y="9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B6FBC17-0185-404C-9B65-2C8AD40208B2}"/>
                </a:ext>
              </a:extLst>
            </p:cNvPr>
            <p:cNvGrpSpPr/>
            <p:nvPr/>
          </p:nvGrpSpPr>
          <p:grpSpPr>
            <a:xfrm rot="18900000">
              <a:off x="10066374" y="4360768"/>
              <a:ext cx="1196173" cy="911419"/>
              <a:chOff x="11413389" y="3573459"/>
              <a:chExt cx="1196173" cy="91141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0662890-1C62-4986-BFD0-5E1722C2D88D}"/>
                  </a:ext>
                </a:extLst>
              </p:cNvPr>
              <p:cNvSpPr/>
              <p:nvPr/>
            </p:nvSpPr>
            <p:spPr>
              <a:xfrm>
                <a:off x="11413389" y="3573459"/>
                <a:ext cx="1196173" cy="13803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3ED7D2-451F-48F3-B292-2F3888C2D83F}"/>
                  </a:ext>
                </a:extLst>
              </p:cNvPr>
              <p:cNvSpPr/>
              <p:nvPr/>
            </p:nvSpPr>
            <p:spPr>
              <a:xfrm>
                <a:off x="11422238" y="3822358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E37A695-BB7E-4372-912A-7B0F287AF2F0}"/>
                  </a:ext>
                </a:extLst>
              </p:cNvPr>
              <p:cNvSpPr/>
              <p:nvPr/>
            </p:nvSpPr>
            <p:spPr>
              <a:xfrm>
                <a:off x="11473996" y="3874089"/>
                <a:ext cx="451750" cy="301194"/>
              </a:xfrm>
              <a:custGeom>
                <a:avLst/>
                <a:gdLst>
                  <a:gd name="connsiteX0" fmla="*/ 146903 w 451750"/>
                  <a:gd name="connsiteY0" fmla="*/ 254995 h 301194"/>
                  <a:gd name="connsiteX1" fmla="*/ 442184 w 451750"/>
                  <a:gd name="connsiteY1" fmla="*/ 254995 h 301194"/>
                  <a:gd name="connsiteX2" fmla="*/ 451747 w 451750"/>
                  <a:gd name="connsiteY2" fmla="*/ 264558 h 301194"/>
                  <a:gd name="connsiteX3" fmla="*/ 451747 w 451750"/>
                  <a:gd name="connsiteY3" fmla="*/ 291631 h 301194"/>
                  <a:gd name="connsiteX4" fmla="*/ 442184 w 451750"/>
                  <a:gd name="connsiteY4" fmla="*/ 301194 h 301194"/>
                  <a:gd name="connsiteX5" fmla="*/ 146903 w 451750"/>
                  <a:gd name="connsiteY5" fmla="*/ 301194 h 301194"/>
                  <a:gd name="connsiteX6" fmla="*/ 137340 w 451750"/>
                  <a:gd name="connsiteY6" fmla="*/ 291631 h 301194"/>
                  <a:gd name="connsiteX7" fmla="*/ 137340 w 451750"/>
                  <a:gd name="connsiteY7" fmla="*/ 264558 h 301194"/>
                  <a:gd name="connsiteX8" fmla="*/ 146903 w 451750"/>
                  <a:gd name="connsiteY8" fmla="*/ 254995 h 301194"/>
                  <a:gd name="connsiteX9" fmla="*/ 9563 w 451750"/>
                  <a:gd name="connsiteY9" fmla="*/ 254995 h 301194"/>
                  <a:gd name="connsiteX10" fmla="*/ 83300 w 451750"/>
                  <a:gd name="connsiteY10" fmla="*/ 254995 h 301194"/>
                  <a:gd name="connsiteX11" fmla="*/ 92863 w 451750"/>
                  <a:gd name="connsiteY11" fmla="*/ 264558 h 301194"/>
                  <a:gd name="connsiteX12" fmla="*/ 92863 w 451750"/>
                  <a:gd name="connsiteY12" fmla="*/ 291631 h 301194"/>
                  <a:gd name="connsiteX13" fmla="*/ 83300 w 451750"/>
                  <a:gd name="connsiteY13" fmla="*/ 301194 h 301194"/>
                  <a:gd name="connsiteX14" fmla="*/ 9563 w 451750"/>
                  <a:gd name="connsiteY14" fmla="*/ 301194 h 301194"/>
                  <a:gd name="connsiteX15" fmla="*/ 0 w 451750"/>
                  <a:gd name="connsiteY15" fmla="*/ 291631 h 301194"/>
                  <a:gd name="connsiteX16" fmla="*/ 0 w 451750"/>
                  <a:gd name="connsiteY16" fmla="*/ 264558 h 301194"/>
                  <a:gd name="connsiteX17" fmla="*/ 9563 w 451750"/>
                  <a:gd name="connsiteY17" fmla="*/ 254995 h 301194"/>
                  <a:gd name="connsiteX18" fmla="*/ 146904 w 451750"/>
                  <a:gd name="connsiteY18" fmla="*/ 169997 h 301194"/>
                  <a:gd name="connsiteX19" fmla="*/ 442185 w 451750"/>
                  <a:gd name="connsiteY19" fmla="*/ 169997 h 301194"/>
                  <a:gd name="connsiteX20" fmla="*/ 451748 w 451750"/>
                  <a:gd name="connsiteY20" fmla="*/ 179560 h 301194"/>
                  <a:gd name="connsiteX21" fmla="*/ 451748 w 451750"/>
                  <a:gd name="connsiteY21" fmla="*/ 206633 h 301194"/>
                  <a:gd name="connsiteX22" fmla="*/ 442185 w 451750"/>
                  <a:gd name="connsiteY22" fmla="*/ 216196 h 301194"/>
                  <a:gd name="connsiteX23" fmla="*/ 146904 w 451750"/>
                  <a:gd name="connsiteY23" fmla="*/ 216196 h 301194"/>
                  <a:gd name="connsiteX24" fmla="*/ 137341 w 451750"/>
                  <a:gd name="connsiteY24" fmla="*/ 206633 h 301194"/>
                  <a:gd name="connsiteX25" fmla="*/ 137341 w 451750"/>
                  <a:gd name="connsiteY25" fmla="*/ 179560 h 301194"/>
                  <a:gd name="connsiteX26" fmla="*/ 146904 w 451750"/>
                  <a:gd name="connsiteY26" fmla="*/ 169997 h 301194"/>
                  <a:gd name="connsiteX27" fmla="*/ 9563 w 451750"/>
                  <a:gd name="connsiteY27" fmla="*/ 169997 h 301194"/>
                  <a:gd name="connsiteX28" fmla="*/ 83300 w 451750"/>
                  <a:gd name="connsiteY28" fmla="*/ 169997 h 301194"/>
                  <a:gd name="connsiteX29" fmla="*/ 92863 w 451750"/>
                  <a:gd name="connsiteY29" fmla="*/ 179560 h 301194"/>
                  <a:gd name="connsiteX30" fmla="*/ 92863 w 451750"/>
                  <a:gd name="connsiteY30" fmla="*/ 206633 h 301194"/>
                  <a:gd name="connsiteX31" fmla="*/ 83300 w 451750"/>
                  <a:gd name="connsiteY31" fmla="*/ 216196 h 301194"/>
                  <a:gd name="connsiteX32" fmla="*/ 9563 w 451750"/>
                  <a:gd name="connsiteY32" fmla="*/ 216196 h 301194"/>
                  <a:gd name="connsiteX33" fmla="*/ 0 w 451750"/>
                  <a:gd name="connsiteY33" fmla="*/ 206633 h 301194"/>
                  <a:gd name="connsiteX34" fmla="*/ 0 w 451750"/>
                  <a:gd name="connsiteY34" fmla="*/ 179560 h 301194"/>
                  <a:gd name="connsiteX35" fmla="*/ 9563 w 451750"/>
                  <a:gd name="connsiteY35" fmla="*/ 169997 h 301194"/>
                  <a:gd name="connsiteX36" fmla="*/ 146903 w 451750"/>
                  <a:gd name="connsiteY36" fmla="*/ 84998 h 301194"/>
                  <a:gd name="connsiteX37" fmla="*/ 442184 w 451750"/>
                  <a:gd name="connsiteY37" fmla="*/ 84998 h 301194"/>
                  <a:gd name="connsiteX38" fmla="*/ 451747 w 451750"/>
                  <a:gd name="connsiteY38" fmla="*/ 94561 h 301194"/>
                  <a:gd name="connsiteX39" fmla="*/ 451747 w 451750"/>
                  <a:gd name="connsiteY39" fmla="*/ 121634 h 301194"/>
                  <a:gd name="connsiteX40" fmla="*/ 442184 w 451750"/>
                  <a:gd name="connsiteY40" fmla="*/ 131197 h 301194"/>
                  <a:gd name="connsiteX41" fmla="*/ 146903 w 451750"/>
                  <a:gd name="connsiteY41" fmla="*/ 131197 h 301194"/>
                  <a:gd name="connsiteX42" fmla="*/ 137340 w 451750"/>
                  <a:gd name="connsiteY42" fmla="*/ 121634 h 301194"/>
                  <a:gd name="connsiteX43" fmla="*/ 137340 w 451750"/>
                  <a:gd name="connsiteY43" fmla="*/ 94561 h 301194"/>
                  <a:gd name="connsiteX44" fmla="*/ 146903 w 451750"/>
                  <a:gd name="connsiteY44" fmla="*/ 84998 h 301194"/>
                  <a:gd name="connsiteX45" fmla="*/ 9563 w 451750"/>
                  <a:gd name="connsiteY45" fmla="*/ 84998 h 301194"/>
                  <a:gd name="connsiteX46" fmla="*/ 83300 w 451750"/>
                  <a:gd name="connsiteY46" fmla="*/ 84998 h 301194"/>
                  <a:gd name="connsiteX47" fmla="*/ 92863 w 451750"/>
                  <a:gd name="connsiteY47" fmla="*/ 94561 h 301194"/>
                  <a:gd name="connsiteX48" fmla="*/ 92863 w 451750"/>
                  <a:gd name="connsiteY48" fmla="*/ 121634 h 301194"/>
                  <a:gd name="connsiteX49" fmla="*/ 83300 w 451750"/>
                  <a:gd name="connsiteY49" fmla="*/ 131197 h 301194"/>
                  <a:gd name="connsiteX50" fmla="*/ 9563 w 451750"/>
                  <a:gd name="connsiteY50" fmla="*/ 131197 h 301194"/>
                  <a:gd name="connsiteX51" fmla="*/ 0 w 451750"/>
                  <a:gd name="connsiteY51" fmla="*/ 121634 h 301194"/>
                  <a:gd name="connsiteX52" fmla="*/ 0 w 451750"/>
                  <a:gd name="connsiteY52" fmla="*/ 94561 h 301194"/>
                  <a:gd name="connsiteX53" fmla="*/ 9563 w 451750"/>
                  <a:gd name="connsiteY53" fmla="*/ 84998 h 301194"/>
                  <a:gd name="connsiteX54" fmla="*/ 9564 w 451750"/>
                  <a:gd name="connsiteY54" fmla="*/ 1 h 301194"/>
                  <a:gd name="connsiteX55" fmla="*/ 83301 w 451750"/>
                  <a:gd name="connsiteY55" fmla="*/ 1 h 301194"/>
                  <a:gd name="connsiteX56" fmla="*/ 92864 w 451750"/>
                  <a:gd name="connsiteY56" fmla="*/ 9564 h 301194"/>
                  <a:gd name="connsiteX57" fmla="*/ 92864 w 451750"/>
                  <a:gd name="connsiteY57" fmla="*/ 36637 h 301194"/>
                  <a:gd name="connsiteX58" fmla="*/ 83301 w 451750"/>
                  <a:gd name="connsiteY58" fmla="*/ 46200 h 301194"/>
                  <a:gd name="connsiteX59" fmla="*/ 9564 w 451750"/>
                  <a:gd name="connsiteY59" fmla="*/ 46200 h 301194"/>
                  <a:gd name="connsiteX60" fmla="*/ 1 w 451750"/>
                  <a:gd name="connsiteY60" fmla="*/ 36637 h 301194"/>
                  <a:gd name="connsiteX61" fmla="*/ 1 w 451750"/>
                  <a:gd name="connsiteY61" fmla="*/ 9564 h 301194"/>
                  <a:gd name="connsiteX62" fmla="*/ 9564 w 451750"/>
                  <a:gd name="connsiteY62" fmla="*/ 1 h 301194"/>
                  <a:gd name="connsiteX63" fmla="*/ 146906 w 451750"/>
                  <a:gd name="connsiteY63" fmla="*/ 0 h 301194"/>
                  <a:gd name="connsiteX64" fmla="*/ 442187 w 451750"/>
                  <a:gd name="connsiteY64" fmla="*/ 0 h 301194"/>
                  <a:gd name="connsiteX65" fmla="*/ 451750 w 451750"/>
                  <a:gd name="connsiteY65" fmla="*/ 9563 h 301194"/>
                  <a:gd name="connsiteX66" fmla="*/ 451750 w 451750"/>
                  <a:gd name="connsiteY66" fmla="*/ 36636 h 301194"/>
                  <a:gd name="connsiteX67" fmla="*/ 442187 w 451750"/>
                  <a:gd name="connsiteY67" fmla="*/ 46199 h 301194"/>
                  <a:gd name="connsiteX68" fmla="*/ 146906 w 451750"/>
                  <a:gd name="connsiteY68" fmla="*/ 46199 h 301194"/>
                  <a:gd name="connsiteX69" fmla="*/ 137343 w 451750"/>
                  <a:gd name="connsiteY69" fmla="*/ 36636 h 301194"/>
                  <a:gd name="connsiteX70" fmla="*/ 137343 w 451750"/>
                  <a:gd name="connsiteY70" fmla="*/ 9563 h 301194"/>
                  <a:gd name="connsiteX71" fmla="*/ 146906 w 451750"/>
                  <a:gd name="connsiteY71" fmla="*/ 0 h 30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451750" h="301194">
                    <a:moveTo>
                      <a:pt x="146903" y="254995"/>
                    </a:moveTo>
                    <a:lnTo>
                      <a:pt x="442184" y="254995"/>
                    </a:lnTo>
                    <a:cubicBezTo>
                      <a:pt x="447465" y="254995"/>
                      <a:pt x="451747" y="259277"/>
                      <a:pt x="451747" y="264558"/>
                    </a:cubicBezTo>
                    <a:lnTo>
                      <a:pt x="451747" y="291631"/>
                    </a:lnTo>
                    <a:cubicBezTo>
                      <a:pt x="451747" y="296912"/>
                      <a:pt x="447465" y="301194"/>
                      <a:pt x="442184" y="301194"/>
                    </a:cubicBezTo>
                    <a:lnTo>
                      <a:pt x="146903" y="301194"/>
                    </a:lnTo>
                    <a:cubicBezTo>
                      <a:pt x="141622" y="301194"/>
                      <a:pt x="137340" y="296912"/>
                      <a:pt x="137340" y="291631"/>
                    </a:cubicBezTo>
                    <a:lnTo>
                      <a:pt x="137340" y="264558"/>
                    </a:lnTo>
                    <a:cubicBezTo>
                      <a:pt x="137340" y="259277"/>
                      <a:pt x="141622" y="254995"/>
                      <a:pt x="146903" y="254995"/>
                    </a:cubicBezTo>
                    <a:close/>
                    <a:moveTo>
                      <a:pt x="9563" y="254995"/>
                    </a:moveTo>
                    <a:lnTo>
                      <a:pt x="83300" y="254995"/>
                    </a:lnTo>
                    <a:cubicBezTo>
                      <a:pt x="88581" y="254995"/>
                      <a:pt x="92863" y="259277"/>
                      <a:pt x="92863" y="264558"/>
                    </a:cubicBezTo>
                    <a:lnTo>
                      <a:pt x="92863" y="291631"/>
                    </a:lnTo>
                    <a:cubicBezTo>
                      <a:pt x="92863" y="296912"/>
                      <a:pt x="88581" y="301194"/>
                      <a:pt x="83300" y="301194"/>
                    </a:cubicBezTo>
                    <a:lnTo>
                      <a:pt x="9563" y="301194"/>
                    </a:lnTo>
                    <a:cubicBezTo>
                      <a:pt x="4282" y="301194"/>
                      <a:pt x="0" y="296912"/>
                      <a:pt x="0" y="291631"/>
                    </a:cubicBezTo>
                    <a:lnTo>
                      <a:pt x="0" y="264558"/>
                    </a:lnTo>
                    <a:cubicBezTo>
                      <a:pt x="0" y="259277"/>
                      <a:pt x="4282" y="254995"/>
                      <a:pt x="9563" y="254995"/>
                    </a:cubicBezTo>
                    <a:close/>
                    <a:moveTo>
                      <a:pt x="146904" y="169997"/>
                    </a:moveTo>
                    <a:lnTo>
                      <a:pt x="442185" y="169997"/>
                    </a:lnTo>
                    <a:cubicBezTo>
                      <a:pt x="447466" y="169997"/>
                      <a:pt x="451748" y="174279"/>
                      <a:pt x="451748" y="179560"/>
                    </a:cubicBezTo>
                    <a:lnTo>
                      <a:pt x="451748" y="206633"/>
                    </a:lnTo>
                    <a:cubicBezTo>
                      <a:pt x="451748" y="211914"/>
                      <a:pt x="447466" y="216196"/>
                      <a:pt x="442185" y="216196"/>
                    </a:cubicBezTo>
                    <a:lnTo>
                      <a:pt x="146904" y="216196"/>
                    </a:lnTo>
                    <a:cubicBezTo>
                      <a:pt x="141623" y="216196"/>
                      <a:pt x="137341" y="211914"/>
                      <a:pt x="137341" y="206633"/>
                    </a:cubicBezTo>
                    <a:lnTo>
                      <a:pt x="137341" y="179560"/>
                    </a:lnTo>
                    <a:cubicBezTo>
                      <a:pt x="137341" y="174279"/>
                      <a:pt x="141623" y="169997"/>
                      <a:pt x="146904" y="169997"/>
                    </a:cubicBezTo>
                    <a:close/>
                    <a:moveTo>
                      <a:pt x="9563" y="169997"/>
                    </a:moveTo>
                    <a:lnTo>
                      <a:pt x="83300" y="169997"/>
                    </a:lnTo>
                    <a:cubicBezTo>
                      <a:pt x="88581" y="169997"/>
                      <a:pt x="92863" y="174279"/>
                      <a:pt x="92863" y="179560"/>
                    </a:cubicBezTo>
                    <a:lnTo>
                      <a:pt x="92863" y="206633"/>
                    </a:lnTo>
                    <a:cubicBezTo>
                      <a:pt x="92863" y="211914"/>
                      <a:pt x="88581" y="216196"/>
                      <a:pt x="83300" y="216196"/>
                    </a:cubicBezTo>
                    <a:lnTo>
                      <a:pt x="9563" y="216196"/>
                    </a:lnTo>
                    <a:cubicBezTo>
                      <a:pt x="4282" y="216196"/>
                      <a:pt x="0" y="211914"/>
                      <a:pt x="0" y="206633"/>
                    </a:cubicBezTo>
                    <a:lnTo>
                      <a:pt x="0" y="179560"/>
                    </a:lnTo>
                    <a:cubicBezTo>
                      <a:pt x="0" y="174279"/>
                      <a:pt x="4282" y="169997"/>
                      <a:pt x="9563" y="169997"/>
                    </a:cubicBezTo>
                    <a:close/>
                    <a:moveTo>
                      <a:pt x="146903" y="84998"/>
                    </a:moveTo>
                    <a:lnTo>
                      <a:pt x="442184" y="84998"/>
                    </a:lnTo>
                    <a:cubicBezTo>
                      <a:pt x="447465" y="84998"/>
                      <a:pt x="451747" y="89280"/>
                      <a:pt x="451747" y="94561"/>
                    </a:cubicBezTo>
                    <a:lnTo>
                      <a:pt x="451747" y="121634"/>
                    </a:lnTo>
                    <a:cubicBezTo>
                      <a:pt x="451747" y="126915"/>
                      <a:pt x="447465" y="131197"/>
                      <a:pt x="442184" y="131197"/>
                    </a:cubicBezTo>
                    <a:lnTo>
                      <a:pt x="146903" y="131197"/>
                    </a:lnTo>
                    <a:cubicBezTo>
                      <a:pt x="141622" y="131197"/>
                      <a:pt x="137340" y="126915"/>
                      <a:pt x="137340" y="121634"/>
                    </a:cubicBezTo>
                    <a:lnTo>
                      <a:pt x="137340" y="94561"/>
                    </a:lnTo>
                    <a:cubicBezTo>
                      <a:pt x="137340" y="89280"/>
                      <a:pt x="141622" y="84998"/>
                      <a:pt x="146903" y="84998"/>
                    </a:cubicBezTo>
                    <a:close/>
                    <a:moveTo>
                      <a:pt x="9563" y="84998"/>
                    </a:moveTo>
                    <a:lnTo>
                      <a:pt x="83300" y="84998"/>
                    </a:lnTo>
                    <a:cubicBezTo>
                      <a:pt x="88581" y="84998"/>
                      <a:pt x="92863" y="89280"/>
                      <a:pt x="92863" y="94561"/>
                    </a:cubicBezTo>
                    <a:lnTo>
                      <a:pt x="92863" y="121634"/>
                    </a:lnTo>
                    <a:cubicBezTo>
                      <a:pt x="92863" y="126915"/>
                      <a:pt x="88581" y="131197"/>
                      <a:pt x="83300" y="131197"/>
                    </a:cubicBezTo>
                    <a:lnTo>
                      <a:pt x="9563" y="131197"/>
                    </a:lnTo>
                    <a:cubicBezTo>
                      <a:pt x="4282" y="131197"/>
                      <a:pt x="0" y="126915"/>
                      <a:pt x="0" y="121634"/>
                    </a:cubicBezTo>
                    <a:lnTo>
                      <a:pt x="0" y="94561"/>
                    </a:lnTo>
                    <a:cubicBezTo>
                      <a:pt x="0" y="89280"/>
                      <a:pt x="4282" y="84998"/>
                      <a:pt x="9563" y="84998"/>
                    </a:cubicBezTo>
                    <a:close/>
                    <a:moveTo>
                      <a:pt x="9564" y="1"/>
                    </a:moveTo>
                    <a:lnTo>
                      <a:pt x="83301" y="1"/>
                    </a:lnTo>
                    <a:cubicBezTo>
                      <a:pt x="88582" y="1"/>
                      <a:pt x="92864" y="4283"/>
                      <a:pt x="92864" y="9564"/>
                    </a:cubicBezTo>
                    <a:lnTo>
                      <a:pt x="92864" y="36637"/>
                    </a:lnTo>
                    <a:cubicBezTo>
                      <a:pt x="92864" y="41918"/>
                      <a:pt x="88582" y="46200"/>
                      <a:pt x="83301" y="46200"/>
                    </a:cubicBezTo>
                    <a:lnTo>
                      <a:pt x="9564" y="46200"/>
                    </a:lnTo>
                    <a:cubicBezTo>
                      <a:pt x="4283" y="46200"/>
                      <a:pt x="1" y="41918"/>
                      <a:pt x="1" y="36637"/>
                    </a:cubicBezTo>
                    <a:lnTo>
                      <a:pt x="1" y="9564"/>
                    </a:lnTo>
                    <a:cubicBezTo>
                      <a:pt x="1" y="4283"/>
                      <a:pt x="4283" y="1"/>
                      <a:pt x="9564" y="1"/>
                    </a:cubicBezTo>
                    <a:close/>
                    <a:moveTo>
                      <a:pt x="146906" y="0"/>
                    </a:moveTo>
                    <a:lnTo>
                      <a:pt x="442187" y="0"/>
                    </a:lnTo>
                    <a:cubicBezTo>
                      <a:pt x="447468" y="0"/>
                      <a:pt x="451750" y="4282"/>
                      <a:pt x="451750" y="9563"/>
                    </a:cubicBezTo>
                    <a:lnTo>
                      <a:pt x="451750" y="36636"/>
                    </a:lnTo>
                    <a:cubicBezTo>
                      <a:pt x="451750" y="41917"/>
                      <a:pt x="447468" y="46199"/>
                      <a:pt x="442187" y="46199"/>
                    </a:cubicBezTo>
                    <a:lnTo>
                      <a:pt x="146906" y="46199"/>
                    </a:lnTo>
                    <a:cubicBezTo>
                      <a:pt x="141625" y="46199"/>
                      <a:pt x="137343" y="41917"/>
                      <a:pt x="137343" y="36636"/>
                    </a:cubicBezTo>
                    <a:lnTo>
                      <a:pt x="137343" y="9563"/>
                    </a:lnTo>
                    <a:cubicBezTo>
                      <a:pt x="137343" y="4282"/>
                      <a:pt x="141625" y="0"/>
                      <a:pt x="146906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C1D08F-467E-4F4C-B0AF-C20AD1A8D792}"/>
                  </a:ext>
                </a:extLst>
              </p:cNvPr>
              <p:cNvSpPr/>
              <p:nvPr/>
            </p:nvSpPr>
            <p:spPr>
              <a:xfrm>
                <a:off x="12066277" y="3822357"/>
                <a:ext cx="543285" cy="39788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697A9B-A2FC-45AD-A979-5A21E9B9D288}"/>
                  </a:ext>
                </a:extLst>
              </p:cNvPr>
              <p:cNvSpPr/>
              <p:nvPr/>
            </p:nvSpPr>
            <p:spPr>
              <a:xfrm>
                <a:off x="12140596" y="3858434"/>
                <a:ext cx="394645" cy="307976"/>
              </a:xfrm>
              <a:custGeom>
                <a:avLst/>
                <a:gdLst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0136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109538 w 785813"/>
                  <a:gd name="connsiteY2" fmla="*/ 441561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9056 w 785813"/>
                  <a:gd name="connsiteY1" fmla="*/ 471064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6273 w 785813"/>
                  <a:gd name="connsiteY1" fmla="*/ 486832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6 h 700821"/>
                  <a:gd name="connsiteX1" fmla="*/ 62563 w 785813"/>
                  <a:gd name="connsiteY1" fmla="*/ 487760 h 700821"/>
                  <a:gd name="connsiteX2" fmla="*/ 91915 w 785813"/>
                  <a:gd name="connsiteY2" fmla="*/ 443416 h 700821"/>
                  <a:gd name="connsiteX3" fmla="*/ 192881 w 785813"/>
                  <a:gd name="connsiteY3" fmla="*/ 529667 h 700821"/>
                  <a:gd name="connsiteX4" fmla="*/ 204788 w 785813"/>
                  <a:gd name="connsiteY4" fmla="*/ 1030 h 700821"/>
                  <a:gd name="connsiteX5" fmla="*/ 290513 w 785813"/>
                  <a:gd name="connsiteY5" fmla="*/ 686830 h 700821"/>
                  <a:gd name="connsiteX6" fmla="*/ 447675 w 785813"/>
                  <a:gd name="connsiteY6" fmla="*/ 451086 h 700821"/>
                  <a:gd name="connsiteX7" fmla="*/ 581025 w 785813"/>
                  <a:gd name="connsiteY7" fmla="*/ 310592 h 700821"/>
                  <a:gd name="connsiteX8" fmla="*/ 745331 w 785813"/>
                  <a:gd name="connsiteY8" fmla="*/ 422511 h 700821"/>
                  <a:gd name="connsiteX9" fmla="*/ 785813 w 785813"/>
                  <a:gd name="connsiteY9" fmla="*/ 448705 h 700821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288 h 700823"/>
                  <a:gd name="connsiteX1" fmla="*/ 62563 w 785813"/>
                  <a:gd name="connsiteY1" fmla="*/ 487762 h 700823"/>
                  <a:gd name="connsiteX2" fmla="*/ 88205 w 785813"/>
                  <a:gd name="connsiteY2" fmla="*/ 448983 h 700823"/>
                  <a:gd name="connsiteX3" fmla="*/ 192881 w 785813"/>
                  <a:gd name="connsiteY3" fmla="*/ 529669 h 700823"/>
                  <a:gd name="connsiteX4" fmla="*/ 204788 w 785813"/>
                  <a:gd name="connsiteY4" fmla="*/ 1032 h 700823"/>
                  <a:gd name="connsiteX5" fmla="*/ 290513 w 785813"/>
                  <a:gd name="connsiteY5" fmla="*/ 686832 h 700823"/>
                  <a:gd name="connsiteX6" fmla="*/ 447675 w 785813"/>
                  <a:gd name="connsiteY6" fmla="*/ 451088 h 700823"/>
                  <a:gd name="connsiteX7" fmla="*/ 581025 w 785813"/>
                  <a:gd name="connsiteY7" fmla="*/ 310594 h 700823"/>
                  <a:gd name="connsiteX8" fmla="*/ 745331 w 785813"/>
                  <a:gd name="connsiteY8" fmla="*/ 422513 h 700823"/>
                  <a:gd name="connsiteX9" fmla="*/ 785813 w 785813"/>
                  <a:gd name="connsiteY9" fmla="*/ 448707 h 700823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88205 w 785813"/>
                  <a:gd name="connsiteY2" fmla="*/ 449038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262 h 700797"/>
                  <a:gd name="connsiteX1" fmla="*/ 62563 w 785813"/>
                  <a:gd name="connsiteY1" fmla="*/ 487736 h 700797"/>
                  <a:gd name="connsiteX2" fmla="*/ 88205 w 785813"/>
                  <a:gd name="connsiteY2" fmla="*/ 448957 h 700797"/>
                  <a:gd name="connsiteX3" fmla="*/ 206794 w 785813"/>
                  <a:gd name="connsiteY3" fmla="*/ 525933 h 700797"/>
                  <a:gd name="connsiteX4" fmla="*/ 204788 w 785813"/>
                  <a:gd name="connsiteY4" fmla="*/ 1006 h 700797"/>
                  <a:gd name="connsiteX5" fmla="*/ 290513 w 785813"/>
                  <a:gd name="connsiteY5" fmla="*/ 686806 h 700797"/>
                  <a:gd name="connsiteX6" fmla="*/ 447675 w 785813"/>
                  <a:gd name="connsiteY6" fmla="*/ 451062 h 700797"/>
                  <a:gd name="connsiteX7" fmla="*/ 581025 w 785813"/>
                  <a:gd name="connsiteY7" fmla="*/ 310568 h 700797"/>
                  <a:gd name="connsiteX8" fmla="*/ 745331 w 785813"/>
                  <a:gd name="connsiteY8" fmla="*/ 422487 h 700797"/>
                  <a:gd name="connsiteX9" fmla="*/ 785813 w 785813"/>
                  <a:gd name="connsiteY9" fmla="*/ 448681 h 700797"/>
                  <a:gd name="connsiteX0" fmla="*/ 0 w 785813"/>
                  <a:gd name="connsiteY0" fmla="*/ 527247 h 700782"/>
                  <a:gd name="connsiteX1" fmla="*/ 62563 w 785813"/>
                  <a:gd name="connsiteY1" fmla="*/ 487721 h 700782"/>
                  <a:gd name="connsiteX2" fmla="*/ 88205 w 785813"/>
                  <a:gd name="connsiteY2" fmla="*/ 448942 h 700782"/>
                  <a:gd name="connsiteX3" fmla="*/ 206794 w 785813"/>
                  <a:gd name="connsiteY3" fmla="*/ 525918 h 700782"/>
                  <a:gd name="connsiteX4" fmla="*/ 204788 w 785813"/>
                  <a:gd name="connsiteY4" fmla="*/ 991 h 700782"/>
                  <a:gd name="connsiteX5" fmla="*/ 290513 w 785813"/>
                  <a:gd name="connsiteY5" fmla="*/ 686791 h 700782"/>
                  <a:gd name="connsiteX6" fmla="*/ 447675 w 785813"/>
                  <a:gd name="connsiteY6" fmla="*/ 451047 h 700782"/>
                  <a:gd name="connsiteX7" fmla="*/ 581025 w 785813"/>
                  <a:gd name="connsiteY7" fmla="*/ 310553 h 700782"/>
                  <a:gd name="connsiteX8" fmla="*/ 745331 w 785813"/>
                  <a:gd name="connsiteY8" fmla="*/ 422472 h 700782"/>
                  <a:gd name="connsiteX9" fmla="*/ 785813 w 785813"/>
                  <a:gd name="connsiteY9" fmla="*/ 448666 h 700782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8111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43 h 700878"/>
                  <a:gd name="connsiteX1" fmla="*/ 62563 w 785813"/>
                  <a:gd name="connsiteY1" fmla="*/ 487817 h 700878"/>
                  <a:gd name="connsiteX2" fmla="*/ 91915 w 785813"/>
                  <a:gd name="connsiteY2" fmla="*/ 447184 h 700878"/>
                  <a:gd name="connsiteX3" fmla="*/ 206794 w 785813"/>
                  <a:gd name="connsiteY3" fmla="*/ 526014 h 700878"/>
                  <a:gd name="connsiteX4" fmla="*/ 204788 w 785813"/>
                  <a:gd name="connsiteY4" fmla="*/ 1087 h 700878"/>
                  <a:gd name="connsiteX5" fmla="*/ 290513 w 785813"/>
                  <a:gd name="connsiteY5" fmla="*/ 686887 h 700878"/>
                  <a:gd name="connsiteX6" fmla="*/ 447675 w 785813"/>
                  <a:gd name="connsiteY6" fmla="*/ 451143 h 700878"/>
                  <a:gd name="connsiteX7" fmla="*/ 581025 w 785813"/>
                  <a:gd name="connsiteY7" fmla="*/ 310649 h 700878"/>
                  <a:gd name="connsiteX8" fmla="*/ 745331 w 785813"/>
                  <a:gd name="connsiteY8" fmla="*/ 422568 h 700878"/>
                  <a:gd name="connsiteX9" fmla="*/ 785813 w 785813"/>
                  <a:gd name="connsiteY9" fmla="*/ 448762 h 700878"/>
                  <a:gd name="connsiteX0" fmla="*/ 0 w 785813"/>
                  <a:gd name="connsiteY0" fmla="*/ 527357 h 700892"/>
                  <a:gd name="connsiteX1" fmla="*/ 62563 w 785813"/>
                  <a:gd name="connsiteY1" fmla="*/ 487831 h 700892"/>
                  <a:gd name="connsiteX2" fmla="*/ 91915 w 785813"/>
                  <a:gd name="connsiteY2" fmla="*/ 447198 h 700892"/>
                  <a:gd name="connsiteX3" fmla="*/ 204011 w 785813"/>
                  <a:gd name="connsiteY3" fmla="*/ 525100 h 700892"/>
                  <a:gd name="connsiteX4" fmla="*/ 204788 w 785813"/>
                  <a:gd name="connsiteY4" fmla="*/ 1101 h 700892"/>
                  <a:gd name="connsiteX5" fmla="*/ 290513 w 785813"/>
                  <a:gd name="connsiteY5" fmla="*/ 686901 h 700892"/>
                  <a:gd name="connsiteX6" fmla="*/ 447675 w 785813"/>
                  <a:gd name="connsiteY6" fmla="*/ 451157 h 700892"/>
                  <a:gd name="connsiteX7" fmla="*/ 581025 w 785813"/>
                  <a:gd name="connsiteY7" fmla="*/ 310663 h 700892"/>
                  <a:gd name="connsiteX8" fmla="*/ 745331 w 785813"/>
                  <a:gd name="connsiteY8" fmla="*/ 422582 h 700892"/>
                  <a:gd name="connsiteX9" fmla="*/ 785813 w 785813"/>
                  <a:gd name="connsiteY9" fmla="*/ 448776 h 700892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7305 h 700840"/>
                  <a:gd name="connsiteX1" fmla="*/ 62563 w 785813"/>
                  <a:gd name="connsiteY1" fmla="*/ 487779 h 700840"/>
                  <a:gd name="connsiteX2" fmla="*/ 91915 w 785813"/>
                  <a:gd name="connsiteY2" fmla="*/ 447146 h 700840"/>
                  <a:gd name="connsiteX3" fmla="*/ 204011 w 785813"/>
                  <a:gd name="connsiteY3" fmla="*/ 525048 h 700840"/>
                  <a:gd name="connsiteX4" fmla="*/ 204788 w 785813"/>
                  <a:gd name="connsiteY4" fmla="*/ 1049 h 700840"/>
                  <a:gd name="connsiteX5" fmla="*/ 290513 w 785813"/>
                  <a:gd name="connsiteY5" fmla="*/ 686849 h 700840"/>
                  <a:gd name="connsiteX6" fmla="*/ 447675 w 785813"/>
                  <a:gd name="connsiteY6" fmla="*/ 451105 h 700840"/>
                  <a:gd name="connsiteX7" fmla="*/ 581025 w 785813"/>
                  <a:gd name="connsiteY7" fmla="*/ 310611 h 700840"/>
                  <a:gd name="connsiteX8" fmla="*/ 745331 w 785813"/>
                  <a:gd name="connsiteY8" fmla="*/ 422530 h 700840"/>
                  <a:gd name="connsiteX9" fmla="*/ 785813 w 785813"/>
                  <a:gd name="connsiteY9" fmla="*/ 448724 h 700840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99791"/>
                  <a:gd name="connsiteX1" fmla="*/ 62563 w 785813"/>
                  <a:gd name="connsiteY1" fmla="*/ 486730 h 699791"/>
                  <a:gd name="connsiteX2" fmla="*/ 91915 w 785813"/>
                  <a:gd name="connsiteY2" fmla="*/ 446097 h 699791"/>
                  <a:gd name="connsiteX3" fmla="*/ 204011 w 785813"/>
                  <a:gd name="connsiteY3" fmla="*/ 523999 h 699791"/>
                  <a:gd name="connsiteX4" fmla="*/ 204788 w 785813"/>
                  <a:gd name="connsiteY4" fmla="*/ 0 h 699791"/>
                  <a:gd name="connsiteX5" fmla="*/ 290513 w 785813"/>
                  <a:gd name="connsiteY5" fmla="*/ 685800 h 699791"/>
                  <a:gd name="connsiteX6" fmla="*/ 447675 w 785813"/>
                  <a:gd name="connsiteY6" fmla="*/ 450056 h 699791"/>
                  <a:gd name="connsiteX7" fmla="*/ 581025 w 785813"/>
                  <a:gd name="connsiteY7" fmla="*/ 309562 h 699791"/>
                  <a:gd name="connsiteX8" fmla="*/ 745331 w 785813"/>
                  <a:gd name="connsiteY8" fmla="*/ 421481 h 699791"/>
                  <a:gd name="connsiteX9" fmla="*/ 785813 w 785813"/>
                  <a:gd name="connsiteY9" fmla="*/ 447675 h 699791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47675 w 785813"/>
                  <a:gd name="connsiteY6" fmla="*/ 450056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581025 w 785813"/>
                  <a:gd name="connsiteY7" fmla="*/ 309562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745331 w 785813"/>
                  <a:gd name="connsiteY8" fmla="*/ 421481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3794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85813"/>
                  <a:gd name="connsiteY0" fmla="*/ 526256 h 685800"/>
                  <a:gd name="connsiteX1" fmla="*/ 62563 w 785813"/>
                  <a:gd name="connsiteY1" fmla="*/ 486730 h 685800"/>
                  <a:gd name="connsiteX2" fmla="*/ 91915 w 785813"/>
                  <a:gd name="connsiteY2" fmla="*/ 446097 h 685800"/>
                  <a:gd name="connsiteX3" fmla="*/ 204011 w 785813"/>
                  <a:gd name="connsiteY3" fmla="*/ 523999 h 685800"/>
                  <a:gd name="connsiteX4" fmla="*/ 204788 w 785813"/>
                  <a:gd name="connsiteY4" fmla="*/ 0 h 685800"/>
                  <a:gd name="connsiteX5" fmla="*/ 290513 w 785813"/>
                  <a:gd name="connsiteY5" fmla="*/ 685800 h 685800"/>
                  <a:gd name="connsiteX6" fmla="*/ 481994 w 785813"/>
                  <a:gd name="connsiteY6" fmla="*/ 463042 h 685800"/>
                  <a:gd name="connsiteX7" fmla="*/ 603286 w 785813"/>
                  <a:gd name="connsiteY7" fmla="*/ 291939 h 685800"/>
                  <a:gd name="connsiteX8" fmla="*/ 693389 w 785813"/>
                  <a:gd name="connsiteY8" fmla="*/ 407568 h 685800"/>
                  <a:gd name="connsiteX9" fmla="*/ 785813 w 785813"/>
                  <a:gd name="connsiteY9" fmla="*/ 447675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52422"/>
                  <a:gd name="connsiteY0" fmla="*/ 526256 h 685800"/>
                  <a:gd name="connsiteX1" fmla="*/ 62563 w 752422"/>
                  <a:gd name="connsiteY1" fmla="*/ 486730 h 685800"/>
                  <a:gd name="connsiteX2" fmla="*/ 91915 w 752422"/>
                  <a:gd name="connsiteY2" fmla="*/ 446097 h 685800"/>
                  <a:gd name="connsiteX3" fmla="*/ 204011 w 752422"/>
                  <a:gd name="connsiteY3" fmla="*/ 523999 h 685800"/>
                  <a:gd name="connsiteX4" fmla="*/ 204788 w 752422"/>
                  <a:gd name="connsiteY4" fmla="*/ 0 h 685800"/>
                  <a:gd name="connsiteX5" fmla="*/ 290513 w 752422"/>
                  <a:gd name="connsiteY5" fmla="*/ 685800 h 685800"/>
                  <a:gd name="connsiteX6" fmla="*/ 481994 w 752422"/>
                  <a:gd name="connsiteY6" fmla="*/ 463042 h 685800"/>
                  <a:gd name="connsiteX7" fmla="*/ 603286 w 752422"/>
                  <a:gd name="connsiteY7" fmla="*/ 291939 h 685800"/>
                  <a:gd name="connsiteX8" fmla="*/ 693389 w 752422"/>
                  <a:gd name="connsiteY8" fmla="*/ 407568 h 685800"/>
                  <a:gd name="connsiteX9" fmla="*/ 752422 w 752422"/>
                  <a:gd name="connsiteY9" fmla="*/ 44582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26256 h 685800"/>
                  <a:gd name="connsiteX1" fmla="*/ 62563 w 791379"/>
                  <a:gd name="connsiteY1" fmla="*/ 486730 h 685800"/>
                  <a:gd name="connsiteX2" fmla="*/ 91915 w 791379"/>
                  <a:gd name="connsiteY2" fmla="*/ 446097 h 685800"/>
                  <a:gd name="connsiteX3" fmla="*/ 204011 w 791379"/>
                  <a:gd name="connsiteY3" fmla="*/ 523999 h 685800"/>
                  <a:gd name="connsiteX4" fmla="*/ 204788 w 791379"/>
                  <a:gd name="connsiteY4" fmla="*/ 0 h 685800"/>
                  <a:gd name="connsiteX5" fmla="*/ 290513 w 791379"/>
                  <a:gd name="connsiteY5" fmla="*/ 685800 h 685800"/>
                  <a:gd name="connsiteX6" fmla="*/ 481994 w 791379"/>
                  <a:gd name="connsiteY6" fmla="*/ 463042 h 685800"/>
                  <a:gd name="connsiteX7" fmla="*/ 603286 w 791379"/>
                  <a:gd name="connsiteY7" fmla="*/ 291939 h 685800"/>
                  <a:gd name="connsiteX8" fmla="*/ 693389 w 791379"/>
                  <a:gd name="connsiteY8" fmla="*/ 407568 h 685800"/>
                  <a:gd name="connsiteX9" fmla="*/ 791379 w 791379"/>
                  <a:gd name="connsiteY9" fmla="*/ 453240 h 685800"/>
                  <a:gd name="connsiteX0" fmla="*/ 0 w 791379"/>
                  <a:gd name="connsiteY0" fmla="*/ 585340 h 744884"/>
                  <a:gd name="connsiteX1" fmla="*/ 62563 w 791379"/>
                  <a:gd name="connsiteY1" fmla="*/ 545814 h 744884"/>
                  <a:gd name="connsiteX2" fmla="*/ 91915 w 791379"/>
                  <a:gd name="connsiteY2" fmla="*/ 505181 h 744884"/>
                  <a:gd name="connsiteX3" fmla="*/ 204011 w 791379"/>
                  <a:gd name="connsiteY3" fmla="*/ 583083 h 744884"/>
                  <a:gd name="connsiteX4" fmla="*/ 204788 w 791379"/>
                  <a:gd name="connsiteY4" fmla="*/ 59084 h 744884"/>
                  <a:gd name="connsiteX5" fmla="*/ 211293 w 791379"/>
                  <a:gd name="connsiteY5" fmla="*/ 89141 h 744884"/>
                  <a:gd name="connsiteX6" fmla="*/ 290513 w 791379"/>
                  <a:gd name="connsiteY6" fmla="*/ 744884 h 744884"/>
                  <a:gd name="connsiteX7" fmla="*/ 481994 w 791379"/>
                  <a:gd name="connsiteY7" fmla="*/ 522126 h 744884"/>
                  <a:gd name="connsiteX8" fmla="*/ 603286 w 791379"/>
                  <a:gd name="connsiteY8" fmla="*/ 351023 h 744884"/>
                  <a:gd name="connsiteX9" fmla="*/ 693389 w 791379"/>
                  <a:gd name="connsiteY9" fmla="*/ 466652 h 744884"/>
                  <a:gd name="connsiteX10" fmla="*/ 791379 w 791379"/>
                  <a:gd name="connsiteY10" fmla="*/ 512324 h 744884"/>
                  <a:gd name="connsiteX0" fmla="*/ 0 w 791379"/>
                  <a:gd name="connsiteY0" fmla="*/ 554003 h 713547"/>
                  <a:gd name="connsiteX1" fmla="*/ 62563 w 791379"/>
                  <a:gd name="connsiteY1" fmla="*/ 514477 h 713547"/>
                  <a:gd name="connsiteX2" fmla="*/ 91915 w 791379"/>
                  <a:gd name="connsiteY2" fmla="*/ 473844 h 713547"/>
                  <a:gd name="connsiteX3" fmla="*/ 204011 w 791379"/>
                  <a:gd name="connsiteY3" fmla="*/ 551746 h 713547"/>
                  <a:gd name="connsiteX4" fmla="*/ 207463 w 791379"/>
                  <a:gd name="connsiteY4" fmla="*/ 102636 h 713547"/>
                  <a:gd name="connsiteX5" fmla="*/ 211293 w 791379"/>
                  <a:gd name="connsiteY5" fmla="*/ 57804 h 713547"/>
                  <a:gd name="connsiteX6" fmla="*/ 290513 w 791379"/>
                  <a:gd name="connsiteY6" fmla="*/ 713547 h 713547"/>
                  <a:gd name="connsiteX7" fmla="*/ 481994 w 791379"/>
                  <a:gd name="connsiteY7" fmla="*/ 490789 h 713547"/>
                  <a:gd name="connsiteX8" fmla="*/ 603286 w 791379"/>
                  <a:gd name="connsiteY8" fmla="*/ 319686 h 713547"/>
                  <a:gd name="connsiteX9" fmla="*/ 693389 w 791379"/>
                  <a:gd name="connsiteY9" fmla="*/ 435315 h 713547"/>
                  <a:gd name="connsiteX10" fmla="*/ 791379 w 791379"/>
                  <a:gd name="connsiteY10" fmla="*/ 480987 h 713547"/>
                  <a:gd name="connsiteX0" fmla="*/ 0 w 791379"/>
                  <a:gd name="connsiteY0" fmla="*/ 541094 h 700638"/>
                  <a:gd name="connsiteX1" fmla="*/ 62563 w 791379"/>
                  <a:gd name="connsiteY1" fmla="*/ 501568 h 700638"/>
                  <a:gd name="connsiteX2" fmla="*/ 91915 w 791379"/>
                  <a:gd name="connsiteY2" fmla="*/ 460935 h 700638"/>
                  <a:gd name="connsiteX3" fmla="*/ 204011 w 791379"/>
                  <a:gd name="connsiteY3" fmla="*/ 538837 h 700638"/>
                  <a:gd name="connsiteX4" fmla="*/ 207463 w 791379"/>
                  <a:gd name="connsiteY4" fmla="*/ 89727 h 700638"/>
                  <a:gd name="connsiteX5" fmla="*/ 211293 w 791379"/>
                  <a:gd name="connsiteY5" fmla="*/ 44895 h 700638"/>
                  <a:gd name="connsiteX6" fmla="*/ 290513 w 791379"/>
                  <a:gd name="connsiteY6" fmla="*/ 700638 h 700638"/>
                  <a:gd name="connsiteX7" fmla="*/ 481994 w 791379"/>
                  <a:gd name="connsiteY7" fmla="*/ 477880 h 700638"/>
                  <a:gd name="connsiteX8" fmla="*/ 603286 w 791379"/>
                  <a:gd name="connsiteY8" fmla="*/ 306777 h 700638"/>
                  <a:gd name="connsiteX9" fmla="*/ 693389 w 791379"/>
                  <a:gd name="connsiteY9" fmla="*/ 422406 h 700638"/>
                  <a:gd name="connsiteX10" fmla="*/ 791379 w 791379"/>
                  <a:gd name="connsiteY10" fmla="*/ 468078 h 700638"/>
                  <a:gd name="connsiteX0" fmla="*/ 0 w 791379"/>
                  <a:gd name="connsiteY0" fmla="*/ 506900 h 666444"/>
                  <a:gd name="connsiteX1" fmla="*/ 62563 w 791379"/>
                  <a:gd name="connsiteY1" fmla="*/ 467374 h 666444"/>
                  <a:gd name="connsiteX2" fmla="*/ 91915 w 791379"/>
                  <a:gd name="connsiteY2" fmla="*/ 426741 h 666444"/>
                  <a:gd name="connsiteX3" fmla="*/ 204011 w 791379"/>
                  <a:gd name="connsiteY3" fmla="*/ 504643 h 666444"/>
                  <a:gd name="connsiteX4" fmla="*/ 207463 w 791379"/>
                  <a:gd name="connsiteY4" fmla="*/ 55533 h 666444"/>
                  <a:gd name="connsiteX5" fmla="*/ 218425 w 791379"/>
                  <a:gd name="connsiteY5" fmla="*/ 56169 h 666444"/>
                  <a:gd name="connsiteX6" fmla="*/ 290513 w 791379"/>
                  <a:gd name="connsiteY6" fmla="*/ 666444 h 666444"/>
                  <a:gd name="connsiteX7" fmla="*/ 481994 w 791379"/>
                  <a:gd name="connsiteY7" fmla="*/ 443686 h 666444"/>
                  <a:gd name="connsiteX8" fmla="*/ 603286 w 791379"/>
                  <a:gd name="connsiteY8" fmla="*/ 272583 h 666444"/>
                  <a:gd name="connsiteX9" fmla="*/ 693389 w 791379"/>
                  <a:gd name="connsiteY9" fmla="*/ 388212 h 666444"/>
                  <a:gd name="connsiteX10" fmla="*/ 791379 w 791379"/>
                  <a:gd name="connsiteY10" fmla="*/ 433884 h 666444"/>
                  <a:gd name="connsiteX0" fmla="*/ 0 w 791379"/>
                  <a:gd name="connsiteY0" fmla="*/ 489672 h 649216"/>
                  <a:gd name="connsiteX1" fmla="*/ 62563 w 791379"/>
                  <a:gd name="connsiteY1" fmla="*/ 450146 h 649216"/>
                  <a:gd name="connsiteX2" fmla="*/ 91915 w 791379"/>
                  <a:gd name="connsiteY2" fmla="*/ 409513 h 649216"/>
                  <a:gd name="connsiteX3" fmla="*/ 204011 w 791379"/>
                  <a:gd name="connsiteY3" fmla="*/ 487415 h 649216"/>
                  <a:gd name="connsiteX4" fmla="*/ 207463 w 791379"/>
                  <a:gd name="connsiteY4" fmla="*/ 38305 h 649216"/>
                  <a:gd name="connsiteX5" fmla="*/ 218425 w 791379"/>
                  <a:gd name="connsiteY5" fmla="*/ 38941 h 649216"/>
                  <a:gd name="connsiteX6" fmla="*/ 290513 w 791379"/>
                  <a:gd name="connsiteY6" fmla="*/ 649216 h 649216"/>
                  <a:gd name="connsiteX7" fmla="*/ 481994 w 791379"/>
                  <a:gd name="connsiteY7" fmla="*/ 426458 h 649216"/>
                  <a:gd name="connsiteX8" fmla="*/ 603286 w 791379"/>
                  <a:gd name="connsiteY8" fmla="*/ 255355 h 649216"/>
                  <a:gd name="connsiteX9" fmla="*/ 693389 w 791379"/>
                  <a:gd name="connsiteY9" fmla="*/ 370984 h 649216"/>
                  <a:gd name="connsiteX10" fmla="*/ 791379 w 791379"/>
                  <a:gd name="connsiteY10" fmla="*/ 416656 h 649216"/>
                  <a:gd name="connsiteX0" fmla="*/ 0 w 791379"/>
                  <a:gd name="connsiteY0" fmla="*/ 489672 h 665434"/>
                  <a:gd name="connsiteX1" fmla="*/ 62563 w 791379"/>
                  <a:gd name="connsiteY1" fmla="*/ 450146 h 665434"/>
                  <a:gd name="connsiteX2" fmla="*/ 91915 w 791379"/>
                  <a:gd name="connsiteY2" fmla="*/ 409513 h 665434"/>
                  <a:gd name="connsiteX3" fmla="*/ 204011 w 791379"/>
                  <a:gd name="connsiteY3" fmla="*/ 487415 h 665434"/>
                  <a:gd name="connsiteX4" fmla="*/ 207463 w 791379"/>
                  <a:gd name="connsiteY4" fmla="*/ 38305 h 665434"/>
                  <a:gd name="connsiteX5" fmla="*/ 218425 w 791379"/>
                  <a:gd name="connsiteY5" fmla="*/ 38941 h 665434"/>
                  <a:gd name="connsiteX6" fmla="*/ 267460 w 791379"/>
                  <a:gd name="connsiteY6" fmla="*/ 580102 h 665434"/>
                  <a:gd name="connsiteX7" fmla="*/ 290513 w 791379"/>
                  <a:gd name="connsiteY7" fmla="*/ 649216 h 665434"/>
                  <a:gd name="connsiteX8" fmla="*/ 481994 w 791379"/>
                  <a:gd name="connsiteY8" fmla="*/ 426458 h 665434"/>
                  <a:gd name="connsiteX9" fmla="*/ 603286 w 791379"/>
                  <a:gd name="connsiteY9" fmla="*/ 255355 h 665434"/>
                  <a:gd name="connsiteX10" fmla="*/ 693389 w 791379"/>
                  <a:gd name="connsiteY10" fmla="*/ 370984 h 665434"/>
                  <a:gd name="connsiteX11" fmla="*/ 791379 w 791379"/>
                  <a:gd name="connsiteY11" fmla="*/ 416656 h 665434"/>
                  <a:gd name="connsiteX0" fmla="*/ 0 w 791379"/>
                  <a:gd name="connsiteY0" fmla="*/ 489672 h 664647"/>
                  <a:gd name="connsiteX1" fmla="*/ 62563 w 791379"/>
                  <a:gd name="connsiteY1" fmla="*/ 450146 h 664647"/>
                  <a:gd name="connsiteX2" fmla="*/ 91915 w 791379"/>
                  <a:gd name="connsiteY2" fmla="*/ 409513 h 664647"/>
                  <a:gd name="connsiteX3" fmla="*/ 204011 w 791379"/>
                  <a:gd name="connsiteY3" fmla="*/ 487415 h 664647"/>
                  <a:gd name="connsiteX4" fmla="*/ 207463 w 791379"/>
                  <a:gd name="connsiteY4" fmla="*/ 38305 h 664647"/>
                  <a:gd name="connsiteX5" fmla="*/ 218425 w 791379"/>
                  <a:gd name="connsiteY5" fmla="*/ 38941 h 664647"/>
                  <a:gd name="connsiteX6" fmla="*/ 275484 w 791379"/>
                  <a:gd name="connsiteY6" fmla="*/ 577428 h 664647"/>
                  <a:gd name="connsiteX7" fmla="*/ 290513 w 791379"/>
                  <a:gd name="connsiteY7" fmla="*/ 649216 h 664647"/>
                  <a:gd name="connsiteX8" fmla="*/ 481994 w 791379"/>
                  <a:gd name="connsiteY8" fmla="*/ 426458 h 664647"/>
                  <a:gd name="connsiteX9" fmla="*/ 603286 w 791379"/>
                  <a:gd name="connsiteY9" fmla="*/ 255355 h 664647"/>
                  <a:gd name="connsiteX10" fmla="*/ 693389 w 791379"/>
                  <a:gd name="connsiteY10" fmla="*/ 370984 h 664647"/>
                  <a:gd name="connsiteX11" fmla="*/ 791379 w 791379"/>
                  <a:gd name="connsiteY11" fmla="*/ 416656 h 664647"/>
                  <a:gd name="connsiteX0" fmla="*/ 0 w 791379"/>
                  <a:gd name="connsiteY0" fmla="*/ 489672 h 658593"/>
                  <a:gd name="connsiteX1" fmla="*/ 62563 w 791379"/>
                  <a:gd name="connsiteY1" fmla="*/ 450146 h 658593"/>
                  <a:gd name="connsiteX2" fmla="*/ 91915 w 791379"/>
                  <a:gd name="connsiteY2" fmla="*/ 409513 h 658593"/>
                  <a:gd name="connsiteX3" fmla="*/ 204011 w 791379"/>
                  <a:gd name="connsiteY3" fmla="*/ 487415 h 658593"/>
                  <a:gd name="connsiteX4" fmla="*/ 207463 w 791379"/>
                  <a:gd name="connsiteY4" fmla="*/ 38305 h 658593"/>
                  <a:gd name="connsiteX5" fmla="*/ 218425 w 791379"/>
                  <a:gd name="connsiteY5" fmla="*/ 38941 h 658593"/>
                  <a:gd name="connsiteX6" fmla="*/ 275484 w 791379"/>
                  <a:gd name="connsiteY6" fmla="*/ 577428 h 658593"/>
                  <a:gd name="connsiteX7" fmla="*/ 290513 w 791379"/>
                  <a:gd name="connsiteY7" fmla="*/ 649216 h 658593"/>
                  <a:gd name="connsiteX8" fmla="*/ 481994 w 791379"/>
                  <a:gd name="connsiteY8" fmla="*/ 426458 h 658593"/>
                  <a:gd name="connsiteX9" fmla="*/ 603286 w 791379"/>
                  <a:gd name="connsiteY9" fmla="*/ 255355 h 658593"/>
                  <a:gd name="connsiteX10" fmla="*/ 693389 w 791379"/>
                  <a:gd name="connsiteY10" fmla="*/ 370984 h 658593"/>
                  <a:gd name="connsiteX11" fmla="*/ 791379 w 791379"/>
                  <a:gd name="connsiteY11" fmla="*/ 416656 h 658593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3191"/>
                  <a:gd name="connsiteX1" fmla="*/ 62563 w 791379"/>
                  <a:gd name="connsiteY1" fmla="*/ 450146 h 623191"/>
                  <a:gd name="connsiteX2" fmla="*/ 91915 w 791379"/>
                  <a:gd name="connsiteY2" fmla="*/ 409513 h 623191"/>
                  <a:gd name="connsiteX3" fmla="*/ 204011 w 791379"/>
                  <a:gd name="connsiteY3" fmla="*/ 487415 h 623191"/>
                  <a:gd name="connsiteX4" fmla="*/ 207463 w 791379"/>
                  <a:gd name="connsiteY4" fmla="*/ 38305 h 623191"/>
                  <a:gd name="connsiteX5" fmla="*/ 218425 w 791379"/>
                  <a:gd name="connsiteY5" fmla="*/ 38941 h 623191"/>
                  <a:gd name="connsiteX6" fmla="*/ 275484 w 791379"/>
                  <a:gd name="connsiteY6" fmla="*/ 577428 h 623191"/>
                  <a:gd name="connsiteX7" fmla="*/ 309235 w 791379"/>
                  <a:gd name="connsiteY7" fmla="*/ 597507 h 623191"/>
                  <a:gd name="connsiteX8" fmla="*/ 481994 w 791379"/>
                  <a:gd name="connsiteY8" fmla="*/ 426458 h 623191"/>
                  <a:gd name="connsiteX9" fmla="*/ 603286 w 791379"/>
                  <a:gd name="connsiteY9" fmla="*/ 255355 h 623191"/>
                  <a:gd name="connsiteX10" fmla="*/ 693389 w 791379"/>
                  <a:gd name="connsiteY10" fmla="*/ 370984 h 623191"/>
                  <a:gd name="connsiteX11" fmla="*/ 791379 w 791379"/>
                  <a:gd name="connsiteY11" fmla="*/ 416656 h 623191"/>
                  <a:gd name="connsiteX0" fmla="*/ 0 w 791379"/>
                  <a:gd name="connsiteY0" fmla="*/ 489672 h 627575"/>
                  <a:gd name="connsiteX1" fmla="*/ 62563 w 791379"/>
                  <a:gd name="connsiteY1" fmla="*/ 450146 h 627575"/>
                  <a:gd name="connsiteX2" fmla="*/ 91915 w 791379"/>
                  <a:gd name="connsiteY2" fmla="*/ 409513 h 627575"/>
                  <a:gd name="connsiteX3" fmla="*/ 204011 w 791379"/>
                  <a:gd name="connsiteY3" fmla="*/ 487415 h 627575"/>
                  <a:gd name="connsiteX4" fmla="*/ 207463 w 791379"/>
                  <a:gd name="connsiteY4" fmla="*/ 38305 h 627575"/>
                  <a:gd name="connsiteX5" fmla="*/ 218425 w 791379"/>
                  <a:gd name="connsiteY5" fmla="*/ 38941 h 627575"/>
                  <a:gd name="connsiteX6" fmla="*/ 275484 w 791379"/>
                  <a:gd name="connsiteY6" fmla="*/ 577428 h 627575"/>
                  <a:gd name="connsiteX7" fmla="*/ 309235 w 791379"/>
                  <a:gd name="connsiteY7" fmla="*/ 597507 h 627575"/>
                  <a:gd name="connsiteX8" fmla="*/ 481994 w 791379"/>
                  <a:gd name="connsiteY8" fmla="*/ 426458 h 627575"/>
                  <a:gd name="connsiteX9" fmla="*/ 603286 w 791379"/>
                  <a:gd name="connsiteY9" fmla="*/ 255355 h 627575"/>
                  <a:gd name="connsiteX10" fmla="*/ 693389 w 791379"/>
                  <a:gd name="connsiteY10" fmla="*/ 370984 h 627575"/>
                  <a:gd name="connsiteX11" fmla="*/ 791379 w 791379"/>
                  <a:gd name="connsiteY11" fmla="*/ 416656 h 627575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1994 w 791379"/>
                  <a:gd name="connsiteY8" fmla="*/ 42645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204011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18425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07463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9672 h 621933"/>
                  <a:gd name="connsiteX1" fmla="*/ 62563 w 791379"/>
                  <a:gd name="connsiteY1" fmla="*/ 450146 h 621933"/>
                  <a:gd name="connsiteX2" fmla="*/ 91915 w 791379"/>
                  <a:gd name="connsiteY2" fmla="*/ 409513 h 621933"/>
                  <a:gd name="connsiteX3" fmla="*/ 195987 w 791379"/>
                  <a:gd name="connsiteY3" fmla="*/ 487415 h 621933"/>
                  <a:gd name="connsiteX4" fmla="*/ 212812 w 791379"/>
                  <a:gd name="connsiteY4" fmla="*/ 38305 h 621933"/>
                  <a:gd name="connsiteX5" fmla="*/ 229123 w 791379"/>
                  <a:gd name="connsiteY5" fmla="*/ 38941 h 621933"/>
                  <a:gd name="connsiteX6" fmla="*/ 275484 w 791379"/>
                  <a:gd name="connsiteY6" fmla="*/ 577428 h 621933"/>
                  <a:gd name="connsiteX7" fmla="*/ 308343 w 791379"/>
                  <a:gd name="connsiteY7" fmla="*/ 585917 h 621933"/>
                  <a:gd name="connsiteX8" fmla="*/ 480211 w 791379"/>
                  <a:gd name="connsiteY8" fmla="*/ 420218 h 621933"/>
                  <a:gd name="connsiteX9" fmla="*/ 603286 w 791379"/>
                  <a:gd name="connsiteY9" fmla="*/ 255355 h 621933"/>
                  <a:gd name="connsiteX10" fmla="*/ 693389 w 791379"/>
                  <a:gd name="connsiteY10" fmla="*/ 370984 h 621933"/>
                  <a:gd name="connsiteX11" fmla="*/ 791379 w 791379"/>
                  <a:gd name="connsiteY11" fmla="*/ 416656 h 62193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29123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8002 h 620263"/>
                  <a:gd name="connsiteX1" fmla="*/ 62563 w 791379"/>
                  <a:gd name="connsiteY1" fmla="*/ 448476 h 620263"/>
                  <a:gd name="connsiteX2" fmla="*/ 91915 w 791379"/>
                  <a:gd name="connsiteY2" fmla="*/ 407843 h 620263"/>
                  <a:gd name="connsiteX3" fmla="*/ 195987 w 791379"/>
                  <a:gd name="connsiteY3" fmla="*/ 485745 h 620263"/>
                  <a:gd name="connsiteX4" fmla="*/ 212812 w 791379"/>
                  <a:gd name="connsiteY4" fmla="*/ 36635 h 620263"/>
                  <a:gd name="connsiteX5" fmla="*/ 231798 w 791379"/>
                  <a:gd name="connsiteY5" fmla="*/ 37271 h 620263"/>
                  <a:gd name="connsiteX6" fmla="*/ 275484 w 791379"/>
                  <a:gd name="connsiteY6" fmla="*/ 575758 h 620263"/>
                  <a:gd name="connsiteX7" fmla="*/ 308343 w 791379"/>
                  <a:gd name="connsiteY7" fmla="*/ 584247 h 620263"/>
                  <a:gd name="connsiteX8" fmla="*/ 480211 w 791379"/>
                  <a:gd name="connsiteY8" fmla="*/ 418548 h 620263"/>
                  <a:gd name="connsiteX9" fmla="*/ 603286 w 791379"/>
                  <a:gd name="connsiteY9" fmla="*/ 253685 h 620263"/>
                  <a:gd name="connsiteX10" fmla="*/ 693389 w 791379"/>
                  <a:gd name="connsiteY10" fmla="*/ 369314 h 620263"/>
                  <a:gd name="connsiteX11" fmla="*/ 791379 w 791379"/>
                  <a:gd name="connsiteY11" fmla="*/ 414986 h 620263"/>
                  <a:gd name="connsiteX0" fmla="*/ 0 w 791379"/>
                  <a:gd name="connsiteY0" fmla="*/ 484082 h 616343"/>
                  <a:gd name="connsiteX1" fmla="*/ 62563 w 791379"/>
                  <a:gd name="connsiteY1" fmla="*/ 444556 h 616343"/>
                  <a:gd name="connsiteX2" fmla="*/ 91915 w 791379"/>
                  <a:gd name="connsiteY2" fmla="*/ 403923 h 616343"/>
                  <a:gd name="connsiteX3" fmla="*/ 195987 w 791379"/>
                  <a:gd name="connsiteY3" fmla="*/ 481825 h 616343"/>
                  <a:gd name="connsiteX4" fmla="*/ 212812 w 791379"/>
                  <a:gd name="connsiteY4" fmla="*/ 32715 h 616343"/>
                  <a:gd name="connsiteX5" fmla="*/ 231798 w 791379"/>
                  <a:gd name="connsiteY5" fmla="*/ 33351 h 616343"/>
                  <a:gd name="connsiteX6" fmla="*/ 275484 w 791379"/>
                  <a:gd name="connsiteY6" fmla="*/ 571838 h 616343"/>
                  <a:gd name="connsiteX7" fmla="*/ 308343 w 791379"/>
                  <a:gd name="connsiteY7" fmla="*/ 580327 h 616343"/>
                  <a:gd name="connsiteX8" fmla="*/ 480211 w 791379"/>
                  <a:gd name="connsiteY8" fmla="*/ 414628 h 616343"/>
                  <a:gd name="connsiteX9" fmla="*/ 603286 w 791379"/>
                  <a:gd name="connsiteY9" fmla="*/ 249765 h 616343"/>
                  <a:gd name="connsiteX10" fmla="*/ 693389 w 791379"/>
                  <a:gd name="connsiteY10" fmla="*/ 365394 h 616343"/>
                  <a:gd name="connsiteX11" fmla="*/ 791379 w 791379"/>
                  <a:gd name="connsiteY11" fmla="*/ 411066 h 616343"/>
                  <a:gd name="connsiteX0" fmla="*/ 0 w 791379"/>
                  <a:gd name="connsiteY0" fmla="*/ 486297 h 618558"/>
                  <a:gd name="connsiteX1" fmla="*/ 62563 w 791379"/>
                  <a:gd name="connsiteY1" fmla="*/ 446771 h 618558"/>
                  <a:gd name="connsiteX2" fmla="*/ 91915 w 791379"/>
                  <a:gd name="connsiteY2" fmla="*/ 406138 h 618558"/>
                  <a:gd name="connsiteX3" fmla="*/ 195987 w 791379"/>
                  <a:gd name="connsiteY3" fmla="*/ 484040 h 618558"/>
                  <a:gd name="connsiteX4" fmla="*/ 212812 w 791379"/>
                  <a:gd name="connsiteY4" fmla="*/ 34930 h 618558"/>
                  <a:gd name="connsiteX5" fmla="*/ 231798 w 791379"/>
                  <a:gd name="connsiteY5" fmla="*/ 35566 h 618558"/>
                  <a:gd name="connsiteX6" fmla="*/ 275484 w 791379"/>
                  <a:gd name="connsiteY6" fmla="*/ 574053 h 618558"/>
                  <a:gd name="connsiteX7" fmla="*/ 308343 w 791379"/>
                  <a:gd name="connsiteY7" fmla="*/ 582542 h 618558"/>
                  <a:gd name="connsiteX8" fmla="*/ 480211 w 791379"/>
                  <a:gd name="connsiteY8" fmla="*/ 416843 h 618558"/>
                  <a:gd name="connsiteX9" fmla="*/ 603286 w 791379"/>
                  <a:gd name="connsiteY9" fmla="*/ 251980 h 618558"/>
                  <a:gd name="connsiteX10" fmla="*/ 693389 w 791379"/>
                  <a:gd name="connsiteY10" fmla="*/ 367609 h 618558"/>
                  <a:gd name="connsiteX11" fmla="*/ 791379 w 791379"/>
                  <a:gd name="connsiteY11" fmla="*/ 413281 h 618558"/>
                  <a:gd name="connsiteX0" fmla="*/ 0 w 791379"/>
                  <a:gd name="connsiteY0" fmla="*/ 486297 h 617583"/>
                  <a:gd name="connsiteX1" fmla="*/ 62563 w 791379"/>
                  <a:gd name="connsiteY1" fmla="*/ 446771 h 617583"/>
                  <a:gd name="connsiteX2" fmla="*/ 91915 w 791379"/>
                  <a:gd name="connsiteY2" fmla="*/ 406138 h 617583"/>
                  <a:gd name="connsiteX3" fmla="*/ 195987 w 791379"/>
                  <a:gd name="connsiteY3" fmla="*/ 484040 h 617583"/>
                  <a:gd name="connsiteX4" fmla="*/ 212812 w 791379"/>
                  <a:gd name="connsiteY4" fmla="*/ 34930 h 617583"/>
                  <a:gd name="connsiteX5" fmla="*/ 231798 w 791379"/>
                  <a:gd name="connsiteY5" fmla="*/ 35566 h 617583"/>
                  <a:gd name="connsiteX6" fmla="*/ 279942 w 791379"/>
                  <a:gd name="connsiteY6" fmla="*/ 572270 h 617583"/>
                  <a:gd name="connsiteX7" fmla="*/ 308343 w 791379"/>
                  <a:gd name="connsiteY7" fmla="*/ 582542 h 617583"/>
                  <a:gd name="connsiteX8" fmla="*/ 480211 w 791379"/>
                  <a:gd name="connsiteY8" fmla="*/ 416843 h 617583"/>
                  <a:gd name="connsiteX9" fmla="*/ 603286 w 791379"/>
                  <a:gd name="connsiteY9" fmla="*/ 251980 h 617583"/>
                  <a:gd name="connsiteX10" fmla="*/ 693389 w 791379"/>
                  <a:gd name="connsiteY10" fmla="*/ 367609 h 617583"/>
                  <a:gd name="connsiteX11" fmla="*/ 791379 w 791379"/>
                  <a:gd name="connsiteY11" fmla="*/ 413281 h 617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1379" h="617583">
                    <a:moveTo>
                      <a:pt x="0" y="486297"/>
                    </a:moveTo>
                    <a:cubicBezTo>
                      <a:pt x="25399" y="486200"/>
                      <a:pt x="40751" y="485019"/>
                      <a:pt x="62563" y="446771"/>
                    </a:cubicBezTo>
                    <a:cubicBezTo>
                      <a:pt x="73244" y="426146"/>
                      <a:pt x="71587" y="408120"/>
                      <a:pt x="91915" y="406138"/>
                    </a:cubicBezTo>
                    <a:cubicBezTo>
                      <a:pt x="118735" y="403228"/>
                      <a:pt x="142855" y="528863"/>
                      <a:pt x="195987" y="484040"/>
                    </a:cubicBezTo>
                    <a:cubicBezTo>
                      <a:pt x="225606" y="441712"/>
                      <a:pt x="205815" y="120194"/>
                      <a:pt x="212812" y="34930"/>
                    </a:cubicBezTo>
                    <a:cubicBezTo>
                      <a:pt x="211352" y="11447"/>
                      <a:pt x="226425" y="-30591"/>
                      <a:pt x="231798" y="35566"/>
                    </a:cubicBezTo>
                    <a:cubicBezTo>
                      <a:pt x="241797" y="125865"/>
                      <a:pt x="267927" y="470558"/>
                      <a:pt x="279942" y="572270"/>
                    </a:cubicBezTo>
                    <a:cubicBezTo>
                      <a:pt x="285717" y="641887"/>
                      <a:pt x="304682" y="619739"/>
                      <a:pt x="308343" y="582542"/>
                    </a:cubicBezTo>
                    <a:cubicBezTo>
                      <a:pt x="326320" y="385074"/>
                      <a:pt x="431054" y="471937"/>
                      <a:pt x="480211" y="416843"/>
                    </a:cubicBezTo>
                    <a:cubicBezTo>
                      <a:pt x="529368" y="361749"/>
                      <a:pt x="567756" y="260186"/>
                      <a:pt x="603286" y="251980"/>
                    </a:cubicBezTo>
                    <a:cubicBezTo>
                      <a:pt x="638816" y="243774"/>
                      <a:pt x="659258" y="344590"/>
                      <a:pt x="693389" y="367609"/>
                    </a:cubicBezTo>
                    <a:cubicBezTo>
                      <a:pt x="726593" y="396193"/>
                      <a:pt x="757594" y="408910"/>
                      <a:pt x="791379" y="413281"/>
                    </a:cubicBezTo>
                  </a:path>
                </a:pathLst>
              </a:custGeom>
              <a:noFill/>
              <a:ln w="15875">
                <a:gradFill>
                  <a:gsLst>
                    <a:gs pos="23000">
                      <a:schemeClr val="accent3"/>
                    </a:gs>
                    <a:gs pos="0">
                      <a:schemeClr val="bg1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C8AAE8-6ADD-4057-BF4C-CF14198E5BFE}"/>
                  </a:ext>
                </a:extLst>
              </p:cNvPr>
              <p:cNvSpPr/>
              <p:nvPr/>
            </p:nvSpPr>
            <p:spPr>
              <a:xfrm>
                <a:off x="11505753" y="4304075"/>
                <a:ext cx="180803" cy="18080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FF4B4872-E9E1-413E-A422-73074CA0B2FB}"/>
                  </a:ext>
                </a:extLst>
              </p:cNvPr>
              <p:cNvSpPr/>
              <p:nvPr/>
            </p:nvSpPr>
            <p:spPr>
              <a:xfrm>
                <a:off x="11535888" y="4334209"/>
                <a:ext cx="120536" cy="120536"/>
              </a:xfrm>
              <a:prstGeom prst="plus">
                <a:avLst>
                  <a:gd name="adj" fmla="val 3632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D1EEC79-1FAB-49A6-96F8-717493AD41F9}"/>
                  </a:ext>
                </a:extLst>
              </p:cNvPr>
              <p:cNvSpPr/>
              <p:nvPr/>
            </p:nvSpPr>
            <p:spPr>
              <a:xfrm>
                <a:off x="11745842" y="4314812"/>
                <a:ext cx="43935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9AAEE6-C66E-4B51-97AA-DA1C488BB058}"/>
                  </a:ext>
                </a:extLst>
              </p:cNvPr>
              <p:cNvSpPr/>
              <p:nvPr/>
            </p:nvSpPr>
            <p:spPr>
              <a:xfrm>
                <a:off x="12244484" y="4314810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B4DD35-261F-4E7E-9F22-64E4210B5EC8}"/>
                  </a:ext>
                </a:extLst>
              </p:cNvPr>
              <p:cNvSpPr/>
              <p:nvPr/>
            </p:nvSpPr>
            <p:spPr>
              <a:xfrm>
                <a:off x="11745842" y="4399539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E9A754-9988-463E-9CD3-0AB194B7E906}"/>
                  </a:ext>
                </a:extLst>
              </p:cNvPr>
              <p:cNvSpPr/>
              <p:nvPr/>
            </p:nvSpPr>
            <p:spPr>
              <a:xfrm>
                <a:off x="12030922" y="4398532"/>
                <a:ext cx="239624" cy="5521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A27D59-4B1B-4AAB-96C6-972F36235152}"/>
                  </a:ext>
                </a:extLst>
              </p:cNvPr>
              <p:cNvSpPr/>
              <p:nvPr/>
            </p:nvSpPr>
            <p:spPr>
              <a:xfrm>
                <a:off x="11772627" y="4331149"/>
                <a:ext cx="686368" cy="105236"/>
              </a:xfrm>
              <a:custGeom>
                <a:avLst/>
                <a:gdLst>
                  <a:gd name="connsiteX0" fmla="*/ 153859 w 686368"/>
                  <a:gd name="connsiteY0" fmla="*/ 84729 h 105236"/>
                  <a:gd name="connsiteX1" fmla="*/ 183481 w 686368"/>
                  <a:gd name="connsiteY1" fmla="*/ 84729 h 105236"/>
                  <a:gd name="connsiteX2" fmla="*/ 187726 w 686368"/>
                  <a:gd name="connsiteY2" fmla="*/ 88974 h 105236"/>
                  <a:gd name="connsiteX3" fmla="*/ 187726 w 686368"/>
                  <a:gd name="connsiteY3" fmla="*/ 100991 h 105236"/>
                  <a:gd name="connsiteX4" fmla="*/ 183481 w 686368"/>
                  <a:gd name="connsiteY4" fmla="*/ 105236 h 105236"/>
                  <a:gd name="connsiteX5" fmla="*/ 153859 w 686368"/>
                  <a:gd name="connsiteY5" fmla="*/ 105236 h 105236"/>
                  <a:gd name="connsiteX6" fmla="*/ 149614 w 686368"/>
                  <a:gd name="connsiteY6" fmla="*/ 100991 h 105236"/>
                  <a:gd name="connsiteX7" fmla="*/ 149614 w 686368"/>
                  <a:gd name="connsiteY7" fmla="*/ 88974 h 105236"/>
                  <a:gd name="connsiteX8" fmla="*/ 153859 w 686368"/>
                  <a:gd name="connsiteY8" fmla="*/ 84729 h 105236"/>
                  <a:gd name="connsiteX9" fmla="*/ 4245 w 686368"/>
                  <a:gd name="connsiteY9" fmla="*/ 84729 h 105236"/>
                  <a:gd name="connsiteX10" fmla="*/ 114508 w 686368"/>
                  <a:gd name="connsiteY10" fmla="*/ 84729 h 105236"/>
                  <a:gd name="connsiteX11" fmla="*/ 118753 w 686368"/>
                  <a:gd name="connsiteY11" fmla="*/ 88974 h 105236"/>
                  <a:gd name="connsiteX12" fmla="*/ 118753 w 686368"/>
                  <a:gd name="connsiteY12" fmla="*/ 100991 h 105236"/>
                  <a:gd name="connsiteX13" fmla="*/ 114508 w 686368"/>
                  <a:gd name="connsiteY13" fmla="*/ 105236 h 105236"/>
                  <a:gd name="connsiteX14" fmla="*/ 4245 w 686368"/>
                  <a:gd name="connsiteY14" fmla="*/ 105236 h 105236"/>
                  <a:gd name="connsiteX15" fmla="*/ 0 w 686368"/>
                  <a:gd name="connsiteY15" fmla="*/ 100991 h 105236"/>
                  <a:gd name="connsiteX16" fmla="*/ 0 w 686368"/>
                  <a:gd name="connsiteY16" fmla="*/ 88974 h 105236"/>
                  <a:gd name="connsiteX17" fmla="*/ 4245 w 686368"/>
                  <a:gd name="connsiteY17" fmla="*/ 84729 h 105236"/>
                  <a:gd name="connsiteX18" fmla="*/ 438939 w 686368"/>
                  <a:gd name="connsiteY18" fmla="*/ 83722 h 105236"/>
                  <a:gd name="connsiteX19" fmla="*/ 468561 w 686368"/>
                  <a:gd name="connsiteY19" fmla="*/ 83722 h 105236"/>
                  <a:gd name="connsiteX20" fmla="*/ 472806 w 686368"/>
                  <a:gd name="connsiteY20" fmla="*/ 87967 h 105236"/>
                  <a:gd name="connsiteX21" fmla="*/ 472806 w 686368"/>
                  <a:gd name="connsiteY21" fmla="*/ 99984 h 105236"/>
                  <a:gd name="connsiteX22" fmla="*/ 468561 w 686368"/>
                  <a:gd name="connsiteY22" fmla="*/ 104229 h 105236"/>
                  <a:gd name="connsiteX23" fmla="*/ 438939 w 686368"/>
                  <a:gd name="connsiteY23" fmla="*/ 104229 h 105236"/>
                  <a:gd name="connsiteX24" fmla="*/ 434694 w 686368"/>
                  <a:gd name="connsiteY24" fmla="*/ 99984 h 105236"/>
                  <a:gd name="connsiteX25" fmla="*/ 434694 w 686368"/>
                  <a:gd name="connsiteY25" fmla="*/ 87967 h 105236"/>
                  <a:gd name="connsiteX26" fmla="*/ 438939 w 686368"/>
                  <a:gd name="connsiteY26" fmla="*/ 83722 h 105236"/>
                  <a:gd name="connsiteX27" fmla="*/ 289325 w 686368"/>
                  <a:gd name="connsiteY27" fmla="*/ 83722 h 105236"/>
                  <a:gd name="connsiteX28" fmla="*/ 399588 w 686368"/>
                  <a:gd name="connsiteY28" fmla="*/ 83722 h 105236"/>
                  <a:gd name="connsiteX29" fmla="*/ 403833 w 686368"/>
                  <a:gd name="connsiteY29" fmla="*/ 87967 h 105236"/>
                  <a:gd name="connsiteX30" fmla="*/ 403833 w 686368"/>
                  <a:gd name="connsiteY30" fmla="*/ 99984 h 105236"/>
                  <a:gd name="connsiteX31" fmla="*/ 399588 w 686368"/>
                  <a:gd name="connsiteY31" fmla="*/ 104229 h 105236"/>
                  <a:gd name="connsiteX32" fmla="*/ 289325 w 686368"/>
                  <a:gd name="connsiteY32" fmla="*/ 104229 h 105236"/>
                  <a:gd name="connsiteX33" fmla="*/ 285080 w 686368"/>
                  <a:gd name="connsiteY33" fmla="*/ 99984 h 105236"/>
                  <a:gd name="connsiteX34" fmla="*/ 285080 w 686368"/>
                  <a:gd name="connsiteY34" fmla="*/ 87967 h 105236"/>
                  <a:gd name="connsiteX35" fmla="*/ 289325 w 686368"/>
                  <a:gd name="connsiteY35" fmla="*/ 83722 h 105236"/>
                  <a:gd name="connsiteX36" fmla="*/ 353589 w 686368"/>
                  <a:gd name="connsiteY36" fmla="*/ 2 h 105236"/>
                  <a:gd name="connsiteX37" fmla="*/ 383211 w 686368"/>
                  <a:gd name="connsiteY37" fmla="*/ 2 h 105236"/>
                  <a:gd name="connsiteX38" fmla="*/ 387456 w 686368"/>
                  <a:gd name="connsiteY38" fmla="*/ 4247 h 105236"/>
                  <a:gd name="connsiteX39" fmla="*/ 387456 w 686368"/>
                  <a:gd name="connsiteY39" fmla="*/ 16264 h 105236"/>
                  <a:gd name="connsiteX40" fmla="*/ 383211 w 686368"/>
                  <a:gd name="connsiteY40" fmla="*/ 20509 h 105236"/>
                  <a:gd name="connsiteX41" fmla="*/ 353589 w 686368"/>
                  <a:gd name="connsiteY41" fmla="*/ 20509 h 105236"/>
                  <a:gd name="connsiteX42" fmla="*/ 349344 w 686368"/>
                  <a:gd name="connsiteY42" fmla="*/ 16264 h 105236"/>
                  <a:gd name="connsiteX43" fmla="*/ 349344 w 686368"/>
                  <a:gd name="connsiteY43" fmla="*/ 4247 h 105236"/>
                  <a:gd name="connsiteX44" fmla="*/ 353589 w 686368"/>
                  <a:gd name="connsiteY44" fmla="*/ 2 h 105236"/>
                  <a:gd name="connsiteX45" fmla="*/ 8320 w 686368"/>
                  <a:gd name="connsiteY45" fmla="*/ 2 h 105236"/>
                  <a:gd name="connsiteX46" fmla="*/ 314237 w 686368"/>
                  <a:gd name="connsiteY46" fmla="*/ 2 h 105236"/>
                  <a:gd name="connsiteX47" fmla="*/ 318482 w 686368"/>
                  <a:gd name="connsiteY47" fmla="*/ 4247 h 105236"/>
                  <a:gd name="connsiteX48" fmla="*/ 318482 w 686368"/>
                  <a:gd name="connsiteY48" fmla="*/ 16264 h 105236"/>
                  <a:gd name="connsiteX49" fmla="*/ 314237 w 686368"/>
                  <a:gd name="connsiteY49" fmla="*/ 20509 h 105236"/>
                  <a:gd name="connsiteX50" fmla="*/ 8320 w 686368"/>
                  <a:gd name="connsiteY50" fmla="*/ 20509 h 105236"/>
                  <a:gd name="connsiteX51" fmla="*/ 4075 w 686368"/>
                  <a:gd name="connsiteY51" fmla="*/ 16264 h 105236"/>
                  <a:gd name="connsiteX52" fmla="*/ 4075 w 686368"/>
                  <a:gd name="connsiteY52" fmla="*/ 4247 h 105236"/>
                  <a:gd name="connsiteX53" fmla="*/ 8320 w 686368"/>
                  <a:gd name="connsiteY53" fmla="*/ 2 h 105236"/>
                  <a:gd name="connsiteX54" fmla="*/ 652501 w 686368"/>
                  <a:gd name="connsiteY54" fmla="*/ 0 h 105236"/>
                  <a:gd name="connsiteX55" fmla="*/ 682123 w 686368"/>
                  <a:gd name="connsiteY55" fmla="*/ 0 h 105236"/>
                  <a:gd name="connsiteX56" fmla="*/ 686368 w 686368"/>
                  <a:gd name="connsiteY56" fmla="*/ 4245 h 105236"/>
                  <a:gd name="connsiteX57" fmla="*/ 686368 w 686368"/>
                  <a:gd name="connsiteY57" fmla="*/ 16262 h 105236"/>
                  <a:gd name="connsiteX58" fmla="*/ 682123 w 686368"/>
                  <a:gd name="connsiteY58" fmla="*/ 20507 h 105236"/>
                  <a:gd name="connsiteX59" fmla="*/ 652501 w 686368"/>
                  <a:gd name="connsiteY59" fmla="*/ 20507 h 105236"/>
                  <a:gd name="connsiteX60" fmla="*/ 648256 w 686368"/>
                  <a:gd name="connsiteY60" fmla="*/ 16262 h 105236"/>
                  <a:gd name="connsiteX61" fmla="*/ 648256 w 686368"/>
                  <a:gd name="connsiteY61" fmla="*/ 4245 h 105236"/>
                  <a:gd name="connsiteX62" fmla="*/ 652501 w 686368"/>
                  <a:gd name="connsiteY62" fmla="*/ 0 h 105236"/>
                  <a:gd name="connsiteX63" fmla="*/ 502887 w 686368"/>
                  <a:gd name="connsiteY63" fmla="*/ 0 h 105236"/>
                  <a:gd name="connsiteX64" fmla="*/ 613150 w 686368"/>
                  <a:gd name="connsiteY64" fmla="*/ 0 h 105236"/>
                  <a:gd name="connsiteX65" fmla="*/ 617395 w 686368"/>
                  <a:gd name="connsiteY65" fmla="*/ 4245 h 105236"/>
                  <a:gd name="connsiteX66" fmla="*/ 617395 w 686368"/>
                  <a:gd name="connsiteY66" fmla="*/ 16262 h 105236"/>
                  <a:gd name="connsiteX67" fmla="*/ 613150 w 686368"/>
                  <a:gd name="connsiteY67" fmla="*/ 20507 h 105236"/>
                  <a:gd name="connsiteX68" fmla="*/ 502887 w 686368"/>
                  <a:gd name="connsiteY68" fmla="*/ 20507 h 105236"/>
                  <a:gd name="connsiteX69" fmla="*/ 498642 w 686368"/>
                  <a:gd name="connsiteY69" fmla="*/ 16262 h 105236"/>
                  <a:gd name="connsiteX70" fmla="*/ 498642 w 686368"/>
                  <a:gd name="connsiteY70" fmla="*/ 4245 h 105236"/>
                  <a:gd name="connsiteX71" fmla="*/ 502887 w 686368"/>
                  <a:gd name="connsiteY71" fmla="*/ 0 h 10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86368" h="105236">
                    <a:moveTo>
                      <a:pt x="153859" y="84729"/>
                    </a:moveTo>
                    <a:lnTo>
                      <a:pt x="183481" y="84729"/>
                    </a:lnTo>
                    <a:cubicBezTo>
                      <a:pt x="185825" y="84729"/>
                      <a:pt x="187726" y="86630"/>
                      <a:pt x="187726" y="88974"/>
                    </a:cubicBezTo>
                    <a:lnTo>
                      <a:pt x="187726" y="100991"/>
                    </a:lnTo>
                    <a:cubicBezTo>
                      <a:pt x="187726" y="103335"/>
                      <a:pt x="185825" y="105236"/>
                      <a:pt x="183481" y="105236"/>
                    </a:cubicBezTo>
                    <a:lnTo>
                      <a:pt x="153859" y="105236"/>
                    </a:lnTo>
                    <a:cubicBezTo>
                      <a:pt x="151515" y="105236"/>
                      <a:pt x="149614" y="103335"/>
                      <a:pt x="149614" y="100991"/>
                    </a:cubicBezTo>
                    <a:lnTo>
                      <a:pt x="149614" y="88974"/>
                    </a:lnTo>
                    <a:cubicBezTo>
                      <a:pt x="149614" y="86630"/>
                      <a:pt x="151515" y="84729"/>
                      <a:pt x="153859" y="84729"/>
                    </a:cubicBezTo>
                    <a:close/>
                    <a:moveTo>
                      <a:pt x="4245" y="84729"/>
                    </a:moveTo>
                    <a:lnTo>
                      <a:pt x="114508" y="84729"/>
                    </a:lnTo>
                    <a:cubicBezTo>
                      <a:pt x="116852" y="84729"/>
                      <a:pt x="118753" y="86630"/>
                      <a:pt x="118753" y="88974"/>
                    </a:cubicBezTo>
                    <a:lnTo>
                      <a:pt x="118753" y="100991"/>
                    </a:lnTo>
                    <a:cubicBezTo>
                      <a:pt x="118753" y="103335"/>
                      <a:pt x="116852" y="105236"/>
                      <a:pt x="114508" y="105236"/>
                    </a:cubicBezTo>
                    <a:lnTo>
                      <a:pt x="4245" y="105236"/>
                    </a:lnTo>
                    <a:cubicBezTo>
                      <a:pt x="1901" y="105236"/>
                      <a:pt x="0" y="103335"/>
                      <a:pt x="0" y="100991"/>
                    </a:cubicBezTo>
                    <a:lnTo>
                      <a:pt x="0" y="88974"/>
                    </a:lnTo>
                    <a:cubicBezTo>
                      <a:pt x="0" y="86630"/>
                      <a:pt x="1901" y="84729"/>
                      <a:pt x="4245" y="84729"/>
                    </a:cubicBezTo>
                    <a:close/>
                    <a:moveTo>
                      <a:pt x="438939" y="83722"/>
                    </a:moveTo>
                    <a:lnTo>
                      <a:pt x="468561" y="83722"/>
                    </a:lnTo>
                    <a:cubicBezTo>
                      <a:pt x="470905" y="83722"/>
                      <a:pt x="472806" y="85623"/>
                      <a:pt x="472806" y="87967"/>
                    </a:cubicBezTo>
                    <a:lnTo>
                      <a:pt x="472806" y="99984"/>
                    </a:lnTo>
                    <a:cubicBezTo>
                      <a:pt x="472806" y="102328"/>
                      <a:pt x="470905" y="104229"/>
                      <a:pt x="468561" y="104229"/>
                    </a:cubicBezTo>
                    <a:lnTo>
                      <a:pt x="438939" y="104229"/>
                    </a:lnTo>
                    <a:cubicBezTo>
                      <a:pt x="436595" y="104229"/>
                      <a:pt x="434694" y="102328"/>
                      <a:pt x="434694" y="99984"/>
                    </a:cubicBezTo>
                    <a:lnTo>
                      <a:pt x="434694" y="87967"/>
                    </a:lnTo>
                    <a:cubicBezTo>
                      <a:pt x="434694" y="85623"/>
                      <a:pt x="436595" y="83722"/>
                      <a:pt x="438939" y="83722"/>
                    </a:cubicBezTo>
                    <a:close/>
                    <a:moveTo>
                      <a:pt x="289325" y="83722"/>
                    </a:moveTo>
                    <a:lnTo>
                      <a:pt x="399588" y="83722"/>
                    </a:lnTo>
                    <a:cubicBezTo>
                      <a:pt x="401932" y="83722"/>
                      <a:pt x="403833" y="85623"/>
                      <a:pt x="403833" y="87967"/>
                    </a:cubicBezTo>
                    <a:lnTo>
                      <a:pt x="403833" y="99984"/>
                    </a:lnTo>
                    <a:cubicBezTo>
                      <a:pt x="403833" y="102328"/>
                      <a:pt x="401932" y="104229"/>
                      <a:pt x="399588" y="104229"/>
                    </a:cubicBezTo>
                    <a:lnTo>
                      <a:pt x="289325" y="104229"/>
                    </a:lnTo>
                    <a:cubicBezTo>
                      <a:pt x="286981" y="104229"/>
                      <a:pt x="285080" y="102328"/>
                      <a:pt x="285080" y="99984"/>
                    </a:cubicBezTo>
                    <a:lnTo>
                      <a:pt x="285080" y="87967"/>
                    </a:lnTo>
                    <a:cubicBezTo>
                      <a:pt x="285080" y="85623"/>
                      <a:pt x="286981" y="83722"/>
                      <a:pt x="289325" y="83722"/>
                    </a:cubicBezTo>
                    <a:close/>
                    <a:moveTo>
                      <a:pt x="353589" y="2"/>
                    </a:moveTo>
                    <a:lnTo>
                      <a:pt x="383211" y="2"/>
                    </a:lnTo>
                    <a:cubicBezTo>
                      <a:pt x="385555" y="2"/>
                      <a:pt x="387456" y="1903"/>
                      <a:pt x="387456" y="4247"/>
                    </a:cubicBezTo>
                    <a:lnTo>
                      <a:pt x="387456" y="16264"/>
                    </a:lnTo>
                    <a:cubicBezTo>
                      <a:pt x="387456" y="18608"/>
                      <a:pt x="385555" y="20509"/>
                      <a:pt x="383211" y="20509"/>
                    </a:cubicBezTo>
                    <a:lnTo>
                      <a:pt x="353589" y="20509"/>
                    </a:lnTo>
                    <a:cubicBezTo>
                      <a:pt x="351245" y="20509"/>
                      <a:pt x="349344" y="18608"/>
                      <a:pt x="349344" y="16264"/>
                    </a:cubicBezTo>
                    <a:lnTo>
                      <a:pt x="349344" y="4247"/>
                    </a:lnTo>
                    <a:cubicBezTo>
                      <a:pt x="349344" y="1903"/>
                      <a:pt x="351245" y="2"/>
                      <a:pt x="353589" y="2"/>
                    </a:cubicBezTo>
                    <a:close/>
                    <a:moveTo>
                      <a:pt x="8320" y="2"/>
                    </a:moveTo>
                    <a:lnTo>
                      <a:pt x="314237" y="2"/>
                    </a:lnTo>
                    <a:cubicBezTo>
                      <a:pt x="316581" y="2"/>
                      <a:pt x="318482" y="1903"/>
                      <a:pt x="318482" y="4247"/>
                    </a:cubicBezTo>
                    <a:lnTo>
                      <a:pt x="318482" y="16264"/>
                    </a:lnTo>
                    <a:cubicBezTo>
                      <a:pt x="318482" y="18608"/>
                      <a:pt x="316581" y="20509"/>
                      <a:pt x="314237" y="20509"/>
                    </a:cubicBezTo>
                    <a:lnTo>
                      <a:pt x="8320" y="20509"/>
                    </a:lnTo>
                    <a:cubicBezTo>
                      <a:pt x="5976" y="20509"/>
                      <a:pt x="4075" y="18608"/>
                      <a:pt x="4075" y="16264"/>
                    </a:cubicBezTo>
                    <a:lnTo>
                      <a:pt x="4075" y="4247"/>
                    </a:lnTo>
                    <a:cubicBezTo>
                      <a:pt x="4075" y="1903"/>
                      <a:pt x="5976" y="2"/>
                      <a:pt x="8320" y="2"/>
                    </a:cubicBezTo>
                    <a:close/>
                    <a:moveTo>
                      <a:pt x="652501" y="0"/>
                    </a:moveTo>
                    <a:lnTo>
                      <a:pt x="682123" y="0"/>
                    </a:lnTo>
                    <a:cubicBezTo>
                      <a:pt x="684467" y="0"/>
                      <a:pt x="686368" y="1901"/>
                      <a:pt x="686368" y="4245"/>
                    </a:cubicBezTo>
                    <a:lnTo>
                      <a:pt x="686368" y="16262"/>
                    </a:lnTo>
                    <a:cubicBezTo>
                      <a:pt x="686368" y="18606"/>
                      <a:pt x="684467" y="20507"/>
                      <a:pt x="682123" y="20507"/>
                    </a:cubicBezTo>
                    <a:lnTo>
                      <a:pt x="652501" y="20507"/>
                    </a:lnTo>
                    <a:cubicBezTo>
                      <a:pt x="650157" y="20507"/>
                      <a:pt x="648256" y="18606"/>
                      <a:pt x="648256" y="16262"/>
                    </a:cubicBezTo>
                    <a:lnTo>
                      <a:pt x="648256" y="4245"/>
                    </a:lnTo>
                    <a:cubicBezTo>
                      <a:pt x="648256" y="1901"/>
                      <a:pt x="650157" y="0"/>
                      <a:pt x="652501" y="0"/>
                    </a:cubicBezTo>
                    <a:close/>
                    <a:moveTo>
                      <a:pt x="502887" y="0"/>
                    </a:moveTo>
                    <a:lnTo>
                      <a:pt x="613150" y="0"/>
                    </a:lnTo>
                    <a:cubicBezTo>
                      <a:pt x="615494" y="0"/>
                      <a:pt x="617395" y="1901"/>
                      <a:pt x="617395" y="4245"/>
                    </a:cubicBezTo>
                    <a:lnTo>
                      <a:pt x="617395" y="16262"/>
                    </a:lnTo>
                    <a:cubicBezTo>
                      <a:pt x="617395" y="18606"/>
                      <a:pt x="615494" y="20507"/>
                      <a:pt x="613150" y="20507"/>
                    </a:cubicBezTo>
                    <a:lnTo>
                      <a:pt x="502887" y="20507"/>
                    </a:lnTo>
                    <a:cubicBezTo>
                      <a:pt x="500543" y="20507"/>
                      <a:pt x="498642" y="18606"/>
                      <a:pt x="498642" y="16262"/>
                    </a:cubicBezTo>
                    <a:lnTo>
                      <a:pt x="498642" y="4245"/>
                    </a:lnTo>
                    <a:cubicBezTo>
                      <a:pt x="498642" y="1901"/>
                      <a:pt x="500543" y="0"/>
                      <a:pt x="502887" y="0"/>
                    </a:cubicBez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71D2DA-EB3F-46FD-BF6B-BC53C649569F}"/>
                </a:ext>
              </a:extLst>
            </p:cNvPr>
            <p:cNvSpPr/>
            <p:nvPr/>
          </p:nvSpPr>
          <p:spPr>
            <a:xfrm rot="18902941">
              <a:off x="10242661" y="3983156"/>
              <a:ext cx="1144096" cy="1352486"/>
            </a:xfrm>
            <a:custGeom>
              <a:avLst/>
              <a:gdLst>
                <a:gd name="connsiteX0" fmla="*/ 1697155 w 3375646"/>
                <a:gd name="connsiteY0" fmla="*/ 0 h 3990500"/>
                <a:gd name="connsiteX1" fmla="*/ 3236340 w 3375646"/>
                <a:gd name="connsiteY1" fmla="*/ 0 h 3990500"/>
                <a:gd name="connsiteX2" fmla="*/ 3375646 w 3375646"/>
                <a:gd name="connsiteY2" fmla="*/ 184244 h 3990500"/>
                <a:gd name="connsiteX3" fmla="*/ 3375646 w 3375646"/>
                <a:gd name="connsiteY3" fmla="*/ 3806252 h 3990500"/>
                <a:gd name="connsiteX4" fmla="*/ 3236340 w 3375646"/>
                <a:gd name="connsiteY4" fmla="*/ 3990500 h 3990500"/>
                <a:gd name="connsiteX5" fmla="*/ 0 w 3375646"/>
                <a:gd name="connsiteY5" fmla="*/ 3990500 h 39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5646" h="3990500">
                  <a:moveTo>
                    <a:pt x="1697155" y="0"/>
                  </a:moveTo>
                  <a:lnTo>
                    <a:pt x="3236340" y="0"/>
                  </a:lnTo>
                  <a:cubicBezTo>
                    <a:pt x="3312732" y="0"/>
                    <a:pt x="3375646" y="80888"/>
                    <a:pt x="3375646" y="184244"/>
                  </a:cubicBezTo>
                  <a:lnTo>
                    <a:pt x="3375646" y="3806252"/>
                  </a:lnTo>
                  <a:cubicBezTo>
                    <a:pt x="3375646" y="3905115"/>
                    <a:pt x="3312732" y="3990500"/>
                    <a:pt x="3236340" y="3990500"/>
                  </a:cubicBezTo>
                  <a:lnTo>
                    <a:pt x="0" y="3990500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54784-56B9-4584-8F9D-C7ABA098BDCC}"/>
                </a:ext>
              </a:extLst>
            </p:cNvPr>
            <p:cNvGrpSpPr/>
            <p:nvPr/>
          </p:nvGrpSpPr>
          <p:grpSpPr>
            <a:xfrm rot="18902941">
              <a:off x="9825321" y="5247373"/>
              <a:ext cx="109147" cy="109147"/>
              <a:chOff x="8118251" y="2289511"/>
              <a:chExt cx="453435" cy="453435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1CF1EF-90A8-49E7-ABCF-36EAC2ED661B}"/>
                  </a:ext>
                </a:extLst>
              </p:cNvPr>
              <p:cNvSpPr/>
              <p:nvPr/>
            </p:nvSpPr>
            <p:spPr>
              <a:xfrm>
                <a:off x="8118251" y="2289511"/>
                <a:ext cx="453435" cy="4534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778F9B-E623-4BD2-ACC5-475E8BCD7AD8}"/>
                  </a:ext>
                </a:extLst>
              </p:cNvPr>
              <p:cNvSpPr/>
              <p:nvPr/>
            </p:nvSpPr>
            <p:spPr>
              <a:xfrm>
                <a:off x="8160877" y="2332137"/>
                <a:ext cx="368182" cy="36818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34495CB-3C2E-4033-A915-1253F01D7F6B}"/>
                  </a:ext>
                </a:extLst>
              </p:cNvPr>
              <p:cNvSpPr/>
              <p:nvPr/>
            </p:nvSpPr>
            <p:spPr>
              <a:xfrm>
                <a:off x="8207808" y="2379068"/>
                <a:ext cx="274320" cy="2743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5954EB3-8071-414D-9B45-7B15C269B4DD}"/>
                  </a:ext>
                </a:extLst>
              </p:cNvPr>
              <p:cNvSpPr/>
              <p:nvPr/>
            </p:nvSpPr>
            <p:spPr>
              <a:xfrm>
                <a:off x="8253528" y="2424788"/>
                <a:ext cx="182880" cy="1828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A9A8349A-7EFB-47E6-9E3E-C42717EE861F}"/>
              </a:ext>
            </a:extLst>
          </p:cNvPr>
          <p:cNvSpPr/>
          <p:nvPr/>
        </p:nvSpPr>
        <p:spPr>
          <a:xfrm rot="19146890">
            <a:off x="9497118" y="4865112"/>
            <a:ext cx="2647906" cy="2053702"/>
          </a:xfrm>
          <a:custGeom>
            <a:avLst/>
            <a:gdLst>
              <a:gd name="connsiteX0" fmla="*/ 802501 w 2647906"/>
              <a:gd name="connsiteY0" fmla="*/ 64780 h 2053702"/>
              <a:gd name="connsiteX1" fmla="*/ 824412 w 2647906"/>
              <a:gd name="connsiteY1" fmla="*/ 137612 h 2053702"/>
              <a:gd name="connsiteX2" fmla="*/ 735907 w 2647906"/>
              <a:gd name="connsiteY2" fmla="*/ 300638 h 2053702"/>
              <a:gd name="connsiteX3" fmla="*/ 672970 w 2647906"/>
              <a:gd name="connsiteY3" fmla="*/ 375812 h 2053702"/>
              <a:gd name="connsiteX4" fmla="*/ 644123 w 2647906"/>
              <a:gd name="connsiteY4" fmla="*/ 429134 h 2053702"/>
              <a:gd name="connsiteX5" fmla="*/ 630356 w 2647906"/>
              <a:gd name="connsiteY5" fmla="*/ 546704 h 2053702"/>
              <a:gd name="connsiteX6" fmla="*/ 618992 w 2647906"/>
              <a:gd name="connsiteY6" fmla="*/ 620349 h 2053702"/>
              <a:gd name="connsiteX7" fmla="*/ 576379 w 2647906"/>
              <a:gd name="connsiteY7" fmla="*/ 714318 h 2053702"/>
              <a:gd name="connsiteX8" fmla="*/ 559114 w 2647906"/>
              <a:gd name="connsiteY8" fmla="*/ 771355 h 2053702"/>
              <a:gd name="connsiteX9" fmla="*/ 507760 w 2647906"/>
              <a:gd name="connsiteY9" fmla="*/ 891329 h 2053702"/>
              <a:gd name="connsiteX10" fmla="*/ 462960 w 2647906"/>
              <a:gd name="connsiteY10" fmla="*/ 948802 h 2053702"/>
              <a:gd name="connsiteX11" fmla="*/ 412480 w 2647906"/>
              <a:gd name="connsiteY11" fmla="*/ 1078829 h 2053702"/>
              <a:gd name="connsiteX12" fmla="*/ 403301 w 2647906"/>
              <a:gd name="connsiteY12" fmla="*/ 1333200 h 2053702"/>
              <a:gd name="connsiteX13" fmla="*/ 421058 w 2647906"/>
              <a:gd name="connsiteY13" fmla="*/ 1503955 h 2053702"/>
              <a:gd name="connsiteX14" fmla="*/ 425443 w 2647906"/>
              <a:gd name="connsiteY14" fmla="*/ 1540797 h 2053702"/>
              <a:gd name="connsiteX15" fmla="*/ 0 w 2647906"/>
              <a:gd name="connsiteY15" fmla="*/ 1172459 h 2053702"/>
              <a:gd name="connsiteX16" fmla="*/ 16659 w 2647906"/>
              <a:gd name="connsiteY16" fmla="*/ 1116181 h 2053702"/>
              <a:gd name="connsiteX17" fmla="*/ 118337 w 2647906"/>
              <a:gd name="connsiteY17" fmla="*/ 780533 h 2053702"/>
              <a:gd name="connsiteX18" fmla="*/ 209683 w 2647906"/>
              <a:gd name="connsiteY18" fmla="*/ 463662 h 2053702"/>
              <a:gd name="connsiteX19" fmla="*/ 259071 w 2647906"/>
              <a:gd name="connsiteY19" fmla="*/ 293425 h 2053702"/>
              <a:gd name="connsiteX20" fmla="*/ 276772 w 2647906"/>
              <a:gd name="connsiteY20" fmla="*/ 205139 h 2053702"/>
              <a:gd name="connsiteX21" fmla="*/ 329219 w 2647906"/>
              <a:gd name="connsiteY21" fmla="*/ 137394 h 2053702"/>
              <a:gd name="connsiteX22" fmla="*/ 512349 w 2647906"/>
              <a:gd name="connsiteY22" fmla="*/ 41458 h 2053702"/>
              <a:gd name="connsiteX23" fmla="*/ 578564 w 2647906"/>
              <a:gd name="connsiteY23" fmla="*/ 3434 h 2053702"/>
              <a:gd name="connsiteX24" fmla="*/ 598232 w 2647906"/>
              <a:gd name="connsiteY24" fmla="*/ 2123 h 2053702"/>
              <a:gd name="connsiteX25" fmla="*/ 603914 w 2647906"/>
              <a:gd name="connsiteY25" fmla="*/ 16546 h 2053702"/>
              <a:gd name="connsiteX26" fmla="*/ 614402 w 2647906"/>
              <a:gd name="connsiteY26" fmla="*/ 153128 h 2053702"/>
              <a:gd name="connsiteX27" fmla="*/ 624237 w 2647906"/>
              <a:gd name="connsiteY27" fmla="*/ 147446 h 2053702"/>
              <a:gd name="connsiteX28" fmla="*/ 710120 w 2647906"/>
              <a:gd name="connsiteY28" fmla="*/ 63749 h 2053702"/>
              <a:gd name="connsiteX29" fmla="*/ 779832 w 2647906"/>
              <a:gd name="connsiteY29" fmla="*/ 50418 h 2053702"/>
              <a:gd name="connsiteX30" fmla="*/ 802501 w 2647906"/>
              <a:gd name="connsiteY30" fmla="*/ 64780 h 2053702"/>
              <a:gd name="connsiteX31" fmla="*/ 2419034 w 2647906"/>
              <a:gd name="connsiteY31" fmla="*/ 721093 h 2053702"/>
              <a:gd name="connsiteX32" fmla="*/ 2504043 w 2647906"/>
              <a:gd name="connsiteY32" fmla="*/ 904441 h 2053702"/>
              <a:gd name="connsiteX33" fmla="*/ 2545782 w 2647906"/>
              <a:gd name="connsiteY33" fmla="*/ 1068995 h 2053702"/>
              <a:gd name="connsiteX34" fmla="*/ 2540975 w 2647906"/>
              <a:gd name="connsiteY34" fmla="*/ 1200552 h 2053702"/>
              <a:gd name="connsiteX35" fmla="*/ 2527207 w 2647906"/>
              <a:gd name="connsiteY35" fmla="*/ 1309818 h 2053702"/>
              <a:gd name="connsiteX36" fmla="*/ 2533108 w 2647906"/>
              <a:gd name="connsiteY36" fmla="*/ 1417991 h 2053702"/>
              <a:gd name="connsiteX37" fmla="*/ 2647906 w 2647906"/>
              <a:gd name="connsiteY37" fmla="*/ 1623311 h 2053702"/>
              <a:gd name="connsiteX38" fmla="*/ 2238821 w 2647906"/>
              <a:gd name="connsiteY38" fmla="*/ 2053445 h 2053702"/>
              <a:gd name="connsiteX39" fmla="*/ 2107487 w 2647906"/>
              <a:gd name="connsiteY39" fmla="*/ 1625728 h 2053702"/>
              <a:gd name="connsiteX40" fmla="*/ 1832058 w 2647906"/>
              <a:gd name="connsiteY40" fmla="*/ 1241636 h 2053702"/>
              <a:gd name="connsiteX41" fmla="*/ 1746394 w 2647906"/>
              <a:gd name="connsiteY41" fmla="*/ 1095656 h 2053702"/>
              <a:gd name="connsiteX42" fmla="*/ 1701159 w 2647906"/>
              <a:gd name="connsiteY42" fmla="*/ 1015237 h 2053702"/>
              <a:gd name="connsiteX43" fmla="*/ 1666849 w 2647906"/>
              <a:gd name="connsiteY43" fmla="*/ 935910 h 2053702"/>
              <a:gd name="connsiteX44" fmla="*/ 1618990 w 2647906"/>
              <a:gd name="connsiteY44" fmla="*/ 854398 h 2053702"/>
              <a:gd name="connsiteX45" fmla="*/ 1588178 w 2647906"/>
              <a:gd name="connsiteY45" fmla="*/ 825770 h 2053702"/>
              <a:gd name="connsiteX46" fmla="*/ 1612435 w 2647906"/>
              <a:gd name="connsiteY46" fmla="*/ 764145 h 2053702"/>
              <a:gd name="connsiteX47" fmla="*/ 1642592 w 2647906"/>
              <a:gd name="connsiteY47" fmla="*/ 763488 h 2053702"/>
              <a:gd name="connsiteX48" fmla="*/ 1691106 w 2647906"/>
              <a:gd name="connsiteY48" fmla="*/ 775726 h 2053702"/>
              <a:gd name="connsiteX49" fmla="*/ 1749017 w 2647906"/>
              <a:gd name="connsiteY49" fmla="*/ 812658 h 2053702"/>
              <a:gd name="connsiteX50" fmla="*/ 1751420 w 2647906"/>
              <a:gd name="connsiteY50" fmla="*/ 814843 h 2053702"/>
              <a:gd name="connsiteX51" fmla="*/ 1755354 w 2647906"/>
              <a:gd name="connsiteY51" fmla="*/ 815280 h 2053702"/>
              <a:gd name="connsiteX52" fmla="*/ 1638003 w 2647906"/>
              <a:gd name="connsiteY52" fmla="*/ 354397 h 2053702"/>
              <a:gd name="connsiteX53" fmla="*/ 1635598 w 2647906"/>
              <a:gd name="connsiteY53" fmla="*/ 303261 h 2053702"/>
              <a:gd name="connsiteX54" fmla="*/ 1657234 w 2647906"/>
              <a:gd name="connsiteY54" fmla="*/ 263925 h 2053702"/>
              <a:gd name="connsiteX55" fmla="*/ 1707714 w 2647906"/>
              <a:gd name="connsiteY55" fmla="*/ 258243 h 2053702"/>
              <a:gd name="connsiteX56" fmla="*/ 1784419 w 2647906"/>
              <a:gd name="connsiteY56" fmla="*/ 306538 h 2053702"/>
              <a:gd name="connsiteX57" fmla="*/ 1823973 w 2647906"/>
              <a:gd name="connsiteY57" fmla="*/ 408592 h 2053702"/>
              <a:gd name="connsiteX58" fmla="*/ 1907234 w 2647906"/>
              <a:gd name="connsiteY58" fmla="*/ 690280 h 2053702"/>
              <a:gd name="connsiteX59" fmla="*/ 1926465 w 2647906"/>
              <a:gd name="connsiteY59" fmla="*/ 698148 h 2053702"/>
              <a:gd name="connsiteX60" fmla="*/ 2046438 w 2647906"/>
              <a:gd name="connsiteY60" fmla="*/ 694651 h 2053702"/>
              <a:gd name="connsiteX61" fmla="*/ 2065013 w 2647906"/>
              <a:gd name="connsiteY61" fmla="*/ 706014 h 2053702"/>
              <a:gd name="connsiteX62" fmla="*/ 2076595 w 2647906"/>
              <a:gd name="connsiteY62" fmla="*/ 703392 h 2053702"/>
              <a:gd name="connsiteX63" fmla="*/ 2142155 w 2647906"/>
              <a:gd name="connsiteY63" fmla="*/ 667553 h 2053702"/>
              <a:gd name="connsiteX64" fmla="*/ 2230442 w 2647906"/>
              <a:gd name="connsiteY64" fmla="*/ 696399 h 2053702"/>
              <a:gd name="connsiteX65" fmla="*/ 2279612 w 2647906"/>
              <a:gd name="connsiteY65" fmla="*/ 706670 h 2053702"/>
              <a:gd name="connsiteX66" fmla="*/ 2328562 w 2647906"/>
              <a:gd name="connsiteY66" fmla="*/ 691592 h 2053702"/>
              <a:gd name="connsiteX67" fmla="*/ 2419034 w 2647906"/>
              <a:gd name="connsiteY67" fmla="*/ 721093 h 20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7906" h="2053702">
                <a:moveTo>
                  <a:pt x="802501" y="64780"/>
                </a:moveTo>
                <a:cubicBezTo>
                  <a:pt x="822159" y="83035"/>
                  <a:pt x="831951" y="111553"/>
                  <a:pt x="824412" y="137612"/>
                </a:cubicBezTo>
                <a:cubicBezTo>
                  <a:pt x="813704" y="174981"/>
                  <a:pt x="750767" y="282281"/>
                  <a:pt x="735907" y="300638"/>
                </a:cubicBezTo>
                <a:cubicBezTo>
                  <a:pt x="715146" y="325768"/>
                  <a:pt x="691108" y="348277"/>
                  <a:pt x="672970" y="375812"/>
                </a:cubicBezTo>
                <a:cubicBezTo>
                  <a:pt x="665758" y="386739"/>
                  <a:pt x="658546" y="395480"/>
                  <a:pt x="644123" y="429134"/>
                </a:cubicBezTo>
                <a:cubicBezTo>
                  <a:pt x="629045" y="467158"/>
                  <a:pt x="625330" y="506275"/>
                  <a:pt x="630356" y="546704"/>
                </a:cubicBezTo>
                <a:cubicBezTo>
                  <a:pt x="633634" y="572054"/>
                  <a:pt x="626641" y="596310"/>
                  <a:pt x="618992" y="620349"/>
                </a:cubicBezTo>
                <a:cubicBezTo>
                  <a:pt x="608285" y="653348"/>
                  <a:pt x="595391" y="685035"/>
                  <a:pt x="576379" y="714318"/>
                </a:cubicBezTo>
                <a:cubicBezTo>
                  <a:pt x="565452" y="731363"/>
                  <a:pt x="563704" y="752124"/>
                  <a:pt x="559114" y="771355"/>
                </a:cubicBezTo>
                <a:cubicBezTo>
                  <a:pt x="548625" y="814187"/>
                  <a:pt x="536387" y="856145"/>
                  <a:pt x="507760" y="891329"/>
                </a:cubicBezTo>
                <a:cubicBezTo>
                  <a:pt x="492462" y="910122"/>
                  <a:pt x="476947" y="929135"/>
                  <a:pt x="462960" y="948802"/>
                </a:cubicBezTo>
                <a:cubicBezTo>
                  <a:pt x="435426" y="987919"/>
                  <a:pt x="422751" y="1032937"/>
                  <a:pt x="412480" y="1078829"/>
                </a:cubicBezTo>
                <a:cubicBezTo>
                  <a:pt x="404395" y="1115761"/>
                  <a:pt x="399150" y="1285779"/>
                  <a:pt x="403301" y="1333200"/>
                </a:cubicBezTo>
                <a:cubicBezTo>
                  <a:pt x="407890" y="1384883"/>
                  <a:pt x="414447" y="1446399"/>
                  <a:pt x="421058" y="1503955"/>
                </a:cubicBezTo>
                <a:lnTo>
                  <a:pt x="425443" y="1540797"/>
                </a:lnTo>
                <a:lnTo>
                  <a:pt x="0" y="1172459"/>
                </a:lnTo>
                <a:lnTo>
                  <a:pt x="16659" y="1116181"/>
                </a:lnTo>
                <a:cubicBezTo>
                  <a:pt x="58412" y="975757"/>
                  <a:pt x="97686" y="845601"/>
                  <a:pt x="118337" y="780533"/>
                </a:cubicBezTo>
                <a:cubicBezTo>
                  <a:pt x="151553" y="675857"/>
                  <a:pt x="183240" y="570524"/>
                  <a:pt x="209683" y="463662"/>
                </a:cubicBezTo>
                <a:cubicBezTo>
                  <a:pt x="223888" y="406188"/>
                  <a:pt x="240714" y="349588"/>
                  <a:pt x="259071" y="293425"/>
                </a:cubicBezTo>
                <a:cubicBezTo>
                  <a:pt x="268467" y="264798"/>
                  <a:pt x="273276" y="234859"/>
                  <a:pt x="276772" y="205139"/>
                </a:cubicBezTo>
                <a:cubicBezTo>
                  <a:pt x="280924" y="171922"/>
                  <a:pt x="298407" y="147883"/>
                  <a:pt x="329219" y="137394"/>
                </a:cubicBezTo>
                <a:cubicBezTo>
                  <a:pt x="395216" y="114667"/>
                  <a:pt x="452472" y="75550"/>
                  <a:pt x="512349" y="41458"/>
                </a:cubicBezTo>
                <a:cubicBezTo>
                  <a:pt x="534421" y="28784"/>
                  <a:pt x="556492" y="16109"/>
                  <a:pt x="578564" y="3434"/>
                </a:cubicBezTo>
                <a:cubicBezTo>
                  <a:pt x="584901" y="-282"/>
                  <a:pt x="591457" y="-1374"/>
                  <a:pt x="598232" y="2123"/>
                </a:cubicBezTo>
                <a:cubicBezTo>
                  <a:pt x="603477" y="5620"/>
                  <a:pt x="603258" y="11082"/>
                  <a:pt x="603914" y="16546"/>
                </a:cubicBezTo>
                <a:cubicBezTo>
                  <a:pt x="605880" y="34466"/>
                  <a:pt x="609159" y="149195"/>
                  <a:pt x="614402" y="153128"/>
                </a:cubicBezTo>
                <a:cubicBezTo>
                  <a:pt x="618774" y="152910"/>
                  <a:pt x="621177" y="149413"/>
                  <a:pt x="624237" y="147446"/>
                </a:cubicBezTo>
                <a:cubicBezTo>
                  <a:pt x="646309" y="129745"/>
                  <a:pt x="701160" y="71616"/>
                  <a:pt x="710120" y="63749"/>
                </a:cubicBezTo>
                <a:cubicBezTo>
                  <a:pt x="730881" y="45829"/>
                  <a:pt x="753827" y="40147"/>
                  <a:pt x="779832" y="50418"/>
                </a:cubicBezTo>
                <a:cubicBezTo>
                  <a:pt x="788300" y="53751"/>
                  <a:pt x="795948" y="58695"/>
                  <a:pt x="802501" y="64780"/>
                </a:cubicBezTo>
                <a:close/>
                <a:moveTo>
                  <a:pt x="2419034" y="721093"/>
                </a:moveTo>
                <a:cubicBezTo>
                  <a:pt x="2425371" y="728523"/>
                  <a:pt x="2486342" y="856583"/>
                  <a:pt x="2504043" y="904441"/>
                </a:cubicBezTo>
                <a:cubicBezTo>
                  <a:pt x="2523711" y="957763"/>
                  <a:pt x="2539227" y="1012396"/>
                  <a:pt x="2545782" y="1068995"/>
                </a:cubicBezTo>
                <a:cubicBezTo>
                  <a:pt x="2550809" y="1113139"/>
                  <a:pt x="2547749" y="1156846"/>
                  <a:pt x="2540975" y="1200552"/>
                </a:cubicBezTo>
                <a:cubicBezTo>
                  <a:pt x="2535512" y="1236828"/>
                  <a:pt x="2528737" y="1273104"/>
                  <a:pt x="2527207" y="1309818"/>
                </a:cubicBezTo>
                <a:cubicBezTo>
                  <a:pt x="2525678" y="1346531"/>
                  <a:pt x="2522181" y="1383026"/>
                  <a:pt x="2533108" y="1417991"/>
                </a:cubicBezTo>
                <a:cubicBezTo>
                  <a:pt x="2547750" y="1465631"/>
                  <a:pt x="2626271" y="1578730"/>
                  <a:pt x="2647906" y="1623311"/>
                </a:cubicBezTo>
                <a:cubicBezTo>
                  <a:pt x="2530422" y="1724748"/>
                  <a:pt x="2319956" y="2043116"/>
                  <a:pt x="2238821" y="2053445"/>
                </a:cubicBezTo>
                <a:cubicBezTo>
                  <a:pt x="2157686" y="2063775"/>
                  <a:pt x="2175281" y="1761030"/>
                  <a:pt x="2107487" y="1625728"/>
                </a:cubicBezTo>
                <a:cubicBezTo>
                  <a:pt x="2039693" y="1490426"/>
                  <a:pt x="1892241" y="1329981"/>
                  <a:pt x="1832058" y="1241636"/>
                </a:cubicBezTo>
                <a:cubicBezTo>
                  <a:pt x="1771877" y="1153291"/>
                  <a:pt x="1768248" y="1148541"/>
                  <a:pt x="1746394" y="1095656"/>
                </a:cubicBezTo>
                <a:cubicBezTo>
                  <a:pt x="1734812" y="1067248"/>
                  <a:pt x="1721044" y="1039494"/>
                  <a:pt x="1701159" y="1015237"/>
                </a:cubicBezTo>
                <a:cubicBezTo>
                  <a:pt x="1682365" y="992291"/>
                  <a:pt x="1674716" y="964100"/>
                  <a:pt x="1666849" y="935910"/>
                </a:cubicBezTo>
                <a:cubicBezTo>
                  <a:pt x="1658108" y="904878"/>
                  <a:pt x="1643904" y="876251"/>
                  <a:pt x="1618990" y="854398"/>
                </a:cubicBezTo>
                <a:cubicBezTo>
                  <a:pt x="1611342" y="850027"/>
                  <a:pt x="1591237" y="830578"/>
                  <a:pt x="1588178" y="825770"/>
                </a:cubicBezTo>
                <a:cubicBezTo>
                  <a:pt x="1570913" y="800202"/>
                  <a:pt x="1582277" y="771355"/>
                  <a:pt x="1612435" y="764145"/>
                </a:cubicBezTo>
                <a:cubicBezTo>
                  <a:pt x="1622487" y="761740"/>
                  <a:pt x="1632321" y="761303"/>
                  <a:pt x="1642592" y="763488"/>
                </a:cubicBezTo>
                <a:cubicBezTo>
                  <a:pt x="1658982" y="766985"/>
                  <a:pt x="1675153" y="770481"/>
                  <a:pt x="1691106" y="775726"/>
                </a:cubicBezTo>
                <a:cubicBezTo>
                  <a:pt x="1713614" y="783156"/>
                  <a:pt x="1733719" y="793864"/>
                  <a:pt x="1749017" y="812658"/>
                </a:cubicBezTo>
                <a:cubicBezTo>
                  <a:pt x="1749672" y="813532"/>
                  <a:pt x="1750546" y="814188"/>
                  <a:pt x="1751420" y="814843"/>
                </a:cubicBezTo>
                <a:cubicBezTo>
                  <a:pt x="1752076" y="815281"/>
                  <a:pt x="1752732" y="815499"/>
                  <a:pt x="1755354" y="815280"/>
                </a:cubicBezTo>
                <a:cubicBezTo>
                  <a:pt x="1742242" y="765455"/>
                  <a:pt x="1644559" y="387177"/>
                  <a:pt x="1638003" y="354397"/>
                </a:cubicBezTo>
                <a:cubicBezTo>
                  <a:pt x="1637129" y="346749"/>
                  <a:pt x="1635162" y="310909"/>
                  <a:pt x="1635598" y="303261"/>
                </a:cubicBezTo>
                <a:cubicBezTo>
                  <a:pt x="1636691" y="286652"/>
                  <a:pt x="1642810" y="273103"/>
                  <a:pt x="1657234" y="263925"/>
                </a:cubicBezTo>
                <a:cubicBezTo>
                  <a:pt x="1673186" y="255184"/>
                  <a:pt x="1690451" y="255839"/>
                  <a:pt x="1707714" y="258243"/>
                </a:cubicBezTo>
                <a:cubicBezTo>
                  <a:pt x="1739401" y="264580"/>
                  <a:pt x="1764314" y="281845"/>
                  <a:pt x="1784419" y="306538"/>
                </a:cubicBezTo>
                <a:cubicBezTo>
                  <a:pt x="1802339" y="328610"/>
                  <a:pt x="1813921" y="382369"/>
                  <a:pt x="1823973" y="408592"/>
                </a:cubicBezTo>
                <a:cubicBezTo>
                  <a:pt x="1827469" y="417771"/>
                  <a:pt x="1906797" y="688095"/>
                  <a:pt x="1907234" y="690280"/>
                </a:cubicBezTo>
                <a:cubicBezTo>
                  <a:pt x="1911386" y="705140"/>
                  <a:pt x="1912915" y="704266"/>
                  <a:pt x="1926465" y="698148"/>
                </a:cubicBezTo>
                <a:cubicBezTo>
                  <a:pt x="1965581" y="680010"/>
                  <a:pt x="2005791" y="670613"/>
                  <a:pt x="2046438" y="694651"/>
                </a:cubicBezTo>
                <a:cubicBezTo>
                  <a:pt x="2052776" y="698366"/>
                  <a:pt x="2059113" y="702081"/>
                  <a:pt x="2065013" y="706014"/>
                </a:cubicBezTo>
                <a:cubicBezTo>
                  <a:pt x="2069820" y="709293"/>
                  <a:pt x="2073536" y="709074"/>
                  <a:pt x="2076595" y="703392"/>
                </a:cubicBezTo>
                <a:cubicBezTo>
                  <a:pt x="2090581" y="677168"/>
                  <a:pt x="2114401" y="669082"/>
                  <a:pt x="2142155" y="667553"/>
                </a:cubicBezTo>
                <a:cubicBezTo>
                  <a:pt x="2175371" y="665804"/>
                  <a:pt x="2204873" y="675420"/>
                  <a:pt x="2230442" y="696399"/>
                </a:cubicBezTo>
                <a:cubicBezTo>
                  <a:pt x="2245302" y="708637"/>
                  <a:pt x="2261255" y="711259"/>
                  <a:pt x="2279612" y="706670"/>
                </a:cubicBezTo>
                <a:cubicBezTo>
                  <a:pt x="2296220" y="702518"/>
                  <a:pt x="2312391" y="696399"/>
                  <a:pt x="2328562" y="691592"/>
                </a:cubicBezTo>
                <a:cubicBezTo>
                  <a:pt x="2365712" y="680446"/>
                  <a:pt x="2394996" y="692903"/>
                  <a:pt x="2419034" y="721093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B06473-3B8F-4E79-A2CA-FE5AA14E6B10}"/>
              </a:ext>
            </a:extLst>
          </p:cNvPr>
          <p:cNvGrpSpPr/>
          <p:nvPr/>
        </p:nvGrpSpPr>
        <p:grpSpPr>
          <a:xfrm rot="1587316">
            <a:off x="909065" y="3818987"/>
            <a:ext cx="1555538" cy="2302642"/>
            <a:chOff x="6477000" y="3016250"/>
            <a:chExt cx="1328738" cy="1966913"/>
          </a:xfrm>
        </p:grpSpPr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B4FA53BD-6B07-46FB-8E73-F1977477D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162300"/>
              <a:ext cx="1328738" cy="1820863"/>
            </a:xfrm>
            <a:custGeom>
              <a:avLst/>
              <a:gdLst>
                <a:gd name="T0" fmla="*/ 353 w 353"/>
                <a:gd name="T1" fmla="*/ 461 h 485"/>
                <a:gd name="T2" fmla="*/ 329 w 353"/>
                <a:gd name="T3" fmla="*/ 485 h 485"/>
                <a:gd name="T4" fmla="*/ 24 w 353"/>
                <a:gd name="T5" fmla="*/ 485 h 485"/>
                <a:gd name="T6" fmla="*/ 0 w 353"/>
                <a:gd name="T7" fmla="*/ 461 h 485"/>
                <a:gd name="T8" fmla="*/ 0 w 353"/>
                <a:gd name="T9" fmla="*/ 24 h 485"/>
                <a:gd name="T10" fmla="*/ 24 w 353"/>
                <a:gd name="T11" fmla="*/ 0 h 485"/>
                <a:gd name="T12" fmla="*/ 329 w 353"/>
                <a:gd name="T13" fmla="*/ 0 h 485"/>
                <a:gd name="T14" fmla="*/ 353 w 353"/>
                <a:gd name="T15" fmla="*/ 24 h 485"/>
                <a:gd name="T16" fmla="*/ 353 w 353"/>
                <a:gd name="T17" fmla="*/ 461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485">
                  <a:moveTo>
                    <a:pt x="353" y="461"/>
                  </a:moveTo>
                  <a:cubicBezTo>
                    <a:pt x="353" y="475"/>
                    <a:pt x="343" y="485"/>
                    <a:pt x="329" y="485"/>
                  </a:cubicBezTo>
                  <a:cubicBezTo>
                    <a:pt x="24" y="485"/>
                    <a:pt x="24" y="485"/>
                    <a:pt x="24" y="485"/>
                  </a:cubicBezTo>
                  <a:cubicBezTo>
                    <a:pt x="11" y="485"/>
                    <a:pt x="0" y="475"/>
                    <a:pt x="0" y="46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3" y="0"/>
                    <a:pt x="353" y="11"/>
                    <a:pt x="353" y="24"/>
                  </a:cubicBezTo>
                  <a:lnTo>
                    <a:pt x="353" y="4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7DDC5813-58D8-4CB9-9061-D232103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7650" y="3302000"/>
              <a:ext cx="1087438" cy="150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BE959B4F-7DAB-4E34-981E-329FB1AFA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300" y="3294062"/>
              <a:ext cx="1101725" cy="1520825"/>
            </a:xfrm>
            <a:custGeom>
              <a:avLst/>
              <a:gdLst>
                <a:gd name="T0" fmla="*/ 689 w 694"/>
                <a:gd name="T1" fmla="*/ 953 h 958"/>
                <a:gd name="T2" fmla="*/ 689 w 694"/>
                <a:gd name="T3" fmla="*/ 948 h 958"/>
                <a:gd name="T4" fmla="*/ 9 w 694"/>
                <a:gd name="T5" fmla="*/ 948 h 958"/>
                <a:gd name="T6" fmla="*/ 9 w 694"/>
                <a:gd name="T7" fmla="*/ 9 h 958"/>
                <a:gd name="T8" fmla="*/ 684 w 694"/>
                <a:gd name="T9" fmla="*/ 9 h 958"/>
                <a:gd name="T10" fmla="*/ 684 w 694"/>
                <a:gd name="T11" fmla="*/ 953 h 958"/>
                <a:gd name="T12" fmla="*/ 689 w 694"/>
                <a:gd name="T13" fmla="*/ 953 h 958"/>
                <a:gd name="T14" fmla="*/ 689 w 694"/>
                <a:gd name="T15" fmla="*/ 948 h 958"/>
                <a:gd name="T16" fmla="*/ 689 w 694"/>
                <a:gd name="T17" fmla="*/ 953 h 958"/>
                <a:gd name="T18" fmla="*/ 694 w 694"/>
                <a:gd name="T19" fmla="*/ 953 h 958"/>
                <a:gd name="T20" fmla="*/ 694 w 694"/>
                <a:gd name="T21" fmla="*/ 0 h 958"/>
                <a:gd name="T22" fmla="*/ 0 w 694"/>
                <a:gd name="T23" fmla="*/ 0 h 958"/>
                <a:gd name="T24" fmla="*/ 0 w 694"/>
                <a:gd name="T25" fmla="*/ 958 h 958"/>
                <a:gd name="T26" fmla="*/ 694 w 694"/>
                <a:gd name="T27" fmla="*/ 958 h 958"/>
                <a:gd name="T28" fmla="*/ 694 w 694"/>
                <a:gd name="T29" fmla="*/ 953 h 958"/>
                <a:gd name="T30" fmla="*/ 689 w 694"/>
                <a:gd name="T31" fmla="*/ 953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958">
                  <a:moveTo>
                    <a:pt x="689" y="953"/>
                  </a:moveTo>
                  <a:lnTo>
                    <a:pt x="689" y="948"/>
                  </a:lnTo>
                  <a:lnTo>
                    <a:pt x="9" y="948"/>
                  </a:lnTo>
                  <a:lnTo>
                    <a:pt x="9" y="9"/>
                  </a:lnTo>
                  <a:lnTo>
                    <a:pt x="684" y="9"/>
                  </a:lnTo>
                  <a:lnTo>
                    <a:pt x="684" y="953"/>
                  </a:lnTo>
                  <a:lnTo>
                    <a:pt x="689" y="953"/>
                  </a:lnTo>
                  <a:lnTo>
                    <a:pt x="689" y="948"/>
                  </a:lnTo>
                  <a:lnTo>
                    <a:pt x="689" y="953"/>
                  </a:lnTo>
                  <a:lnTo>
                    <a:pt x="694" y="953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958"/>
                  </a:lnTo>
                  <a:lnTo>
                    <a:pt x="694" y="958"/>
                  </a:lnTo>
                  <a:lnTo>
                    <a:pt x="694" y="953"/>
                  </a:lnTo>
                  <a:lnTo>
                    <a:pt x="689" y="9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3C666D1B-AC85-4D2A-99E2-A162377C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609975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D04960E5-FE25-4A27-91D8-4279B67D5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609975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0C3797F-AD4E-4A8B-87FF-60021E76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586163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DF59732-B6E8-4602-9579-66A28CF2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3759200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28">
              <a:extLst>
                <a:ext uri="{FF2B5EF4-FFF2-40B4-BE49-F238E27FC236}">
                  <a16:creationId xmlns:a16="http://schemas.microsoft.com/office/drawing/2014/main" id="{64144774-FF37-417B-926B-E037159D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3759200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A6FAF1A-F505-471C-885C-E205BA6C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3736975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B32C509F-3E31-41D9-8AC4-92E90253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3913188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AEA69708-0D7D-4AB0-8116-382721B8A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3913188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76CC40C8-185D-41E9-BD75-38FD74201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90963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10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3">
              <a:extLst>
                <a:ext uri="{FF2B5EF4-FFF2-40B4-BE49-F238E27FC236}">
                  <a16:creationId xmlns:a16="http://schemas.microsoft.com/office/drawing/2014/main" id="{56204A8E-422B-4477-AA71-084ACD5AF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0671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34">
              <a:extLst>
                <a:ext uri="{FF2B5EF4-FFF2-40B4-BE49-F238E27FC236}">
                  <a16:creationId xmlns:a16="http://schemas.microsoft.com/office/drawing/2014/main" id="{589F9D0F-6288-4CE6-9036-D12F6D9D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0671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817E8965-0391-4E7D-92E5-241CD66A4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044950"/>
              <a:ext cx="884238" cy="44450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9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76E7CEDE-A339-4E90-8389-F88BD1922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2211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1ED853F1-FF35-4615-8CFA-ABD102A77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2211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2B9B17A9-5A00-4431-AFFD-7FC4B6096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198938"/>
              <a:ext cx="755650" cy="44450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2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8B0B5EE5-0686-498F-AD62-FCBA67B6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563" y="4525963"/>
              <a:ext cx="711200" cy="0"/>
            </a:xfrm>
            <a:custGeom>
              <a:avLst/>
              <a:gdLst>
                <a:gd name="T0" fmla="*/ 0 w 448"/>
                <a:gd name="T1" fmla="*/ 448 w 448"/>
                <a:gd name="T2" fmla="*/ 0 w 44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48">
                  <a:moveTo>
                    <a:pt x="0" y="0"/>
                  </a:moveTo>
                  <a:lnTo>
                    <a:pt x="4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4F55C4E-2F21-4459-8B45-F1B95591D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6563" y="4525963"/>
              <a:ext cx="711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74254297-B497-44A4-ACA8-D16D76865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4502150"/>
              <a:ext cx="755650" cy="46038"/>
            </a:xfrm>
            <a:custGeom>
              <a:avLst/>
              <a:gdLst>
                <a:gd name="T0" fmla="*/ 6 w 201"/>
                <a:gd name="T1" fmla="*/ 12 h 12"/>
                <a:gd name="T2" fmla="*/ 195 w 201"/>
                <a:gd name="T3" fmla="*/ 12 h 12"/>
                <a:gd name="T4" fmla="*/ 201 w 201"/>
                <a:gd name="T5" fmla="*/ 6 h 12"/>
                <a:gd name="T6" fmla="*/ 195 w 201"/>
                <a:gd name="T7" fmla="*/ 0 h 12"/>
                <a:gd name="T8" fmla="*/ 6 w 201"/>
                <a:gd name="T9" fmla="*/ 0 h 12"/>
                <a:gd name="T10" fmla="*/ 0 w 201"/>
                <a:gd name="T11" fmla="*/ 6 h 12"/>
                <a:gd name="T12" fmla="*/ 6 w 20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2">
                  <a:moveTo>
                    <a:pt x="6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9" y="12"/>
                    <a:pt x="201" y="9"/>
                    <a:pt x="201" y="6"/>
                  </a:cubicBezTo>
                  <a:cubicBezTo>
                    <a:pt x="201" y="3"/>
                    <a:pt x="199" y="0"/>
                    <a:pt x="19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DF6E09B7-4F04-4CFE-B4E3-707733FFB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475" y="4371975"/>
              <a:ext cx="839788" cy="0"/>
            </a:xfrm>
            <a:custGeom>
              <a:avLst/>
              <a:gdLst>
                <a:gd name="T0" fmla="*/ 0 w 529"/>
                <a:gd name="T1" fmla="*/ 529 w 529"/>
                <a:gd name="T2" fmla="*/ 0 w 5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29">
                  <a:moveTo>
                    <a:pt x="0" y="0"/>
                  </a:moveTo>
                  <a:lnTo>
                    <a:pt x="5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3">
              <a:extLst>
                <a:ext uri="{FF2B5EF4-FFF2-40B4-BE49-F238E27FC236}">
                  <a16:creationId xmlns:a16="http://schemas.microsoft.com/office/drawing/2014/main" id="{C6A6EF8B-04A3-42B0-A128-BAAD811E3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1475" y="4371975"/>
              <a:ext cx="8397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59371498-43FE-405F-AFFE-2CB2BD4FF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9250" y="4348163"/>
              <a:ext cx="884238" cy="46038"/>
            </a:xfrm>
            <a:custGeom>
              <a:avLst/>
              <a:gdLst>
                <a:gd name="T0" fmla="*/ 6 w 235"/>
                <a:gd name="T1" fmla="*/ 12 h 12"/>
                <a:gd name="T2" fmla="*/ 229 w 235"/>
                <a:gd name="T3" fmla="*/ 12 h 12"/>
                <a:gd name="T4" fmla="*/ 235 w 235"/>
                <a:gd name="T5" fmla="*/ 6 h 12"/>
                <a:gd name="T6" fmla="*/ 229 w 235"/>
                <a:gd name="T7" fmla="*/ 0 h 12"/>
                <a:gd name="T8" fmla="*/ 6 w 235"/>
                <a:gd name="T9" fmla="*/ 0 h 12"/>
                <a:gd name="T10" fmla="*/ 0 w 235"/>
                <a:gd name="T11" fmla="*/ 6 h 12"/>
                <a:gd name="T12" fmla="*/ 6 w 235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12">
                  <a:moveTo>
                    <a:pt x="6" y="12"/>
                  </a:moveTo>
                  <a:cubicBezTo>
                    <a:pt x="229" y="12"/>
                    <a:pt x="229" y="12"/>
                    <a:pt x="229" y="12"/>
                  </a:cubicBezTo>
                  <a:cubicBezTo>
                    <a:pt x="232" y="12"/>
                    <a:pt x="235" y="10"/>
                    <a:pt x="235" y="6"/>
                  </a:cubicBezTo>
                  <a:cubicBezTo>
                    <a:pt x="235" y="3"/>
                    <a:pt x="232" y="0"/>
                    <a:pt x="22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5">
              <a:extLst>
                <a:ext uri="{FF2B5EF4-FFF2-40B4-BE49-F238E27FC236}">
                  <a16:creationId xmlns:a16="http://schemas.microsoft.com/office/drawing/2014/main" id="{A33F882E-EBD8-4491-87C2-0196547FA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950" y="3200400"/>
              <a:ext cx="604838" cy="184150"/>
            </a:xfrm>
            <a:custGeom>
              <a:avLst/>
              <a:gdLst>
                <a:gd name="T0" fmla="*/ 161 w 161"/>
                <a:gd name="T1" fmla="*/ 36 h 49"/>
                <a:gd name="T2" fmla="*/ 126 w 161"/>
                <a:gd name="T3" fmla="*/ 0 h 49"/>
                <a:gd name="T4" fmla="*/ 36 w 161"/>
                <a:gd name="T5" fmla="*/ 0 h 49"/>
                <a:gd name="T6" fmla="*/ 0 w 161"/>
                <a:gd name="T7" fmla="*/ 36 h 49"/>
                <a:gd name="T8" fmla="*/ 0 w 161"/>
                <a:gd name="T9" fmla="*/ 36 h 49"/>
                <a:gd name="T10" fmla="*/ 13 w 161"/>
                <a:gd name="T11" fmla="*/ 49 h 49"/>
                <a:gd name="T12" fmla="*/ 148 w 161"/>
                <a:gd name="T13" fmla="*/ 49 h 49"/>
                <a:gd name="T14" fmla="*/ 161 w 161"/>
                <a:gd name="T15" fmla="*/ 3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49">
                  <a:moveTo>
                    <a:pt x="161" y="36"/>
                  </a:moveTo>
                  <a:cubicBezTo>
                    <a:pt x="161" y="16"/>
                    <a:pt x="146" y="0"/>
                    <a:pt x="12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6" y="49"/>
                    <a:pt x="13" y="49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55" y="49"/>
                    <a:pt x="161" y="43"/>
                    <a:pt x="161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1AE29EF4-21FB-419D-BDCA-98B66E0DE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3016250"/>
              <a:ext cx="304800" cy="303213"/>
            </a:xfrm>
            <a:custGeom>
              <a:avLst/>
              <a:gdLst>
                <a:gd name="T0" fmla="*/ 41 w 81"/>
                <a:gd name="T1" fmla="*/ 0 h 81"/>
                <a:gd name="T2" fmla="*/ 0 w 81"/>
                <a:gd name="T3" fmla="*/ 40 h 81"/>
                <a:gd name="T4" fmla="*/ 41 w 81"/>
                <a:gd name="T5" fmla="*/ 81 h 81"/>
                <a:gd name="T6" fmla="*/ 81 w 81"/>
                <a:gd name="T7" fmla="*/ 40 h 81"/>
                <a:gd name="T8" fmla="*/ 41 w 81"/>
                <a:gd name="T9" fmla="*/ 0 h 81"/>
                <a:gd name="T10" fmla="*/ 41 w 81"/>
                <a:gd name="T11" fmla="*/ 69 h 81"/>
                <a:gd name="T12" fmla="*/ 12 w 81"/>
                <a:gd name="T13" fmla="*/ 40 h 81"/>
                <a:gd name="T14" fmla="*/ 41 w 81"/>
                <a:gd name="T15" fmla="*/ 12 h 81"/>
                <a:gd name="T16" fmla="*/ 69 w 81"/>
                <a:gd name="T17" fmla="*/ 40 h 81"/>
                <a:gd name="T18" fmla="*/ 41 w 81"/>
                <a:gd name="T19" fmla="*/ 6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1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63"/>
                    <a:pt x="18" y="81"/>
                    <a:pt x="41" y="81"/>
                  </a:cubicBezTo>
                  <a:cubicBezTo>
                    <a:pt x="63" y="81"/>
                    <a:pt x="81" y="63"/>
                    <a:pt x="81" y="40"/>
                  </a:cubicBezTo>
                  <a:cubicBezTo>
                    <a:pt x="81" y="18"/>
                    <a:pt x="63" y="0"/>
                    <a:pt x="41" y="0"/>
                  </a:cubicBezTo>
                  <a:close/>
                  <a:moveTo>
                    <a:pt x="41" y="69"/>
                  </a:moveTo>
                  <a:cubicBezTo>
                    <a:pt x="25" y="69"/>
                    <a:pt x="12" y="56"/>
                    <a:pt x="12" y="40"/>
                  </a:cubicBezTo>
                  <a:cubicBezTo>
                    <a:pt x="12" y="24"/>
                    <a:pt x="25" y="12"/>
                    <a:pt x="41" y="12"/>
                  </a:cubicBezTo>
                  <a:cubicBezTo>
                    <a:pt x="56" y="12"/>
                    <a:pt x="69" y="24"/>
                    <a:pt x="69" y="40"/>
                  </a:cubicBezTo>
                  <a:cubicBezTo>
                    <a:pt x="69" y="56"/>
                    <a:pt x="56" y="69"/>
                    <a:pt x="41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5C310A7-401F-423F-8320-EEB523B9B3B5}"/>
              </a:ext>
            </a:extLst>
          </p:cNvPr>
          <p:cNvSpPr/>
          <p:nvPr/>
        </p:nvSpPr>
        <p:spPr>
          <a:xfrm rot="2717603">
            <a:off x="-173015" y="4960000"/>
            <a:ext cx="751360" cy="834887"/>
          </a:xfrm>
          <a:custGeom>
            <a:avLst/>
            <a:gdLst>
              <a:gd name="connsiteX0" fmla="*/ 184970 w 751360"/>
              <a:gd name="connsiteY0" fmla="*/ 3969 h 834887"/>
              <a:gd name="connsiteX1" fmla="*/ 218776 w 751360"/>
              <a:gd name="connsiteY1" fmla="*/ 9240 h 834887"/>
              <a:gd name="connsiteX2" fmla="*/ 474653 w 751360"/>
              <a:gd name="connsiteY2" fmla="*/ 128216 h 834887"/>
              <a:gd name="connsiteX3" fmla="*/ 680823 w 751360"/>
              <a:gd name="connsiteY3" fmla="*/ 223558 h 834887"/>
              <a:gd name="connsiteX4" fmla="*/ 701195 w 751360"/>
              <a:gd name="connsiteY4" fmla="*/ 239449 h 834887"/>
              <a:gd name="connsiteX5" fmla="*/ 737865 w 751360"/>
              <a:gd name="connsiteY5" fmla="*/ 255339 h 834887"/>
              <a:gd name="connsiteX6" fmla="*/ 746829 w 751360"/>
              <a:gd name="connsiteY6" fmla="*/ 282230 h 834887"/>
              <a:gd name="connsiteX7" fmla="*/ 562663 w 751360"/>
              <a:gd name="connsiteY7" fmla="*/ 670937 h 834887"/>
              <a:gd name="connsiteX8" fmla="*/ 485328 w 751360"/>
              <a:gd name="connsiteY8" fmla="*/ 834887 h 834887"/>
              <a:gd name="connsiteX9" fmla="*/ 0 w 751360"/>
              <a:gd name="connsiteY9" fmla="*/ 354504 h 834887"/>
              <a:gd name="connsiteX10" fmla="*/ 101839 w 751360"/>
              <a:gd name="connsiteY10" fmla="*/ 158774 h 834887"/>
              <a:gd name="connsiteX11" fmla="*/ 176401 w 751360"/>
              <a:gd name="connsiteY11" fmla="*/ 14130 h 834887"/>
              <a:gd name="connsiteX12" fmla="*/ 184970 w 751360"/>
              <a:gd name="connsiteY12" fmla="*/ 3969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1360" h="834887">
                <a:moveTo>
                  <a:pt x="184970" y="3969"/>
                </a:moveTo>
                <a:cubicBezTo>
                  <a:pt x="192343" y="-2983"/>
                  <a:pt x="197996" y="-539"/>
                  <a:pt x="218776" y="9240"/>
                </a:cubicBezTo>
                <a:lnTo>
                  <a:pt x="474653" y="128216"/>
                </a:lnTo>
                <a:lnTo>
                  <a:pt x="680823" y="223558"/>
                </a:lnTo>
                <a:cubicBezTo>
                  <a:pt x="689379" y="227225"/>
                  <a:pt x="698343" y="229670"/>
                  <a:pt x="701195" y="239449"/>
                </a:cubicBezTo>
                <a:cubicBezTo>
                  <a:pt x="713419" y="244745"/>
                  <a:pt x="725234" y="251265"/>
                  <a:pt x="737865" y="255339"/>
                </a:cubicBezTo>
                <a:cubicBezTo>
                  <a:pt x="754163" y="260636"/>
                  <a:pt x="753756" y="268377"/>
                  <a:pt x="746829" y="282230"/>
                </a:cubicBezTo>
                <a:cubicBezTo>
                  <a:pt x="684896" y="411799"/>
                  <a:pt x="623780" y="541368"/>
                  <a:pt x="562663" y="670937"/>
                </a:cubicBezTo>
                <a:lnTo>
                  <a:pt x="485328" y="834887"/>
                </a:lnTo>
                <a:lnTo>
                  <a:pt x="0" y="354504"/>
                </a:lnTo>
                <a:lnTo>
                  <a:pt x="101839" y="158774"/>
                </a:lnTo>
                <a:cubicBezTo>
                  <a:pt x="127100" y="110694"/>
                  <a:pt x="152361" y="62616"/>
                  <a:pt x="176401" y="14130"/>
                </a:cubicBezTo>
                <a:cubicBezTo>
                  <a:pt x="179864" y="9648"/>
                  <a:pt x="182513" y="6286"/>
                  <a:pt x="184970" y="3969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769BEC89-BFE1-480F-BA4F-C7B0C9FABF72}"/>
              </a:ext>
            </a:extLst>
          </p:cNvPr>
          <p:cNvSpPr/>
          <p:nvPr/>
        </p:nvSpPr>
        <p:spPr>
          <a:xfrm rot="578905">
            <a:off x="1255322" y="5572258"/>
            <a:ext cx="1098009" cy="279768"/>
          </a:xfrm>
          <a:custGeom>
            <a:avLst/>
            <a:gdLst>
              <a:gd name="connsiteX0" fmla="*/ 58249 w 1098009"/>
              <a:gd name="connsiteY0" fmla="*/ 232663 h 279768"/>
              <a:gd name="connsiteX1" fmla="*/ 125616 w 1098009"/>
              <a:gd name="connsiteY1" fmla="*/ 279768 h 279768"/>
              <a:gd name="connsiteX2" fmla="*/ 0 w 1098009"/>
              <a:gd name="connsiteY2" fmla="*/ 268625 h 279768"/>
              <a:gd name="connsiteX3" fmla="*/ 58249 w 1098009"/>
              <a:gd name="connsiteY3" fmla="*/ 232663 h 279768"/>
              <a:gd name="connsiteX4" fmla="*/ 1066212 w 1098009"/>
              <a:gd name="connsiteY4" fmla="*/ 1186 h 279768"/>
              <a:gd name="connsiteX5" fmla="*/ 1083940 w 1098009"/>
              <a:gd name="connsiteY5" fmla="*/ 11822 h 279768"/>
              <a:gd name="connsiteX6" fmla="*/ 1097110 w 1098009"/>
              <a:gd name="connsiteY6" fmla="*/ 72604 h 279768"/>
              <a:gd name="connsiteX7" fmla="*/ 1087992 w 1098009"/>
              <a:gd name="connsiteY7" fmla="*/ 86280 h 279768"/>
              <a:gd name="connsiteX8" fmla="*/ 348989 w 1098009"/>
              <a:gd name="connsiteY8" fmla="*/ 236208 h 279768"/>
              <a:gd name="connsiteX9" fmla="*/ 317079 w 1098009"/>
              <a:gd name="connsiteY9" fmla="*/ 228104 h 279768"/>
              <a:gd name="connsiteX10" fmla="*/ 248699 w 1098009"/>
              <a:gd name="connsiteY10" fmla="*/ 165296 h 279768"/>
              <a:gd name="connsiteX11" fmla="*/ 1066212 w 1098009"/>
              <a:gd name="connsiteY11" fmla="*/ 1186 h 27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009" h="279768">
                <a:moveTo>
                  <a:pt x="58249" y="232663"/>
                </a:moveTo>
                <a:cubicBezTo>
                  <a:pt x="82562" y="245832"/>
                  <a:pt x="103836" y="263560"/>
                  <a:pt x="125616" y="279768"/>
                </a:cubicBezTo>
                <a:cubicBezTo>
                  <a:pt x="85094" y="276223"/>
                  <a:pt x="44573" y="272677"/>
                  <a:pt x="0" y="268625"/>
                </a:cubicBezTo>
                <a:cubicBezTo>
                  <a:pt x="20767" y="255456"/>
                  <a:pt x="39508" y="243806"/>
                  <a:pt x="58249" y="232663"/>
                </a:cubicBezTo>
                <a:close/>
                <a:moveTo>
                  <a:pt x="1066212" y="1186"/>
                </a:moveTo>
                <a:cubicBezTo>
                  <a:pt x="1075836" y="-841"/>
                  <a:pt x="1081914" y="-1854"/>
                  <a:pt x="1083940" y="11822"/>
                </a:cubicBezTo>
                <a:cubicBezTo>
                  <a:pt x="1086473" y="32083"/>
                  <a:pt x="1091538" y="52850"/>
                  <a:pt x="1097110" y="72604"/>
                </a:cubicBezTo>
                <a:cubicBezTo>
                  <a:pt x="1100149" y="83241"/>
                  <a:pt x="1095084" y="84760"/>
                  <a:pt x="1087992" y="86280"/>
                </a:cubicBezTo>
                <a:cubicBezTo>
                  <a:pt x="1075836" y="88812"/>
                  <a:pt x="381406" y="229117"/>
                  <a:pt x="348989" y="236208"/>
                </a:cubicBezTo>
                <a:cubicBezTo>
                  <a:pt x="336832" y="238740"/>
                  <a:pt x="327208" y="238234"/>
                  <a:pt x="317079" y="228104"/>
                </a:cubicBezTo>
                <a:cubicBezTo>
                  <a:pt x="296311" y="206830"/>
                  <a:pt x="273518" y="187583"/>
                  <a:pt x="248699" y="165296"/>
                </a:cubicBezTo>
                <a:cubicBezTo>
                  <a:pt x="278583" y="159724"/>
                  <a:pt x="1046458" y="5238"/>
                  <a:pt x="1066212" y="118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F5E746BC-3350-41F9-84C5-CA7FC663E46B}"/>
              </a:ext>
            </a:extLst>
          </p:cNvPr>
          <p:cNvSpPr/>
          <p:nvPr/>
        </p:nvSpPr>
        <p:spPr>
          <a:xfrm rot="578905">
            <a:off x="327149" y="4514057"/>
            <a:ext cx="2328005" cy="1837744"/>
          </a:xfrm>
          <a:custGeom>
            <a:avLst/>
            <a:gdLst>
              <a:gd name="connsiteX0" fmla="*/ 1352938 w 2328005"/>
              <a:gd name="connsiteY0" fmla="*/ 868370 h 1837744"/>
              <a:gd name="connsiteX1" fmla="*/ 1475452 w 2328005"/>
              <a:gd name="connsiteY1" fmla="*/ 875207 h 1837744"/>
              <a:gd name="connsiteX2" fmla="*/ 1492673 w 2328005"/>
              <a:gd name="connsiteY2" fmla="*/ 879766 h 1837744"/>
              <a:gd name="connsiteX3" fmla="*/ 1564091 w 2328005"/>
              <a:gd name="connsiteY3" fmla="*/ 901040 h 1837744"/>
              <a:gd name="connsiteX4" fmla="*/ 1586885 w 2328005"/>
              <a:gd name="connsiteY4" fmla="*/ 904078 h 1837744"/>
              <a:gd name="connsiteX5" fmla="*/ 1724656 w 2328005"/>
              <a:gd name="connsiteY5" fmla="*/ 886857 h 1837744"/>
              <a:gd name="connsiteX6" fmla="*/ 1822413 w 2328005"/>
              <a:gd name="connsiteY6" fmla="*/ 889389 h 1837744"/>
              <a:gd name="connsiteX7" fmla="*/ 1886234 w 2328005"/>
              <a:gd name="connsiteY7" fmla="*/ 930924 h 1837744"/>
              <a:gd name="connsiteX8" fmla="*/ 1917132 w 2328005"/>
              <a:gd name="connsiteY8" fmla="*/ 951691 h 1837744"/>
              <a:gd name="connsiteX9" fmla="*/ 1962718 w 2328005"/>
              <a:gd name="connsiteY9" fmla="*/ 983601 h 1837744"/>
              <a:gd name="connsiteX10" fmla="*/ 1987537 w 2328005"/>
              <a:gd name="connsiteY10" fmla="*/ 1011459 h 1837744"/>
              <a:gd name="connsiteX11" fmla="*/ 1251066 w 2328005"/>
              <a:gd name="connsiteY11" fmla="*/ 1165945 h 1837744"/>
              <a:gd name="connsiteX12" fmla="*/ 1248027 w 2328005"/>
              <a:gd name="connsiteY12" fmla="*/ 1175569 h 1837744"/>
              <a:gd name="connsiteX13" fmla="*/ 1308302 w 2328005"/>
              <a:gd name="connsiteY13" fmla="*/ 1228753 h 1837744"/>
              <a:gd name="connsiteX14" fmla="*/ 1334134 w 2328005"/>
              <a:gd name="connsiteY14" fmla="*/ 1229260 h 1837744"/>
              <a:gd name="connsiteX15" fmla="*/ 2030591 w 2328005"/>
              <a:gd name="connsiteY15" fmla="*/ 1090982 h 1837744"/>
              <a:gd name="connsiteX16" fmla="*/ 2054903 w 2328005"/>
              <a:gd name="connsiteY16" fmla="*/ 1123398 h 1837744"/>
              <a:gd name="connsiteX17" fmla="*/ 2328005 w 2328005"/>
              <a:gd name="connsiteY17" fmla="*/ 1509212 h 1837744"/>
              <a:gd name="connsiteX18" fmla="*/ 1890846 w 2328005"/>
              <a:gd name="connsiteY18" fmla="*/ 1837539 h 1837744"/>
              <a:gd name="connsiteX19" fmla="*/ 1695475 w 2328005"/>
              <a:gd name="connsiteY19" fmla="*/ 1616268 h 1837744"/>
              <a:gd name="connsiteX20" fmla="*/ 1461234 w 2328005"/>
              <a:gd name="connsiteY20" fmla="*/ 1539142 h 1837744"/>
              <a:gd name="connsiteX21" fmla="*/ 1230805 w 2328005"/>
              <a:gd name="connsiteY21" fmla="*/ 1421228 h 1837744"/>
              <a:gd name="connsiteX22" fmla="*/ 1137607 w 2328005"/>
              <a:gd name="connsiteY22" fmla="*/ 1336641 h 1837744"/>
              <a:gd name="connsiteX23" fmla="*/ 1105190 w 2328005"/>
              <a:gd name="connsiteY23" fmla="*/ 1279912 h 1837744"/>
              <a:gd name="connsiteX24" fmla="*/ 1037823 w 2328005"/>
              <a:gd name="connsiteY24" fmla="*/ 1232806 h 1837744"/>
              <a:gd name="connsiteX25" fmla="*/ 1012498 w 2328005"/>
              <a:gd name="connsiteY25" fmla="*/ 1191271 h 1837744"/>
              <a:gd name="connsiteX26" fmla="*/ 1075812 w 2328005"/>
              <a:gd name="connsiteY26" fmla="*/ 1123398 h 1837744"/>
              <a:gd name="connsiteX27" fmla="*/ 1122917 w 2328005"/>
              <a:gd name="connsiteY27" fmla="*/ 1098073 h 1837744"/>
              <a:gd name="connsiteX28" fmla="*/ 1244988 w 2328005"/>
              <a:gd name="connsiteY28" fmla="*/ 938521 h 1837744"/>
              <a:gd name="connsiteX29" fmla="*/ 1313367 w 2328005"/>
              <a:gd name="connsiteY29" fmla="*/ 884831 h 1837744"/>
              <a:gd name="connsiteX30" fmla="*/ 1352938 w 2328005"/>
              <a:gd name="connsiteY30" fmla="*/ 868370 h 1837744"/>
              <a:gd name="connsiteX31" fmla="*/ 624850 w 2328005"/>
              <a:gd name="connsiteY31" fmla="*/ 11 h 1837744"/>
              <a:gd name="connsiteX32" fmla="*/ 651531 w 2328005"/>
              <a:gd name="connsiteY32" fmla="*/ 10872 h 1837744"/>
              <a:gd name="connsiteX33" fmla="*/ 653875 w 2328005"/>
              <a:gd name="connsiteY33" fmla="*/ 74725 h 1837744"/>
              <a:gd name="connsiteX34" fmla="*/ 608687 w 2328005"/>
              <a:gd name="connsiteY34" fmla="*/ 126552 h 1837744"/>
              <a:gd name="connsiteX35" fmla="*/ 694621 w 2328005"/>
              <a:gd name="connsiteY35" fmla="*/ 93416 h 1837744"/>
              <a:gd name="connsiteX36" fmla="*/ 815750 w 2328005"/>
              <a:gd name="connsiteY36" fmla="*/ 59445 h 1837744"/>
              <a:gd name="connsiteX37" fmla="*/ 866339 w 2328005"/>
              <a:gd name="connsiteY37" fmla="*/ 58118 h 1837744"/>
              <a:gd name="connsiteX38" fmla="*/ 895795 w 2328005"/>
              <a:gd name="connsiteY38" fmla="*/ 135900 h 1837744"/>
              <a:gd name="connsiteX39" fmla="*/ 972751 w 2328005"/>
              <a:gd name="connsiteY39" fmla="*/ 117382 h 1837744"/>
              <a:gd name="connsiteX40" fmla="*/ 1013012 w 2328005"/>
              <a:gd name="connsiteY40" fmla="*/ 117174 h 1837744"/>
              <a:gd name="connsiteX41" fmla="*/ 1045375 w 2328005"/>
              <a:gd name="connsiteY41" fmla="*/ 186008 h 1837744"/>
              <a:gd name="connsiteX42" fmla="*/ 994321 w 2328005"/>
              <a:gd name="connsiteY42" fmla="*/ 234130 h 1837744"/>
              <a:gd name="connsiteX43" fmla="*/ 850090 w 2328005"/>
              <a:gd name="connsiteY43" fmla="*/ 312201 h 1837744"/>
              <a:gd name="connsiteX44" fmla="*/ 675866 w 2328005"/>
              <a:gd name="connsiteY44" fmla="*/ 497120 h 1837744"/>
              <a:gd name="connsiteX45" fmla="*/ 655208 w 2328005"/>
              <a:gd name="connsiteY45" fmla="*/ 525927 h 1837744"/>
              <a:gd name="connsiteX46" fmla="*/ 865231 w 2328005"/>
              <a:gd name="connsiteY46" fmla="*/ 421832 h 1837744"/>
              <a:gd name="connsiteX47" fmla="*/ 1021286 w 2328005"/>
              <a:gd name="connsiteY47" fmla="*/ 302101 h 1837744"/>
              <a:gd name="connsiteX48" fmla="*/ 1077606 w 2328005"/>
              <a:gd name="connsiteY48" fmla="*/ 275304 h 1837744"/>
              <a:gd name="connsiteX49" fmla="*/ 1135640 w 2328005"/>
              <a:gd name="connsiteY49" fmla="*/ 294358 h 1837744"/>
              <a:gd name="connsiteX50" fmla="*/ 1128862 w 2328005"/>
              <a:gd name="connsiteY50" fmla="*/ 347158 h 1837744"/>
              <a:gd name="connsiteX51" fmla="*/ 1028813 w 2328005"/>
              <a:gd name="connsiteY51" fmla="*/ 455910 h 1837744"/>
              <a:gd name="connsiteX52" fmla="*/ 800327 w 2328005"/>
              <a:gd name="connsiteY52" fmla="*/ 657068 h 1837744"/>
              <a:gd name="connsiteX53" fmla="*/ 576118 w 2328005"/>
              <a:gd name="connsiteY53" fmla="*/ 875332 h 1837744"/>
              <a:gd name="connsiteX54" fmla="*/ 571369 w 2328005"/>
              <a:gd name="connsiteY54" fmla="*/ 881954 h 1837744"/>
              <a:gd name="connsiteX55" fmla="*/ 583741 w 2328005"/>
              <a:gd name="connsiteY55" fmla="*/ 877289 h 1837744"/>
              <a:gd name="connsiteX56" fmla="*/ 826112 w 2328005"/>
              <a:gd name="connsiteY56" fmla="*/ 723190 h 1837744"/>
              <a:gd name="connsiteX57" fmla="*/ 977646 w 2328005"/>
              <a:gd name="connsiteY57" fmla="*/ 716038 h 1837744"/>
              <a:gd name="connsiteX58" fmla="*/ 1017891 w 2328005"/>
              <a:gd name="connsiteY58" fmla="*/ 749411 h 1837744"/>
              <a:gd name="connsiteX59" fmla="*/ 1013203 w 2328005"/>
              <a:gd name="connsiteY59" fmla="*/ 774126 h 1837744"/>
              <a:gd name="connsiteX60" fmla="*/ 737147 w 2328005"/>
              <a:gd name="connsiteY60" fmla="*/ 957718 h 1837744"/>
              <a:gd name="connsiteX61" fmla="*/ 480939 w 2328005"/>
              <a:gd name="connsiteY61" fmla="*/ 1089859 h 1837744"/>
              <a:gd name="connsiteX62" fmla="*/ 396830 w 2328005"/>
              <a:gd name="connsiteY62" fmla="*/ 1109264 h 1837744"/>
              <a:gd name="connsiteX63" fmla="*/ 287055 w 2328005"/>
              <a:gd name="connsiteY63" fmla="*/ 1125305 h 1837744"/>
              <a:gd name="connsiteX64" fmla="*/ 261671 w 2328005"/>
              <a:gd name="connsiteY64" fmla="*/ 1123646 h 1837744"/>
              <a:gd name="connsiteX65" fmla="*/ 10194 w 2328005"/>
              <a:gd name="connsiteY65" fmla="*/ 676571 h 1837744"/>
              <a:gd name="connsiteX66" fmla="*/ 0 w 2328005"/>
              <a:gd name="connsiteY66" fmla="*/ 657227 h 1837744"/>
              <a:gd name="connsiteX67" fmla="*/ 241867 w 2328005"/>
              <a:gd name="connsiteY67" fmla="*/ 342324 h 1837744"/>
              <a:gd name="connsiteX68" fmla="*/ 494032 w 2328005"/>
              <a:gd name="connsiteY68" fmla="*/ 66894 h 1837744"/>
              <a:gd name="connsiteX69" fmla="*/ 596077 w 2328005"/>
              <a:gd name="connsiteY69" fmla="*/ 5700 h 1837744"/>
              <a:gd name="connsiteX70" fmla="*/ 624850 w 2328005"/>
              <a:gd name="connsiteY70" fmla="*/ 11 h 1837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328005" h="1837744">
                <a:moveTo>
                  <a:pt x="1352938" y="868370"/>
                </a:moveTo>
                <a:cubicBezTo>
                  <a:pt x="1392921" y="857827"/>
                  <a:pt x="1434044" y="863810"/>
                  <a:pt x="1475452" y="875207"/>
                </a:cubicBezTo>
                <a:lnTo>
                  <a:pt x="1492673" y="879766"/>
                </a:lnTo>
                <a:cubicBezTo>
                  <a:pt x="1517492" y="882805"/>
                  <a:pt x="1541298" y="890909"/>
                  <a:pt x="1564091" y="901040"/>
                </a:cubicBezTo>
                <a:cubicBezTo>
                  <a:pt x="1571689" y="904079"/>
                  <a:pt x="1578780" y="905092"/>
                  <a:pt x="1586885" y="904078"/>
                </a:cubicBezTo>
                <a:cubicBezTo>
                  <a:pt x="1632470" y="896987"/>
                  <a:pt x="1678563" y="890402"/>
                  <a:pt x="1724656" y="886857"/>
                </a:cubicBezTo>
                <a:cubicBezTo>
                  <a:pt x="1757580" y="884324"/>
                  <a:pt x="1789997" y="882805"/>
                  <a:pt x="1822413" y="889389"/>
                </a:cubicBezTo>
                <a:cubicBezTo>
                  <a:pt x="1848752" y="894961"/>
                  <a:pt x="1871545" y="907118"/>
                  <a:pt x="1886234" y="930924"/>
                </a:cubicBezTo>
                <a:cubicBezTo>
                  <a:pt x="1893325" y="942573"/>
                  <a:pt x="1901936" y="949664"/>
                  <a:pt x="1917132" y="951691"/>
                </a:cubicBezTo>
                <a:cubicBezTo>
                  <a:pt x="1936886" y="953717"/>
                  <a:pt x="1950561" y="968912"/>
                  <a:pt x="1962718" y="983601"/>
                </a:cubicBezTo>
                <a:cubicBezTo>
                  <a:pt x="1970315" y="993225"/>
                  <a:pt x="1978420" y="1002849"/>
                  <a:pt x="1987537" y="1011459"/>
                </a:cubicBezTo>
                <a:cubicBezTo>
                  <a:pt x="1982979" y="1023109"/>
                  <a:pt x="1255624" y="1164426"/>
                  <a:pt x="1251066" y="1165945"/>
                </a:cubicBezTo>
                <a:cubicBezTo>
                  <a:pt x="1244988" y="1167466"/>
                  <a:pt x="1241948" y="1171011"/>
                  <a:pt x="1248027" y="1175569"/>
                </a:cubicBezTo>
                <a:cubicBezTo>
                  <a:pt x="1268793" y="1192284"/>
                  <a:pt x="1286015" y="1213558"/>
                  <a:pt x="1308302" y="1228753"/>
                </a:cubicBezTo>
                <a:cubicBezTo>
                  <a:pt x="1316406" y="1234325"/>
                  <a:pt x="1325524" y="1231286"/>
                  <a:pt x="1334134" y="1229260"/>
                </a:cubicBezTo>
                <a:lnTo>
                  <a:pt x="2030591" y="1090982"/>
                </a:lnTo>
                <a:cubicBezTo>
                  <a:pt x="2043253" y="1098073"/>
                  <a:pt x="2047812" y="1112255"/>
                  <a:pt x="2054903" y="1123398"/>
                </a:cubicBezTo>
                <a:cubicBezTo>
                  <a:pt x="2059462" y="1137074"/>
                  <a:pt x="2267775" y="1373801"/>
                  <a:pt x="2328005" y="1509212"/>
                </a:cubicBezTo>
                <a:cubicBezTo>
                  <a:pt x="2203872" y="1632333"/>
                  <a:pt x="2050398" y="1700274"/>
                  <a:pt x="1890846" y="1837539"/>
                </a:cubicBezTo>
                <a:cubicBezTo>
                  <a:pt x="1882742" y="1844630"/>
                  <a:pt x="1767078" y="1666001"/>
                  <a:pt x="1695475" y="1616268"/>
                </a:cubicBezTo>
                <a:cubicBezTo>
                  <a:pt x="1623873" y="1566536"/>
                  <a:pt x="1538679" y="1571649"/>
                  <a:pt x="1461234" y="1539142"/>
                </a:cubicBezTo>
                <a:cubicBezTo>
                  <a:pt x="1383789" y="1506636"/>
                  <a:pt x="1284743" y="1454979"/>
                  <a:pt x="1230805" y="1421228"/>
                </a:cubicBezTo>
                <a:cubicBezTo>
                  <a:pt x="1176868" y="1387478"/>
                  <a:pt x="1160400" y="1373616"/>
                  <a:pt x="1137607" y="1336641"/>
                </a:cubicBezTo>
                <a:cubicBezTo>
                  <a:pt x="1126463" y="1317899"/>
                  <a:pt x="1116333" y="1298652"/>
                  <a:pt x="1105190" y="1279912"/>
                </a:cubicBezTo>
                <a:cubicBezTo>
                  <a:pt x="1079864" y="1268261"/>
                  <a:pt x="1057578" y="1252560"/>
                  <a:pt x="1037823" y="1232806"/>
                </a:cubicBezTo>
                <a:cubicBezTo>
                  <a:pt x="1026680" y="1220649"/>
                  <a:pt x="1013511" y="1209506"/>
                  <a:pt x="1012498" y="1191271"/>
                </a:cubicBezTo>
                <a:cubicBezTo>
                  <a:pt x="1009965" y="1153789"/>
                  <a:pt x="1037823" y="1122386"/>
                  <a:pt x="1075812" y="1123398"/>
                </a:cubicBezTo>
                <a:cubicBezTo>
                  <a:pt x="1098099" y="1123905"/>
                  <a:pt x="1110761" y="1117320"/>
                  <a:pt x="1122917" y="1098073"/>
                </a:cubicBezTo>
                <a:cubicBezTo>
                  <a:pt x="1158880" y="1041343"/>
                  <a:pt x="1198388" y="987653"/>
                  <a:pt x="1244988" y="938521"/>
                </a:cubicBezTo>
                <a:cubicBezTo>
                  <a:pt x="1265248" y="917248"/>
                  <a:pt x="1287028" y="898000"/>
                  <a:pt x="1313367" y="884831"/>
                </a:cubicBezTo>
                <a:cubicBezTo>
                  <a:pt x="1326410" y="877234"/>
                  <a:pt x="1339611" y="871884"/>
                  <a:pt x="1352938" y="868370"/>
                </a:cubicBezTo>
                <a:close/>
                <a:moveTo>
                  <a:pt x="624850" y="11"/>
                </a:moveTo>
                <a:cubicBezTo>
                  <a:pt x="634228" y="218"/>
                  <a:pt x="643257" y="3184"/>
                  <a:pt x="651531" y="10872"/>
                </a:cubicBezTo>
                <a:cubicBezTo>
                  <a:pt x="663589" y="22026"/>
                  <a:pt x="664048" y="54945"/>
                  <a:pt x="653875" y="74725"/>
                </a:cubicBezTo>
                <a:cubicBezTo>
                  <a:pt x="642989" y="95498"/>
                  <a:pt x="626288" y="111096"/>
                  <a:pt x="608687" y="126552"/>
                </a:cubicBezTo>
                <a:cubicBezTo>
                  <a:pt x="637221" y="115427"/>
                  <a:pt x="665993" y="103972"/>
                  <a:pt x="694621" y="93416"/>
                </a:cubicBezTo>
                <a:cubicBezTo>
                  <a:pt x="734246" y="78712"/>
                  <a:pt x="773914" y="66045"/>
                  <a:pt x="815750" y="59445"/>
                </a:cubicBezTo>
                <a:cubicBezTo>
                  <a:pt x="832806" y="56635"/>
                  <a:pt x="849670" y="56192"/>
                  <a:pt x="866339" y="58118"/>
                </a:cubicBezTo>
                <a:cubicBezTo>
                  <a:pt x="910235" y="64027"/>
                  <a:pt x="924189" y="99103"/>
                  <a:pt x="895795" y="135900"/>
                </a:cubicBezTo>
                <a:cubicBezTo>
                  <a:pt x="922805" y="129699"/>
                  <a:pt x="946979" y="120460"/>
                  <a:pt x="972751" y="117382"/>
                </a:cubicBezTo>
                <a:cubicBezTo>
                  <a:pt x="986252" y="116033"/>
                  <a:pt x="999754" y="114685"/>
                  <a:pt x="1013012" y="117174"/>
                </a:cubicBezTo>
                <a:cubicBezTo>
                  <a:pt x="1048854" y="123824"/>
                  <a:pt x="1062866" y="153927"/>
                  <a:pt x="1045375" y="186008"/>
                </a:cubicBezTo>
                <a:cubicBezTo>
                  <a:pt x="1033446" y="207536"/>
                  <a:pt x="1015183" y="222517"/>
                  <a:pt x="994321" y="234130"/>
                </a:cubicBezTo>
                <a:cubicBezTo>
                  <a:pt x="946386" y="260422"/>
                  <a:pt x="897270" y="284866"/>
                  <a:pt x="850090" y="312201"/>
                </a:cubicBezTo>
                <a:cubicBezTo>
                  <a:pt x="774506" y="356773"/>
                  <a:pt x="724312" y="426068"/>
                  <a:pt x="675866" y="497120"/>
                </a:cubicBezTo>
                <a:cubicBezTo>
                  <a:pt x="670499" y="505304"/>
                  <a:pt x="664231" y="513344"/>
                  <a:pt x="655208" y="525927"/>
                </a:cubicBezTo>
                <a:cubicBezTo>
                  <a:pt x="733364" y="498743"/>
                  <a:pt x="803380" y="468229"/>
                  <a:pt x="865231" y="421832"/>
                </a:cubicBezTo>
                <a:cubicBezTo>
                  <a:pt x="917691" y="382239"/>
                  <a:pt x="969158" y="341933"/>
                  <a:pt x="1021286" y="302101"/>
                </a:cubicBezTo>
                <a:cubicBezTo>
                  <a:pt x="1037888" y="289439"/>
                  <a:pt x="1056332" y="279101"/>
                  <a:pt x="1077606" y="275304"/>
                </a:cubicBezTo>
                <a:cubicBezTo>
                  <a:pt x="1100254" y="270989"/>
                  <a:pt x="1121515" y="274202"/>
                  <a:pt x="1135640" y="294358"/>
                </a:cubicBezTo>
                <a:cubicBezTo>
                  <a:pt x="1148677" y="313235"/>
                  <a:pt x="1138792" y="331215"/>
                  <a:pt x="1128862" y="347158"/>
                </a:cubicBezTo>
                <a:cubicBezTo>
                  <a:pt x="1102874" y="389690"/>
                  <a:pt x="1065772" y="423250"/>
                  <a:pt x="1028813" y="455910"/>
                </a:cubicBezTo>
                <a:cubicBezTo>
                  <a:pt x="952903" y="523310"/>
                  <a:pt x="875150" y="588387"/>
                  <a:pt x="800327" y="657068"/>
                </a:cubicBezTo>
                <a:cubicBezTo>
                  <a:pt x="723748" y="727499"/>
                  <a:pt x="649105" y="800822"/>
                  <a:pt x="576118" y="875332"/>
                </a:cubicBezTo>
                <a:cubicBezTo>
                  <a:pt x="574363" y="877082"/>
                  <a:pt x="573031" y="879636"/>
                  <a:pt x="571369" y="881954"/>
                </a:cubicBezTo>
                <a:cubicBezTo>
                  <a:pt x="577380" y="884760"/>
                  <a:pt x="580135" y="880218"/>
                  <a:pt x="583741" y="877289"/>
                </a:cubicBezTo>
                <a:cubicBezTo>
                  <a:pt x="661855" y="821496"/>
                  <a:pt x="737608" y="762006"/>
                  <a:pt x="826112" y="723190"/>
                </a:cubicBezTo>
                <a:cubicBezTo>
                  <a:pt x="875127" y="701683"/>
                  <a:pt x="925635" y="692779"/>
                  <a:pt x="977646" y="716038"/>
                </a:cubicBezTo>
                <a:cubicBezTo>
                  <a:pt x="994351" y="723505"/>
                  <a:pt x="1007402" y="735371"/>
                  <a:pt x="1017891" y="749411"/>
                </a:cubicBezTo>
                <a:cubicBezTo>
                  <a:pt x="1024269" y="757996"/>
                  <a:pt x="1027330" y="767711"/>
                  <a:pt x="1013203" y="774126"/>
                </a:cubicBezTo>
                <a:cubicBezTo>
                  <a:pt x="910242" y="819120"/>
                  <a:pt x="827071" y="893848"/>
                  <a:pt x="737147" y="957718"/>
                </a:cubicBezTo>
                <a:cubicBezTo>
                  <a:pt x="657989" y="1014265"/>
                  <a:pt x="575670" y="1064033"/>
                  <a:pt x="480939" y="1089859"/>
                </a:cubicBezTo>
                <a:cubicBezTo>
                  <a:pt x="452792" y="1096249"/>
                  <a:pt x="424977" y="1102874"/>
                  <a:pt x="396830" y="1109264"/>
                </a:cubicBezTo>
                <a:cubicBezTo>
                  <a:pt x="360349" y="1114689"/>
                  <a:pt x="323300" y="1120209"/>
                  <a:pt x="287055" y="1125305"/>
                </a:cubicBezTo>
                <a:cubicBezTo>
                  <a:pt x="278527" y="1126710"/>
                  <a:pt x="269618" y="1129345"/>
                  <a:pt x="261671" y="1123646"/>
                </a:cubicBezTo>
                <a:cubicBezTo>
                  <a:pt x="177876" y="974811"/>
                  <a:pt x="93751" y="825738"/>
                  <a:pt x="10194" y="676571"/>
                </a:cubicBezTo>
                <a:cubicBezTo>
                  <a:pt x="7127" y="670360"/>
                  <a:pt x="3398" y="663675"/>
                  <a:pt x="0" y="657227"/>
                </a:cubicBezTo>
                <a:cubicBezTo>
                  <a:pt x="79818" y="551515"/>
                  <a:pt x="158074" y="445186"/>
                  <a:pt x="241867" y="342324"/>
                </a:cubicBezTo>
                <a:cubicBezTo>
                  <a:pt x="320578" y="245846"/>
                  <a:pt x="397778" y="147282"/>
                  <a:pt x="494032" y="66894"/>
                </a:cubicBezTo>
                <a:cubicBezTo>
                  <a:pt x="524537" y="41137"/>
                  <a:pt x="557640" y="18749"/>
                  <a:pt x="596077" y="5700"/>
                </a:cubicBezTo>
                <a:cubicBezTo>
                  <a:pt x="605745" y="2355"/>
                  <a:pt x="615472" y="-196"/>
                  <a:pt x="624850" y="11"/>
                </a:cubicBezTo>
                <a:close/>
              </a:path>
            </a:pathLst>
          </a:custGeom>
          <a:solidFill>
            <a:srgbClr val="FCD9C1"/>
          </a:solidFill>
          <a:ln w="2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07C8FF0-F737-485B-9503-9192581ACE69}"/>
              </a:ext>
            </a:extLst>
          </p:cNvPr>
          <p:cNvSpPr/>
          <p:nvPr/>
        </p:nvSpPr>
        <p:spPr>
          <a:xfrm rot="21479217" flipH="1">
            <a:off x="1937072" y="6023955"/>
            <a:ext cx="1006835" cy="848673"/>
          </a:xfrm>
          <a:custGeom>
            <a:avLst/>
            <a:gdLst>
              <a:gd name="connsiteX0" fmla="*/ 447868 w 1006835"/>
              <a:gd name="connsiteY0" fmla="*/ 72 h 848673"/>
              <a:gd name="connsiteX1" fmla="*/ 431875 w 1006835"/>
              <a:gd name="connsiteY1" fmla="*/ 14129 h 848673"/>
              <a:gd name="connsiteX2" fmla="*/ 357313 w 1006835"/>
              <a:gd name="connsiteY2" fmla="*/ 158774 h 848673"/>
              <a:gd name="connsiteX3" fmla="*/ 216335 w 1006835"/>
              <a:gd name="connsiteY3" fmla="*/ 429727 h 848673"/>
              <a:gd name="connsiteX4" fmla="*/ 58246 w 1006835"/>
              <a:gd name="connsiteY4" fmla="*/ 736943 h 848673"/>
              <a:gd name="connsiteX5" fmla="*/ 0 w 1006835"/>
              <a:gd name="connsiteY5" fmla="*/ 848673 h 848673"/>
              <a:gd name="connsiteX6" fmla="*/ 746679 w 1006835"/>
              <a:gd name="connsiteY6" fmla="*/ 822428 h 848673"/>
              <a:gd name="connsiteX7" fmla="*/ 818137 w 1006835"/>
              <a:gd name="connsiteY7" fmla="*/ 670937 h 848673"/>
              <a:gd name="connsiteX8" fmla="*/ 1002304 w 1006835"/>
              <a:gd name="connsiteY8" fmla="*/ 282230 h 848673"/>
              <a:gd name="connsiteX9" fmla="*/ 993340 w 1006835"/>
              <a:gd name="connsiteY9" fmla="*/ 255339 h 848673"/>
              <a:gd name="connsiteX10" fmla="*/ 474251 w 1006835"/>
              <a:gd name="connsiteY10" fmla="*/ 9240 h 848673"/>
              <a:gd name="connsiteX11" fmla="*/ 447868 w 1006835"/>
              <a:gd name="connsiteY11" fmla="*/ 72 h 84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6835" h="848673">
                <a:moveTo>
                  <a:pt x="447868" y="72"/>
                </a:moveTo>
                <a:cubicBezTo>
                  <a:pt x="442470" y="683"/>
                  <a:pt x="438803" y="5165"/>
                  <a:pt x="431875" y="14129"/>
                </a:cubicBezTo>
                <a:cubicBezTo>
                  <a:pt x="407836" y="62616"/>
                  <a:pt x="382575" y="110695"/>
                  <a:pt x="357313" y="158774"/>
                </a:cubicBezTo>
                <a:cubicBezTo>
                  <a:pt x="310050" y="248820"/>
                  <a:pt x="261970" y="338866"/>
                  <a:pt x="216335" y="429727"/>
                </a:cubicBezTo>
                <a:cubicBezTo>
                  <a:pt x="164590" y="532812"/>
                  <a:pt x="108362" y="633043"/>
                  <a:pt x="58246" y="736943"/>
                </a:cubicBezTo>
                <a:lnTo>
                  <a:pt x="0" y="848673"/>
                </a:lnTo>
                <a:lnTo>
                  <a:pt x="746679" y="822428"/>
                </a:lnTo>
                <a:lnTo>
                  <a:pt x="818137" y="670937"/>
                </a:lnTo>
                <a:cubicBezTo>
                  <a:pt x="879254" y="541368"/>
                  <a:pt x="940372" y="411799"/>
                  <a:pt x="1002304" y="282230"/>
                </a:cubicBezTo>
                <a:cubicBezTo>
                  <a:pt x="1009231" y="268377"/>
                  <a:pt x="1009638" y="260636"/>
                  <a:pt x="993340" y="255339"/>
                </a:cubicBezTo>
                <a:lnTo>
                  <a:pt x="474251" y="9240"/>
                </a:lnTo>
                <a:cubicBezTo>
                  <a:pt x="460397" y="2721"/>
                  <a:pt x="453267" y="-539"/>
                  <a:pt x="447868" y="72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0" y="5717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병원 관리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74" y="1481256"/>
            <a:ext cx="1219185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- C# DB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연동 프로젝트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2657F83-321A-4381-AE2B-7DADEFC27EEF}"/>
              </a:ext>
            </a:extLst>
          </p:cNvPr>
          <p:cNvGrpSpPr/>
          <p:nvPr/>
        </p:nvGrpSpPr>
        <p:grpSpPr>
          <a:xfrm flipH="1">
            <a:off x="8350688" y="3844199"/>
            <a:ext cx="908498" cy="944789"/>
            <a:chOff x="3160515" y="4567864"/>
            <a:chExt cx="908498" cy="944789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7F2F30F-9918-48E4-B2A8-FAD0813AA32D}"/>
                </a:ext>
              </a:extLst>
            </p:cNvPr>
            <p:cNvSpPr/>
            <p:nvPr/>
          </p:nvSpPr>
          <p:spPr>
            <a:xfrm>
              <a:off x="3160515" y="4567864"/>
              <a:ext cx="908498" cy="944789"/>
            </a:xfrm>
            <a:custGeom>
              <a:avLst/>
              <a:gdLst>
                <a:gd name="connsiteX0" fmla="*/ 145130 w 949555"/>
                <a:gd name="connsiteY0" fmla="*/ 136100 h 987486"/>
                <a:gd name="connsiteX1" fmla="*/ 394259 w 949555"/>
                <a:gd name="connsiteY1" fmla="*/ 7490 h 987486"/>
                <a:gd name="connsiteX2" fmla="*/ 935955 w 949555"/>
                <a:gd name="connsiteY2" fmla="*/ 359252 h 987486"/>
                <a:gd name="connsiteX3" fmla="*/ 706416 w 949555"/>
                <a:gd name="connsiteY3" fmla="*/ 882210 h 987486"/>
                <a:gd name="connsiteX4" fmla="*/ 688530 w 949555"/>
                <a:gd name="connsiteY4" fmla="*/ 893282 h 987486"/>
                <a:gd name="connsiteX5" fmla="*/ 658293 w 949555"/>
                <a:gd name="connsiteY5" fmla="*/ 912446 h 987486"/>
                <a:gd name="connsiteX6" fmla="*/ 274166 w 949555"/>
                <a:gd name="connsiteY6" fmla="*/ 900948 h 987486"/>
                <a:gd name="connsiteX7" fmla="*/ 230728 w 949555"/>
                <a:gd name="connsiteY7" fmla="*/ 878377 h 987486"/>
                <a:gd name="connsiteX8" fmla="*/ 196659 w 949555"/>
                <a:gd name="connsiteY8" fmla="*/ 883488 h 987486"/>
                <a:gd name="connsiteX9" fmla="*/ 143000 w 949555"/>
                <a:gd name="connsiteY9" fmla="*/ 940127 h 987486"/>
                <a:gd name="connsiteX10" fmla="*/ 115319 w 949555"/>
                <a:gd name="connsiteY10" fmla="*/ 971215 h 987486"/>
                <a:gd name="connsiteX11" fmla="*/ 75288 w 949555"/>
                <a:gd name="connsiteY11" fmla="*/ 974622 h 987486"/>
                <a:gd name="connsiteX12" fmla="*/ 4169 w 949555"/>
                <a:gd name="connsiteY12" fmla="*/ 919260 h 987486"/>
                <a:gd name="connsiteX13" fmla="*/ 9280 w 949555"/>
                <a:gd name="connsiteY13" fmla="*/ 892857 h 987486"/>
                <a:gd name="connsiteX14" fmla="*/ 91045 w 949555"/>
                <a:gd name="connsiteY14" fmla="*/ 795334 h 987486"/>
                <a:gd name="connsiteX15" fmla="*/ 92323 w 949555"/>
                <a:gd name="connsiteY15" fmla="*/ 750619 h 987486"/>
                <a:gd name="connsiteX16" fmla="*/ 42923 w 949555"/>
                <a:gd name="connsiteY16" fmla="*/ 277060 h 987486"/>
                <a:gd name="connsiteX17" fmla="*/ 126392 w 949555"/>
                <a:gd name="connsiteY17" fmla="*/ 150153 h 987486"/>
                <a:gd name="connsiteX18" fmla="*/ 145130 w 949555"/>
                <a:gd name="connsiteY18" fmla="*/ 136100 h 98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49555" h="987486">
                  <a:moveTo>
                    <a:pt x="145130" y="136100"/>
                  </a:moveTo>
                  <a:cubicBezTo>
                    <a:pt x="216249" y="70091"/>
                    <a:pt x="298014" y="24950"/>
                    <a:pt x="394259" y="7490"/>
                  </a:cubicBezTo>
                  <a:cubicBezTo>
                    <a:pt x="640407" y="-36374"/>
                    <a:pt x="875909" y="116510"/>
                    <a:pt x="935955" y="359252"/>
                  </a:cubicBezTo>
                  <a:cubicBezTo>
                    <a:pt x="986633" y="564943"/>
                    <a:pt x="892518" y="779577"/>
                    <a:pt x="706416" y="882210"/>
                  </a:cubicBezTo>
                  <a:cubicBezTo>
                    <a:pt x="700454" y="885617"/>
                    <a:pt x="694492" y="889450"/>
                    <a:pt x="688530" y="893282"/>
                  </a:cubicBezTo>
                  <a:cubicBezTo>
                    <a:pt x="680864" y="903077"/>
                    <a:pt x="669366" y="908188"/>
                    <a:pt x="658293" y="912446"/>
                  </a:cubicBezTo>
                  <a:cubicBezTo>
                    <a:pt x="528831" y="962698"/>
                    <a:pt x="400221" y="959717"/>
                    <a:pt x="274166" y="900948"/>
                  </a:cubicBezTo>
                  <a:cubicBezTo>
                    <a:pt x="259261" y="894134"/>
                    <a:pt x="244356" y="887320"/>
                    <a:pt x="230728" y="878377"/>
                  </a:cubicBezTo>
                  <a:cubicBezTo>
                    <a:pt x="217100" y="869008"/>
                    <a:pt x="207731" y="869860"/>
                    <a:pt x="196659" y="883488"/>
                  </a:cubicBezTo>
                  <a:cubicBezTo>
                    <a:pt x="180050" y="903503"/>
                    <a:pt x="165997" y="926074"/>
                    <a:pt x="143000" y="940127"/>
                  </a:cubicBezTo>
                  <a:cubicBezTo>
                    <a:pt x="133631" y="950348"/>
                    <a:pt x="124262" y="960569"/>
                    <a:pt x="115319" y="971215"/>
                  </a:cubicBezTo>
                  <a:cubicBezTo>
                    <a:pt x="97007" y="992082"/>
                    <a:pt x="97433" y="992508"/>
                    <a:pt x="75288" y="974622"/>
                  </a:cubicBezTo>
                  <a:cubicBezTo>
                    <a:pt x="46330" y="963124"/>
                    <a:pt x="25888" y="940127"/>
                    <a:pt x="4169" y="919260"/>
                  </a:cubicBezTo>
                  <a:cubicBezTo>
                    <a:pt x="-5200" y="910743"/>
                    <a:pt x="3318" y="900522"/>
                    <a:pt x="9280" y="892857"/>
                  </a:cubicBezTo>
                  <a:cubicBezTo>
                    <a:pt x="35683" y="859639"/>
                    <a:pt x="64216" y="827700"/>
                    <a:pt x="91045" y="795334"/>
                  </a:cubicBezTo>
                  <a:cubicBezTo>
                    <a:pt x="108931" y="773615"/>
                    <a:pt x="108506" y="774467"/>
                    <a:pt x="92323" y="750619"/>
                  </a:cubicBezTo>
                  <a:cubicBezTo>
                    <a:pt x="-10310" y="601993"/>
                    <a:pt x="-27770" y="443998"/>
                    <a:pt x="42923" y="277060"/>
                  </a:cubicBezTo>
                  <a:cubicBezTo>
                    <a:pt x="62938" y="229790"/>
                    <a:pt x="89768" y="186777"/>
                    <a:pt x="126392" y="150153"/>
                  </a:cubicBezTo>
                  <a:cubicBezTo>
                    <a:pt x="132354" y="144617"/>
                    <a:pt x="137038" y="138229"/>
                    <a:pt x="145130" y="136100"/>
                  </a:cubicBezTo>
                  <a:close/>
                </a:path>
              </a:pathLst>
            </a:custGeom>
            <a:solidFill>
              <a:srgbClr val="FDFDFD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907E3-C054-49E1-8159-008E6CA1929C}"/>
                </a:ext>
              </a:extLst>
            </p:cNvPr>
            <p:cNvSpPr/>
            <p:nvPr/>
          </p:nvSpPr>
          <p:spPr>
            <a:xfrm>
              <a:off x="3241906" y="4642259"/>
              <a:ext cx="752250" cy="752255"/>
            </a:xfrm>
            <a:custGeom>
              <a:avLst/>
              <a:gdLst>
                <a:gd name="connsiteX0" fmla="*/ 395213 w 786246"/>
                <a:gd name="connsiteY0" fmla="*/ 0 h 786251"/>
                <a:gd name="connsiteX1" fmla="*/ 786154 w 786246"/>
                <a:gd name="connsiteY1" fmla="*/ 400310 h 786251"/>
                <a:gd name="connsiteX2" fmla="*/ 385418 w 786246"/>
                <a:gd name="connsiteY2" fmla="*/ 786141 h 786251"/>
                <a:gd name="connsiteX3" fmla="*/ 13 w 786246"/>
                <a:gd name="connsiteY3" fmla="*/ 391793 h 786251"/>
                <a:gd name="connsiteX4" fmla="*/ 395213 w 786246"/>
                <a:gd name="connsiteY4" fmla="*/ 0 h 7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6246" h="786251">
                  <a:moveTo>
                    <a:pt x="395213" y="0"/>
                  </a:moveTo>
                  <a:cubicBezTo>
                    <a:pt x="617087" y="4685"/>
                    <a:pt x="790839" y="182269"/>
                    <a:pt x="786154" y="400310"/>
                  </a:cubicBezTo>
                  <a:cubicBezTo>
                    <a:pt x="781470" y="617926"/>
                    <a:pt x="602182" y="791251"/>
                    <a:pt x="385418" y="786141"/>
                  </a:cubicBezTo>
                  <a:cubicBezTo>
                    <a:pt x="163970" y="781031"/>
                    <a:pt x="-1690" y="604298"/>
                    <a:pt x="13" y="391793"/>
                  </a:cubicBezTo>
                  <a:cubicBezTo>
                    <a:pt x="2568" y="162253"/>
                    <a:pt x="182282" y="1703"/>
                    <a:pt x="39521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8FA8FA9B-9D2C-4297-A22F-E61782D61A42}"/>
              </a:ext>
            </a:extLst>
          </p:cNvPr>
          <p:cNvSpPr>
            <a:spLocks noChangeAspect="1"/>
          </p:cNvSpPr>
          <p:nvPr/>
        </p:nvSpPr>
        <p:spPr>
          <a:xfrm rot="21005696">
            <a:off x="7824613" y="5615183"/>
            <a:ext cx="508264" cy="809479"/>
          </a:xfrm>
          <a:custGeom>
            <a:avLst/>
            <a:gdLst>
              <a:gd name="connsiteX0" fmla="*/ 535055 w 1065905"/>
              <a:gd name="connsiteY0" fmla="*/ 156808 h 1697595"/>
              <a:gd name="connsiteX1" fmla="*/ 623457 w 1065905"/>
              <a:gd name="connsiteY1" fmla="*/ 310223 h 1697595"/>
              <a:gd name="connsiteX2" fmla="*/ 535055 w 1065905"/>
              <a:gd name="connsiteY2" fmla="*/ 463638 h 1697595"/>
              <a:gd name="connsiteX3" fmla="*/ 446652 w 1065905"/>
              <a:gd name="connsiteY3" fmla="*/ 310223 h 1697595"/>
              <a:gd name="connsiteX4" fmla="*/ 535055 w 1065905"/>
              <a:gd name="connsiteY4" fmla="*/ 156808 h 1697595"/>
              <a:gd name="connsiteX5" fmla="*/ 411386 w 1065905"/>
              <a:gd name="connsiteY5" fmla="*/ 0 h 1697595"/>
              <a:gd name="connsiteX6" fmla="*/ 411386 w 1065905"/>
              <a:gd name="connsiteY6" fmla="*/ 615052 h 1697595"/>
              <a:gd name="connsiteX7" fmla="*/ 488157 w 1065905"/>
              <a:gd name="connsiteY7" fmla="*/ 716376 h 1697595"/>
              <a:gd name="connsiteX8" fmla="*/ 488157 w 1065905"/>
              <a:gd name="connsiteY8" fmla="*/ 931518 h 1697595"/>
              <a:gd name="connsiteX9" fmla="*/ 534818 w 1065905"/>
              <a:gd name="connsiteY9" fmla="*/ 978179 h 1697595"/>
              <a:gd name="connsiteX10" fmla="*/ 581479 w 1065905"/>
              <a:gd name="connsiteY10" fmla="*/ 931518 h 1697595"/>
              <a:gd name="connsiteX11" fmla="*/ 581479 w 1065905"/>
              <a:gd name="connsiteY11" fmla="*/ 716523 h 1697595"/>
              <a:gd name="connsiteX12" fmla="*/ 658724 w 1065905"/>
              <a:gd name="connsiteY12" fmla="*/ 615052 h 1697595"/>
              <a:gd name="connsiteX13" fmla="*/ 658724 w 1065905"/>
              <a:gd name="connsiteY13" fmla="*/ 641 h 1697595"/>
              <a:gd name="connsiteX14" fmla="*/ 1065904 w 1065905"/>
              <a:gd name="connsiteY14" fmla="*/ 465924 h 1697595"/>
              <a:gd name="connsiteX15" fmla="*/ 1065904 w 1065905"/>
              <a:gd name="connsiteY15" fmla="*/ 760441 h 1697595"/>
              <a:gd name="connsiteX16" fmla="*/ 1065905 w 1065905"/>
              <a:gd name="connsiteY16" fmla="*/ 760441 h 1697595"/>
              <a:gd name="connsiteX17" fmla="*/ 1065905 w 1065905"/>
              <a:gd name="connsiteY17" fmla="*/ 1229018 h 1697595"/>
              <a:gd name="connsiteX18" fmla="*/ 597327 w 1065905"/>
              <a:gd name="connsiteY18" fmla="*/ 1697595 h 1697595"/>
              <a:gd name="connsiteX19" fmla="*/ 468579 w 1065905"/>
              <a:gd name="connsiteY19" fmla="*/ 1697595 h 1697595"/>
              <a:gd name="connsiteX20" fmla="*/ 1 w 1065905"/>
              <a:gd name="connsiteY20" fmla="*/ 1229018 h 1697595"/>
              <a:gd name="connsiteX21" fmla="*/ 1 w 1065905"/>
              <a:gd name="connsiteY21" fmla="*/ 767827 h 1697595"/>
              <a:gd name="connsiteX22" fmla="*/ 0 w 1065905"/>
              <a:gd name="connsiteY22" fmla="*/ 767827 h 1697595"/>
              <a:gd name="connsiteX23" fmla="*/ 0 w 1065905"/>
              <a:gd name="connsiteY23" fmla="*/ 465924 h 1697595"/>
              <a:gd name="connsiteX24" fmla="*/ 411386 w 1065905"/>
              <a:gd name="connsiteY24" fmla="*/ 0 h 169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65905" h="1697595">
                <a:moveTo>
                  <a:pt x="535055" y="156808"/>
                </a:moveTo>
                <a:cubicBezTo>
                  <a:pt x="583878" y="156808"/>
                  <a:pt x="623457" y="225494"/>
                  <a:pt x="623457" y="310223"/>
                </a:cubicBezTo>
                <a:cubicBezTo>
                  <a:pt x="623457" y="394952"/>
                  <a:pt x="583878" y="463638"/>
                  <a:pt x="535055" y="463638"/>
                </a:cubicBezTo>
                <a:cubicBezTo>
                  <a:pt x="486231" y="463638"/>
                  <a:pt x="446652" y="394952"/>
                  <a:pt x="446652" y="310223"/>
                </a:cubicBezTo>
                <a:cubicBezTo>
                  <a:pt x="446652" y="225494"/>
                  <a:pt x="486231" y="156808"/>
                  <a:pt x="535055" y="156808"/>
                </a:cubicBezTo>
                <a:close/>
                <a:moveTo>
                  <a:pt x="411386" y="0"/>
                </a:moveTo>
                <a:lnTo>
                  <a:pt x="411386" y="615052"/>
                </a:lnTo>
                <a:cubicBezTo>
                  <a:pt x="411386" y="663385"/>
                  <a:pt x="443769" y="704154"/>
                  <a:pt x="488157" y="716376"/>
                </a:cubicBezTo>
                <a:cubicBezTo>
                  <a:pt x="488157" y="788090"/>
                  <a:pt x="488157" y="859804"/>
                  <a:pt x="488157" y="931518"/>
                </a:cubicBezTo>
                <a:cubicBezTo>
                  <a:pt x="488157" y="957288"/>
                  <a:pt x="509048" y="978179"/>
                  <a:pt x="534818" y="978179"/>
                </a:cubicBezTo>
                <a:cubicBezTo>
                  <a:pt x="560588" y="978179"/>
                  <a:pt x="581479" y="957288"/>
                  <a:pt x="581479" y="931518"/>
                </a:cubicBezTo>
                <a:lnTo>
                  <a:pt x="581479" y="716523"/>
                </a:lnTo>
                <a:cubicBezTo>
                  <a:pt x="626107" y="704448"/>
                  <a:pt x="658724" y="663559"/>
                  <a:pt x="658724" y="615052"/>
                </a:cubicBezTo>
                <a:lnTo>
                  <a:pt x="658724" y="641"/>
                </a:lnTo>
                <a:cubicBezTo>
                  <a:pt x="888628" y="30848"/>
                  <a:pt x="1065904" y="227684"/>
                  <a:pt x="1065904" y="465924"/>
                </a:cubicBezTo>
                <a:lnTo>
                  <a:pt x="1065904" y="760441"/>
                </a:lnTo>
                <a:lnTo>
                  <a:pt x="1065905" y="760441"/>
                </a:lnTo>
                <a:lnTo>
                  <a:pt x="1065905" y="1229018"/>
                </a:lnTo>
                <a:cubicBezTo>
                  <a:pt x="1065905" y="1487806"/>
                  <a:pt x="856115" y="1697595"/>
                  <a:pt x="597327" y="1697595"/>
                </a:cubicBezTo>
                <a:lnTo>
                  <a:pt x="468579" y="1697595"/>
                </a:lnTo>
                <a:cubicBezTo>
                  <a:pt x="209790" y="1697595"/>
                  <a:pt x="1" y="1487806"/>
                  <a:pt x="1" y="1229018"/>
                </a:cubicBezTo>
                <a:lnTo>
                  <a:pt x="1" y="767827"/>
                </a:lnTo>
                <a:lnTo>
                  <a:pt x="0" y="767827"/>
                </a:lnTo>
                <a:lnTo>
                  <a:pt x="0" y="465924"/>
                </a:lnTo>
                <a:cubicBezTo>
                  <a:pt x="0" y="226227"/>
                  <a:pt x="179451" y="28442"/>
                  <a:pt x="4113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5EEA8FD-5294-436A-9083-B91E06E01770}"/>
              </a:ext>
            </a:extLst>
          </p:cNvPr>
          <p:cNvGrpSpPr/>
          <p:nvPr/>
        </p:nvGrpSpPr>
        <p:grpSpPr>
          <a:xfrm rot="7200000">
            <a:off x="8082304" y="4249978"/>
            <a:ext cx="303895" cy="1494472"/>
            <a:chOff x="9909547" y="3622831"/>
            <a:chExt cx="303895" cy="149447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28C0F1-C1C5-4023-89D6-EA7EB03504AE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715C192-13CE-426F-9794-FEA75312BA06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BB6CF68-4FA0-4E40-8C97-ACB9B4797516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56CB531-E055-47EB-B90E-7006F75BBC9A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7331760-C6DF-4891-9AC1-4BEA8D581F04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F56BB88-2C1E-47F5-AB02-13617AA1C235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Graphic 10">
            <a:extLst>
              <a:ext uri="{FF2B5EF4-FFF2-40B4-BE49-F238E27FC236}">
                <a16:creationId xmlns:a16="http://schemas.microsoft.com/office/drawing/2014/main" id="{7D07EDDD-E96F-45AD-ADF4-A522ABA89C78}"/>
              </a:ext>
            </a:extLst>
          </p:cNvPr>
          <p:cNvGrpSpPr/>
          <p:nvPr/>
        </p:nvGrpSpPr>
        <p:grpSpPr>
          <a:xfrm>
            <a:off x="2941813" y="2980119"/>
            <a:ext cx="1858687" cy="3146425"/>
            <a:chOff x="947897" y="1831704"/>
            <a:chExt cx="2670285" cy="4520317"/>
          </a:xfrm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8BB503-95C5-42D4-A2BE-C791D43F903E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chemeClr val="accent5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0ED870-3A45-4576-A49C-CEFCD25693D4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ED6A34-2397-4C07-94FC-208AD290306B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40AD7E-8ECC-4BB7-8A67-94E389B87780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1FCA7CF-8DCD-4BD6-991B-69EF63B17D0E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2AA6956-4981-4776-9590-4C0288810BA6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FDE41F-1FD3-4476-AF86-0824E5FCB896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chemeClr val="tx1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2DA241-5B65-41FE-BEFA-198E33448F18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D87B2D-389F-4600-9C78-A66D502EF881}"/>
              </a:ext>
            </a:extLst>
          </p:cNvPr>
          <p:cNvGrpSpPr/>
          <p:nvPr/>
        </p:nvGrpSpPr>
        <p:grpSpPr>
          <a:xfrm rot="19991619">
            <a:off x="3371205" y="4866131"/>
            <a:ext cx="1316147" cy="518672"/>
            <a:chOff x="8060641" y="1503156"/>
            <a:chExt cx="3004811" cy="1184147"/>
          </a:xfrm>
          <a:solidFill>
            <a:schemeClr val="accent4"/>
          </a:solidFill>
        </p:grpSpPr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2F1F71CB-9EE0-4213-889E-BD5D1D2851B6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AA987034-7496-499C-BDB0-FCB3BB1EA7F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4" name="Freeform 3">
              <a:extLst>
                <a:ext uri="{FF2B5EF4-FFF2-40B4-BE49-F238E27FC236}">
                  <a16:creationId xmlns:a16="http://schemas.microsoft.com/office/drawing/2014/main" id="{CF093994-82D8-474C-A3EC-DD850BCA1594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1D6662A7-FD0F-410A-9C6B-B9AA3F10B712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32" name="그룹 167">
              <a:extLst>
                <a:ext uri="{FF2B5EF4-FFF2-40B4-BE49-F238E27FC236}">
                  <a16:creationId xmlns:a16="http://schemas.microsoft.com/office/drawing/2014/main" id="{305C7DF4-E934-4491-ABEF-C12B2FD61428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133" name="Freeform 4">
                <a:extLst>
                  <a:ext uri="{FF2B5EF4-FFF2-40B4-BE49-F238E27FC236}">
                    <a16:creationId xmlns:a16="http://schemas.microsoft.com/office/drawing/2014/main" id="{D6184789-E50E-48C4-A1C0-5C670C76E49F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4" name="Freeform 9">
                <a:extLst>
                  <a:ext uri="{FF2B5EF4-FFF2-40B4-BE49-F238E27FC236}">
                    <a16:creationId xmlns:a16="http://schemas.microsoft.com/office/drawing/2014/main" id="{3F044928-9B9A-47BE-98F9-2069B0AC1786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8195F9CE-C925-4C1A-A940-F71C15A8C856}"/>
              </a:ext>
            </a:extLst>
          </p:cNvPr>
          <p:cNvSpPr/>
          <p:nvPr/>
        </p:nvSpPr>
        <p:spPr>
          <a:xfrm rot="18494506">
            <a:off x="9879777" y="6410245"/>
            <a:ext cx="627402" cy="671928"/>
          </a:xfrm>
          <a:custGeom>
            <a:avLst/>
            <a:gdLst>
              <a:gd name="connsiteX0" fmla="*/ 627099 w 627402"/>
              <a:gd name="connsiteY0" fmla="*/ 265576 h 671928"/>
              <a:gd name="connsiteX1" fmla="*/ 622871 w 627402"/>
              <a:gd name="connsiteY1" fmla="*/ 282230 h 671928"/>
              <a:gd name="connsiteX2" fmla="*/ 438705 w 627402"/>
              <a:gd name="connsiteY2" fmla="*/ 670937 h 671928"/>
              <a:gd name="connsiteX3" fmla="*/ 438236 w 627402"/>
              <a:gd name="connsiteY3" fmla="*/ 671928 h 671928"/>
              <a:gd name="connsiteX4" fmla="*/ 0 w 627402"/>
              <a:gd name="connsiteY4" fmla="*/ 115864 h 671928"/>
              <a:gd name="connsiteX5" fmla="*/ 52443 w 627402"/>
              <a:gd name="connsiteY5" fmla="*/ 14129 h 671928"/>
              <a:gd name="connsiteX6" fmla="*/ 94818 w 627402"/>
              <a:gd name="connsiteY6" fmla="*/ 9241 h 671928"/>
              <a:gd name="connsiteX7" fmla="*/ 350695 w 627402"/>
              <a:gd name="connsiteY7" fmla="*/ 128216 h 671928"/>
              <a:gd name="connsiteX8" fmla="*/ 556865 w 627402"/>
              <a:gd name="connsiteY8" fmla="*/ 223558 h 671928"/>
              <a:gd name="connsiteX9" fmla="*/ 577237 w 627402"/>
              <a:gd name="connsiteY9" fmla="*/ 239449 h 671928"/>
              <a:gd name="connsiteX10" fmla="*/ 613907 w 627402"/>
              <a:gd name="connsiteY10" fmla="*/ 255339 h 671928"/>
              <a:gd name="connsiteX11" fmla="*/ 627099 w 627402"/>
              <a:gd name="connsiteY11" fmla="*/ 265576 h 67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402" h="671928">
                <a:moveTo>
                  <a:pt x="627099" y="265576"/>
                </a:moveTo>
                <a:cubicBezTo>
                  <a:pt x="628168" y="269906"/>
                  <a:pt x="626334" y="275304"/>
                  <a:pt x="622871" y="282230"/>
                </a:cubicBezTo>
                <a:cubicBezTo>
                  <a:pt x="560938" y="411799"/>
                  <a:pt x="499822" y="541369"/>
                  <a:pt x="438705" y="670937"/>
                </a:cubicBezTo>
                <a:lnTo>
                  <a:pt x="438236" y="671928"/>
                </a:lnTo>
                <a:lnTo>
                  <a:pt x="0" y="115864"/>
                </a:lnTo>
                <a:lnTo>
                  <a:pt x="52443" y="14129"/>
                </a:lnTo>
                <a:cubicBezTo>
                  <a:pt x="66297" y="-3798"/>
                  <a:pt x="67111" y="-3798"/>
                  <a:pt x="94818" y="9241"/>
                </a:cubicBezTo>
                <a:cubicBezTo>
                  <a:pt x="180382" y="48355"/>
                  <a:pt x="265131" y="89101"/>
                  <a:pt x="350695" y="128216"/>
                </a:cubicBezTo>
                <a:cubicBezTo>
                  <a:pt x="419554" y="159589"/>
                  <a:pt x="488006" y="192592"/>
                  <a:pt x="556865" y="223558"/>
                </a:cubicBezTo>
                <a:cubicBezTo>
                  <a:pt x="565422" y="227225"/>
                  <a:pt x="574385" y="229670"/>
                  <a:pt x="577237" y="239449"/>
                </a:cubicBezTo>
                <a:cubicBezTo>
                  <a:pt x="589461" y="244745"/>
                  <a:pt x="601276" y="251265"/>
                  <a:pt x="613907" y="255339"/>
                </a:cubicBezTo>
                <a:cubicBezTo>
                  <a:pt x="622056" y="257988"/>
                  <a:pt x="626029" y="261247"/>
                  <a:pt x="627099" y="265576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C342E85-4F0C-4FD3-A353-B96DBA2591C0}"/>
              </a:ext>
            </a:extLst>
          </p:cNvPr>
          <p:cNvSpPr/>
          <p:nvPr/>
        </p:nvSpPr>
        <p:spPr>
          <a:xfrm rot="16200000">
            <a:off x="11607898" y="5530783"/>
            <a:ext cx="777883" cy="405480"/>
          </a:xfrm>
          <a:custGeom>
            <a:avLst/>
            <a:gdLst>
              <a:gd name="connsiteX0" fmla="*/ 777580 w 777883"/>
              <a:gd name="connsiteY0" fmla="*/ 265577 h 405480"/>
              <a:gd name="connsiteX1" fmla="*/ 773352 w 777883"/>
              <a:gd name="connsiteY1" fmla="*/ 282231 h 405480"/>
              <a:gd name="connsiteX2" fmla="*/ 714957 w 777883"/>
              <a:gd name="connsiteY2" fmla="*/ 405480 h 405480"/>
              <a:gd name="connsiteX3" fmla="*/ 0 w 777883"/>
              <a:gd name="connsiteY3" fmla="*/ 405480 h 405480"/>
              <a:gd name="connsiteX4" fmla="*/ 128362 w 777883"/>
              <a:gd name="connsiteY4" fmla="*/ 158774 h 405480"/>
              <a:gd name="connsiteX5" fmla="*/ 202924 w 777883"/>
              <a:gd name="connsiteY5" fmla="*/ 14130 h 405480"/>
              <a:gd name="connsiteX6" fmla="*/ 245299 w 777883"/>
              <a:gd name="connsiteY6" fmla="*/ 9241 h 405480"/>
              <a:gd name="connsiteX7" fmla="*/ 501176 w 777883"/>
              <a:gd name="connsiteY7" fmla="*/ 128216 h 405480"/>
              <a:gd name="connsiteX8" fmla="*/ 707346 w 777883"/>
              <a:gd name="connsiteY8" fmla="*/ 223558 h 405480"/>
              <a:gd name="connsiteX9" fmla="*/ 727718 w 777883"/>
              <a:gd name="connsiteY9" fmla="*/ 239449 h 405480"/>
              <a:gd name="connsiteX10" fmla="*/ 764388 w 777883"/>
              <a:gd name="connsiteY10" fmla="*/ 255339 h 405480"/>
              <a:gd name="connsiteX11" fmla="*/ 777580 w 777883"/>
              <a:gd name="connsiteY11" fmla="*/ 265577 h 40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7883" h="405480">
                <a:moveTo>
                  <a:pt x="777580" y="265577"/>
                </a:moveTo>
                <a:cubicBezTo>
                  <a:pt x="778649" y="269906"/>
                  <a:pt x="776815" y="275305"/>
                  <a:pt x="773352" y="282231"/>
                </a:cubicBezTo>
                <a:lnTo>
                  <a:pt x="714957" y="405480"/>
                </a:lnTo>
                <a:lnTo>
                  <a:pt x="0" y="405480"/>
                </a:lnTo>
                <a:lnTo>
                  <a:pt x="128362" y="158774"/>
                </a:lnTo>
                <a:cubicBezTo>
                  <a:pt x="153623" y="110695"/>
                  <a:pt x="178885" y="62617"/>
                  <a:pt x="202924" y="14130"/>
                </a:cubicBezTo>
                <a:cubicBezTo>
                  <a:pt x="216778" y="-3799"/>
                  <a:pt x="217592" y="-3799"/>
                  <a:pt x="245299" y="9241"/>
                </a:cubicBezTo>
                <a:cubicBezTo>
                  <a:pt x="330863" y="48356"/>
                  <a:pt x="415612" y="89101"/>
                  <a:pt x="501176" y="128216"/>
                </a:cubicBezTo>
                <a:cubicBezTo>
                  <a:pt x="570035" y="159589"/>
                  <a:pt x="638487" y="192593"/>
                  <a:pt x="707346" y="223558"/>
                </a:cubicBezTo>
                <a:cubicBezTo>
                  <a:pt x="715902" y="227226"/>
                  <a:pt x="724866" y="229670"/>
                  <a:pt x="727718" y="239449"/>
                </a:cubicBezTo>
                <a:cubicBezTo>
                  <a:pt x="739942" y="244746"/>
                  <a:pt x="751757" y="251265"/>
                  <a:pt x="764388" y="255339"/>
                </a:cubicBezTo>
                <a:cubicBezTo>
                  <a:pt x="772537" y="257988"/>
                  <a:pt x="776510" y="261248"/>
                  <a:pt x="777580" y="265577"/>
                </a:cubicBezTo>
                <a:close/>
              </a:path>
            </a:pathLst>
          </a:custGeom>
          <a:solidFill>
            <a:schemeClr val="bg1"/>
          </a:solidFill>
          <a:ln w="425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19223" y="3443908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CC2B3B7-6851-43AA-8ED3-77A509DBACEC}"/>
              </a:ext>
            </a:extLst>
          </p:cNvPr>
          <p:cNvGrpSpPr/>
          <p:nvPr/>
        </p:nvGrpSpPr>
        <p:grpSpPr>
          <a:xfrm rot="900000">
            <a:off x="8649415" y="5589697"/>
            <a:ext cx="613650" cy="832227"/>
            <a:chOff x="4524375" y="1300163"/>
            <a:chExt cx="2665364" cy="361473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932AAC9-8C8D-4A39-B7D2-1E4ABA2ADE12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51D638D-D2B9-488B-A4DD-5C9C4EB30257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7868EDF-4094-48C0-9EC5-AD295775DCE0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FCF783B-1389-4E93-989F-516E2FE213EF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5584AE2-A172-4493-A691-5109E120CAE3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C98E028-2CE4-486A-BB12-3D574C4EA7F7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80B865E5-8AAD-40C7-94DD-FC4C5DE30EE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4886F58-4933-492D-A285-E13721448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7D18B20-4376-46F1-8BB3-B58AB92D4D7A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1B03DE6-C3C0-448E-AEE8-ED8E53C6E6CD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BA6DFC50-E5CA-4CA3-807F-657CCB6A43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793A9810-D86C-495B-A21D-50C0E52553E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2DE7836-9E91-4EEC-9A49-9E8E57D87AB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1ABCCCB-641A-4578-AF21-DDAC45E911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AC7491F9-26C4-4A65-BFD4-6055AC3EF266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81AF6C8-343B-44C3-BA92-6714A539FA70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47196920-EBE1-4D2B-91D3-E82A0B6D1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B62BB25-5965-4CFA-9490-0DD46B9F62DC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29FD667F-DF62-413D-AD8A-CA68F35005E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E9E826EA-BF15-4239-8F88-492CF5D16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C02A2DD-32ED-45F6-86BD-9051FF4B15D8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D1A80703-3F0A-49E3-9AAD-052FDC3EB87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96A8A837-42F1-40B3-8C38-1A1F1FAFB9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7A48E2B5-520F-4B37-8823-32946726E0D3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35A55B17-8063-4581-8310-EC5AC46CF16E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94AC9DA8-F6E3-476F-A175-8464E7FC92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A436E7C-9B63-482A-A33B-4DB90CFCE73F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9C596221-4A99-407E-B103-93DF33D6E1D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43B7B468-9C3C-4ED8-8C1D-710243542F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755225F-6C6F-4AC9-8E08-F453B42031E1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4E7C90EC-0455-47BB-8437-25878687857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11949997-CDD6-4E6E-A1C7-F98CD25D0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104C52F1-6976-4FE3-AF4B-F2D22DAC9C7D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87226E1B-D4F4-48DC-84E7-EDA0FC4C4294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4630FEB2-DE46-43D3-A5A9-2E3FF9C32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-6007" y="2766436"/>
            <a:ext cx="12191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김 우 기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949408" cy="707698"/>
            <a:chOff x="5121774" y="1719733"/>
            <a:chExt cx="1814046" cy="707698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1965766"/>
              <a:ext cx="1108953" cy="4616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DataManager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79" y="2000233"/>
            <a:ext cx="4875951" cy="17964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40" y="2899514"/>
            <a:ext cx="5072885" cy="32366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88469" y="4340865"/>
            <a:ext cx="468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DataManager</a:t>
            </a:r>
            <a:r>
              <a:rPr lang="ko-KR" altLang="en-US" dirty="0" smtClean="0"/>
              <a:t>를 통해  </a:t>
            </a:r>
            <a:r>
              <a:rPr lang="en-US" altLang="ko-KR" dirty="0" err="1" smtClean="0"/>
              <a:t>DBHelper</a:t>
            </a:r>
            <a:r>
              <a:rPr lang="ko-KR" altLang="en-US" dirty="0" smtClean="0"/>
              <a:t>를 연결하고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접근하여 테이블을 확인 후</a:t>
            </a:r>
            <a:endParaRPr lang="en-US" altLang="ko-KR" dirty="0" smtClean="0"/>
          </a:p>
          <a:p>
            <a:r>
              <a:rPr lang="ko-KR" altLang="en-US" dirty="0" smtClean="0"/>
              <a:t>메시지 박스를 띄움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>
            <a:off x="5263130" y="2935379"/>
            <a:ext cx="1310198" cy="109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3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949408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로그 기록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23771-6861-DF8C-1E1D-29FA3AC5FDD9}"/>
              </a:ext>
            </a:extLst>
          </p:cNvPr>
          <p:cNvSpPr txBox="1"/>
          <p:nvPr/>
        </p:nvSpPr>
        <p:spPr>
          <a:xfrm>
            <a:off x="798355" y="474533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 </a:t>
            </a:r>
            <a:r>
              <a:rPr lang="ko-KR" altLang="en-US" dirty="0" smtClean="0"/>
              <a:t>기록을 생성하여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오류 생성시 대처 가능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7" y="2017486"/>
            <a:ext cx="5600700" cy="1971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27" y="3529821"/>
            <a:ext cx="5514975" cy="280035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>
            <a:off x="4785301" y="3989161"/>
            <a:ext cx="1310198" cy="109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5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949408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추가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수정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삭제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20" y="2170660"/>
            <a:ext cx="4371975" cy="1743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90" y="1740676"/>
            <a:ext cx="3543532" cy="450872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 flipV="1">
            <a:off x="7675638" y="2646980"/>
            <a:ext cx="919185" cy="136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822" y="4236900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추가할 때 동일한 데이터가</a:t>
            </a:r>
            <a:endParaRPr lang="en-US" altLang="ko-KR" dirty="0" smtClean="0"/>
          </a:p>
          <a:p>
            <a:r>
              <a:rPr lang="ko-KR" altLang="en-US" dirty="0" smtClean="0"/>
              <a:t>삽입되는 것을 방지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1" y="2436036"/>
            <a:ext cx="2838091" cy="267569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>
            <a:off x="2214804" y="5111729"/>
            <a:ext cx="0" cy="8231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33507" y="599641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 수정 및 삭제 버튼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11680" y="629195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데이터 추가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58682" y="2329719"/>
            <a:ext cx="2242264" cy="2126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58682" y="2646980"/>
            <a:ext cx="2771318" cy="29170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2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2350660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검색 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/ </a:t>
              </a:r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키보드 효과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6BA1-AD70-5AD2-C469-AFB0C18E4612}"/>
              </a:ext>
            </a:extLst>
          </p:cNvPr>
          <p:cNvSpPr txBox="1"/>
          <p:nvPr/>
        </p:nvSpPr>
        <p:spPr>
          <a:xfrm>
            <a:off x="2561913" y="4294941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검색을 통해 환자를 </a:t>
            </a:r>
            <a:endParaRPr lang="en-US" altLang="ko-KR" dirty="0" smtClean="0"/>
          </a:p>
          <a:p>
            <a:r>
              <a:rPr lang="ko-KR" altLang="en-US" dirty="0" smtClean="0"/>
              <a:t>찾을 수 있는 기능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" y="5235536"/>
            <a:ext cx="4095750" cy="962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8" y="2126864"/>
            <a:ext cx="4248150" cy="190500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>
            <a:off x="2404585" y="4031864"/>
            <a:ext cx="2185" cy="1203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50" y="2319157"/>
            <a:ext cx="5657850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35" y="4813001"/>
            <a:ext cx="4429125" cy="120015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 flipV="1">
            <a:off x="9627079" y="3262132"/>
            <a:ext cx="0" cy="1550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C6BA1-AD70-5AD2-C469-AFB0C18E4612}"/>
              </a:ext>
            </a:extLst>
          </p:cNvPr>
          <p:cNvSpPr txBox="1"/>
          <p:nvPr/>
        </p:nvSpPr>
        <p:spPr>
          <a:xfrm>
            <a:off x="6312266" y="3467079"/>
            <a:ext cx="4057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편한 사용을 위해</a:t>
            </a:r>
            <a:endParaRPr lang="en-US" altLang="ko-KR" dirty="0" smtClean="0"/>
          </a:p>
          <a:p>
            <a:r>
              <a:rPr lang="ko-KR" altLang="en-US" dirty="0" smtClean="0"/>
              <a:t>키보드 이벤트를 활용하여</a:t>
            </a:r>
            <a:endParaRPr lang="en-US" altLang="ko-KR" dirty="0" smtClean="0"/>
          </a:p>
          <a:p>
            <a:r>
              <a:rPr lang="en-US" altLang="ko-KR" dirty="0" smtClean="0"/>
              <a:t>Enter</a:t>
            </a:r>
            <a:r>
              <a:rPr lang="ko-KR" altLang="en-US" dirty="0" smtClean="0"/>
              <a:t>를</a:t>
            </a:r>
            <a:r>
              <a:rPr lang="ko-KR" altLang="en-US" dirty="0" smtClean="0"/>
              <a:t> 누르면 클릭과 같은 효과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59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637455" y="1063756"/>
            <a:ext cx="1987372" cy="676920"/>
            <a:chOff x="5121774" y="1719733"/>
            <a:chExt cx="1990726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09002" y="2058099"/>
              <a:ext cx="1139757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로그인 기능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5" y="2079042"/>
            <a:ext cx="5810250" cy="4162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67" y="2696607"/>
            <a:ext cx="1400175" cy="1247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4723" y="635433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Form</a:t>
            </a:r>
            <a:r>
              <a:rPr lang="ko-KR" altLang="en-US" dirty="0"/>
              <a:t>을 사용해 프로그램 접속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07102" y="4045789"/>
            <a:ext cx="1388853" cy="6642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17189" y="2988377"/>
            <a:ext cx="1388853" cy="66423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295955" y="4710023"/>
            <a:ext cx="2509904" cy="3672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418370" y="3652611"/>
            <a:ext cx="18264" cy="1126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73908" y="4891902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이름을 메시지 박스로 표기</a:t>
            </a:r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id="{8C3BDD17-9C83-38BE-4C9D-BF73D3525D2E}"/>
              </a:ext>
            </a:extLst>
          </p:cNvPr>
          <p:cNvSpPr/>
          <p:nvPr/>
        </p:nvSpPr>
        <p:spPr>
          <a:xfrm>
            <a:off x="10993496" y="560917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790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389076" y="902765"/>
            <a:ext cx="2151273" cy="809023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897264" y="2080714"/>
              <a:ext cx="1375783" cy="23176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사용자 구분</a:t>
              </a: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58" y="1456349"/>
            <a:ext cx="3746318" cy="51788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31" y="1166458"/>
            <a:ext cx="4079925" cy="2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4" y="3986332"/>
            <a:ext cx="4400370" cy="2710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0678" y="266439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 및 관리자 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597" y="351429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간호사 창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187736" y="3551512"/>
            <a:ext cx="2242264" cy="19693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32716" y="4695227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의사와 간호사를 구분하여</a:t>
            </a:r>
            <a:endParaRPr lang="en-US" altLang="ko-KR" dirty="0"/>
          </a:p>
          <a:p>
            <a:r>
              <a:rPr lang="ko-KR" altLang="en-US" dirty="0"/>
              <a:t>서로 다른 창으로 접속</a:t>
            </a:r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flipH="1" flipV="1">
            <a:off x="7793456" y="3883630"/>
            <a:ext cx="1394280" cy="652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4710024" y="5520905"/>
            <a:ext cx="4477712" cy="5089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13">
            <a:extLst>
              <a:ext uri="{FF2B5EF4-FFF2-40B4-BE49-F238E27FC236}">
                <a16:creationId xmlns:a16="http://schemas.microsoft.com/office/drawing/2014/main" id="{E6062447-33E4-316D-0F0D-A6279D433A4D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6953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간호사 창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6" y="1537164"/>
            <a:ext cx="4095750" cy="2133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5" y="1988599"/>
            <a:ext cx="4400370" cy="2710452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578634" y="2277373"/>
            <a:ext cx="2277374" cy="326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3895" y="2277374"/>
            <a:ext cx="954740" cy="10351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596549" y="4408098"/>
            <a:ext cx="402651" cy="181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9200" y="4408098"/>
            <a:ext cx="402651" cy="18175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3856008" y="1822248"/>
            <a:ext cx="3944968" cy="455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27608" y="223463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등록된 환자 검색 기능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22" y="4256507"/>
            <a:ext cx="4124325" cy="1933575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2999200" y="4615488"/>
            <a:ext cx="3838222" cy="3314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55365" y="500852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신규 환자 등록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357307" y="3312544"/>
            <a:ext cx="5667" cy="1634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47" y="4987825"/>
            <a:ext cx="1590675" cy="142875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45277" y="642480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접수하면서 대기자 명단에 추가</a:t>
            </a:r>
          </a:p>
        </p:txBody>
      </p:sp>
      <p:cxnSp>
        <p:nvCxnSpPr>
          <p:cNvPr id="42" name="직선 화살표 연결선 41"/>
          <p:cNvCxnSpPr>
            <a:stCxn id="26" idx="2"/>
          </p:cNvCxnSpPr>
          <p:nvPr/>
        </p:nvCxnSpPr>
        <p:spPr>
          <a:xfrm flipH="1">
            <a:off x="2928422" y="4589856"/>
            <a:ext cx="272104" cy="603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rapezoid 13">
            <a:extLst>
              <a:ext uri="{FF2B5EF4-FFF2-40B4-BE49-F238E27FC236}">
                <a16:creationId xmlns:a16="http://schemas.microsoft.com/office/drawing/2014/main" id="{3151896E-0DC3-1C46-E4AB-46B6F58DEEE5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7658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의사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관리자 창</a:t>
              </a: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7" y="1788003"/>
            <a:ext cx="5283496" cy="351873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641810" y="4845113"/>
            <a:ext cx="2921564" cy="2013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563374" y="2217655"/>
            <a:ext cx="1087762" cy="15865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54048" y="3734134"/>
            <a:ext cx="1087762" cy="13123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endCxn id="4" idx="1"/>
          </p:cNvCxnSpPr>
          <p:nvPr/>
        </p:nvCxnSpPr>
        <p:spPr>
          <a:xfrm flipV="1">
            <a:off x="5651136" y="2217655"/>
            <a:ext cx="2200381" cy="348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517" y="1865230"/>
            <a:ext cx="3990705" cy="704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76950" y="256598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의약품 클릭하면 진료 창에 나타남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1621221" y="4120866"/>
            <a:ext cx="4486372" cy="147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8" y="5526191"/>
            <a:ext cx="5114925" cy="71437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16510" y="6077845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접속한 사용자에 따라 로그인폼에서 넘어오는 </a:t>
            </a:r>
            <a:endParaRPr lang="en-US" altLang="ko-KR" dirty="0"/>
          </a:p>
          <a:p>
            <a:r>
              <a:rPr lang="ko-KR" altLang="en-US" dirty="0"/>
              <a:t>이름이 달라짐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42" y="3272530"/>
            <a:ext cx="4845330" cy="2507168"/>
          </a:xfrm>
          <a:prstGeom prst="rect">
            <a:avLst/>
          </a:prstGeom>
        </p:spPr>
      </p:pic>
      <p:cxnSp>
        <p:nvCxnSpPr>
          <p:cNvPr id="44" name="직선 화살표 연결선 43"/>
          <p:cNvCxnSpPr/>
          <p:nvPr/>
        </p:nvCxnSpPr>
        <p:spPr>
          <a:xfrm flipH="1">
            <a:off x="2676282" y="5046453"/>
            <a:ext cx="928309" cy="547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12142" y="5863212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진료 내역의 창을 누르면 진료 차트와 차트 창에</a:t>
            </a:r>
            <a:endParaRPr lang="en-US" altLang="ko-KR" dirty="0"/>
          </a:p>
          <a:p>
            <a:r>
              <a:rPr lang="ko-KR" altLang="en-US" dirty="0"/>
              <a:t>환자 정보 나타남</a:t>
            </a:r>
          </a:p>
        </p:txBody>
      </p:sp>
      <p:sp>
        <p:nvSpPr>
          <p:cNvPr id="3" name="Trapezoid 13">
            <a:extLst>
              <a:ext uri="{FF2B5EF4-FFF2-40B4-BE49-F238E27FC236}">
                <a16:creationId xmlns:a16="http://schemas.microsoft.com/office/drawing/2014/main" id="{72D9A57C-E759-2A6A-240C-73617308E660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0174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의사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관리자 창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997D780-9B6D-E52C-B4AE-A904215D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653" y="1320516"/>
            <a:ext cx="1885950" cy="280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39BFD8-DD4A-207B-C1A9-FB83C50EE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689" y="1845636"/>
            <a:ext cx="2714625" cy="1209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660EA9-F4A3-6197-A5F7-E5A4C7699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32" y="5456148"/>
            <a:ext cx="2076450" cy="1238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689C5C-BE21-377B-7F11-D74E6DACB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45" y="5427261"/>
            <a:ext cx="2886075" cy="1228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19E92E-4BCD-9D7A-A238-BE7B1BF8A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7" y="1824602"/>
            <a:ext cx="5283496" cy="351873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271392-60A6-E68A-0599-F16FD918DE15}"/>
              </a:ext>
            </a:extLst>
          </p:cNvPr>
          <p:cNvSpPr/>
          <p:nvPr/>
        </p:nvSpPr>
        <p:spPr>
          <a:xfrm>
            <a:off x="534397" y="2132940"/>
            <a:ext cx="1087762" cy="7234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DFE40D3-EE1C-1355-E7CB-D08311D5A86B}"/>
              </a:ext>
            </a:extLst>
          </p:cNvPr>
          <p:cNvCxnSpPr>
            <a:cxnSpLocks/>
          </p:cNvCxnSpPr>
          <p:nvPr/>
        </p:nvCxnSpPr>
        <p:spPr>
          <a:xfrm>
            <a:off x="605193" y="2922118"/>
            <a:ext cx="37403" cy="25217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B68A39-F7B6-7063-1DC3-5D44AFECC369}"/>
              </a:ext>
            </a:extLst>
          </p:cNvPr>
          <p:cNvSpPr/>
          <p:nvPr/>
        </p:nvSpPr>
        <p:spPr>
          <a:xfrm>
            <a:off x="4602177" y="2211734"/>
            <a:ext cx="1087762" cy="15865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5728773" y="2720691"/>
            <a:ext cx="620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D90E55-E143-94B0-828F-3947CC5038E4}"/>
              </a:ext>
            </a:extLst>
          </p:cNvPr>
          <p:cNvCxnSpPr>
            <a:cxnSpLocks/>
          </p:cNvCxnSpPr>
          <p:nvPr/>
        </p:nvCxnSpPr>
        <p:spPr>
          <a:xfrm>
            <a:off x="9070314" y="2494675"/>
            <a:ext cx="5831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F1462F-7620-3F7E-64D1-A468650AFA92}"/>
              </a:ext>
            </a:extLst>
          </p:cNvPr>
          <p:cNvCxnSpPr>
            <a:cxnSpLocks/>
          </p:cNvCxnSpPr>
          <p:nvPr/>
        </p:nvCxnSpPr>
        <p:spPr>
          <a:xfrm>
            <a:off x="3228483" y="6038244"/>
            <a:ext cx="530849" cy="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A52FCA-46D6-1543-2E1A-F480971DC3BA}"/>
              </a:ext>
            </a:extLst>
          </p:cNvPr>
          <p:cNvSpPr/>
          <p:nvPr/>
        </p:nvSpPr>
        <p:spPr>
          <a:xfrm>
            <a:off x="1654774" y="5090918"/>
            <a:ext cx="530272" cy="16035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2AF8CCC-AF0D-E70C-3729-1C5C48B972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40" y="3911140"/>
            <a:ext cx="2028825" cy="12192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BF1474-D0CA-4777-74A1-145EAD6F5D20}"/>
              </a:ext>
            </a:extLst>
          </p:cNvPr>
          <p:cNvCxnSpPr>
            <a:cxnSpLocks/>
          </p:cNvCxnSpPr>
          <p:nvPr/>
        </p:nvCxnSpPr>
        <p:spPr>
          <a:xfrm flipV="1">
            <a:off x="1654774" y="4502585"/>
            <a:ext cx="3391978" cy="18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67E63-BF65-3943-1C4D-EDB0BE33BA91}"/>
              </a:ext>
            </a:extLst>
          </p:cNvPr>
          <p:cNvSpPr/>
          <p:nvPr/>
        </p:nvSpPr>
        <p:spPr>
          <a:xfrm>
            <a:off x="484587" y="3911140"/>
            <a:ext cx="1087762" cy="10788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190D46-C54C-D367-6D4B-887708DCB5EC}"/>
              </a:ext>
            </a:extLst>
          </p:cNvPr>
          <p:cNvSpPr txBox="1"/>
          <p:nvPr/>
        </p:nvSpPr>
        <p:spPr>
          <a:xfrm>
            <a:off x="8084310" y="4601236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진단 버튼 누르면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곳의 데이터 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29320E-2461-2FF9-8E76-116CE91D26ED}"/>
              </a:ext>
            </a:extLst>
          </p:cNvPr>
          <p:cNvSpPr txBox="1"/>
          <p:nvPr/>
        </p:nvSpPr>
        <p:spPr>
          <a:xfrm>
            <a:off x="7323909" y="5427261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의약품 테이블의 수량</a:t>
            </a:r>
            <a:r>
              <a:rPr lang="en-US" altLang="ko-KR" dirty="0"/>
              <a:t>/</a:t>
            </a:r>
            <a:r>
              <a:rPr lang="ko-KR" altLang="en-US" dirty="0"/>
              <a:t>진료 내역 수정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6626D-F9D9-01B4-F6E7-130BC1BD5DF0}"/>
              </a:ext>
            </a:extLst>
          </p:cNvPr>
          <p:cNvSpPr txBox="1"/>
          <p:nvPr/>
        </p:nvSpPr>
        <p:spPr>
          <a:xfrm>
            <a:off x="7323908" y="585357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대기환자 테이블에서 해당 환자 삭제</a:t>
            </a:r>
          </a:p>
        </p:txBody>
      </p:sp>
      <p:sp>
        <p:nvSpPr>
          <p:cNvPr id="48" name="Trapezoid 13">
            <a:extLst>
              <a:ext uri="{FF2B5EF4-FFF2-40B4-BE49-F238E27FC236}">
                <a16:creationId xmlns:a16="http://schemas.microsoft.com/office/drawing/2014/main" id="{E2EE5D19-290E-1690-4F5C-42CB73974E2F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5683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환자 관리 창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rapezoid 13">
            <a:extLst>
              <a:ext uri="{FF2B5EF4-FFF2-40B4-BE49-F238E27FC236}">
                <a16:creationId xmlns:a16="http://schemas.microsoft.com/office/drawing/2014/main" id="{E2EE5D19-290E-1690-4F5C-42CB73974E2F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00B72-671E-689D-2C2C-F059CAAC31DD}"/>
              </a:ext>
            </a:extLst>
          </p:cNvPr>
          <p:cNvSpPr txBox="1"/>
          <p:nvPr/>
        </p:nvSpPr>
        <p:spPr>
          <a:xfrm>
            <a:off x="1181529" y="629590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환자 정보 창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2050155"/>
            <a:ext cx="3651652" cy="41209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06" y="1277454"/>
            <a:ext cx="4591050" cy="2943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803" y="4629658"/>
            <a:ext cx="2009775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603" y="4629658"/>
            <a:ext cx="4105275" cy="1724025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 flipV="1">
            <a:off x="3688926" y="1552755"/>
            <a:ext cx="1831980" cy="1254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6030697" y="4179820"/>
            <a:ext cx="7794" cy="530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7962181" y="3441940"/>
            <a:ext cx="470793" cy="118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3152" y="2620590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셀을 클릭하면 </a:t>
            </a:r>
            <a:endParaRPr lang="en-US" altLang="ko-KR" dirty="0" smtClean="0"/>
          </a:p>
          <a:p>
            <a:r>
              <a:rPr lang="ko-KR" altLang="en-US" dirty="0" smtClean="0"/>
              <a:t>텍스트 박스로 </a:t>
            </a:r>
            <a:endParaRPr lang="en-US" altLang="ko-KR" dirty="0" smtClean="0"/>
          </a:p>
          <a:p>
            <a:r>
              <a:rPr lang="ko-KR" altLang="en-US" dirty="0" smtClean="0"/>
              <a:t>정보 확인 가능</a:t>
            </a:r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A52FCA-46D6-1543-2E1A-F480971DC3BA}"/>
              </a:ext>
            </a:extLst>
          </p:cNvPr>
          <p:cNvSpPr/>
          <p:nvPr/>
        </p:nvSpPr>
        <p:spPr>
          <a:xfrm>
            <a:off x="5844991" y="3895155"/>
            <a:ext cx="702458" cy="2846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288367" y="4238734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수정 버튼으로 환자 </a:t>
            </a:r>
            <a:r>
              <a:rPr lang="ko-KR" altLang="en-US" smtClean="0"/>
              <a:t>정보를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0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6FE99D7-42C1-494F-81BC-DEF137A85FCE}"/>
              </a:ext>
            </a:extLst>
          </p:cNvPr>
          <p:cNvGrpSpPr/>
          <p:nvPr/>
        </p:nvGrpSpPr>
        <p:grpSpPr>
          <a:xfrm>
            <a:off x="0" y="-530"/>
            <a:ext cx="4664412" cy="6857155"/>
            <a:chOff x="0" y="-530"/>
            <a:chExt cx="4664412" cy="685715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5826E1F-20FD-4257-969E-6E4366250CAA}"/>
                </a:ext>
              </a:extLst>
            </p:cNvPr>
            <p:cNvSpPr/>
            <p:nvPr/>
          </p:nvSpPr>
          <p:spPr>
            <a:xfrm>
              <a:off x="1362649" y="181009"/>
              <a:ext cx="1720247" cy="4556772"/>
            </a:xfrm>
            <a:custGeom>
              <a:avLst/>
              <a:gdLst>
                <a:gd name="connsiteX0" fmla="*/ 750892 w 747522"/>
                <a:gd name="connsiteY0" fmla="*/ 1914068 h 1975104"/>
                <a:gd name="connsiteX1" fmla="*/ 743348 w 747522"/>
                <a:gd name="connsiteY1" fmla="*/ 1778279 h 1975104"/>
                <a:gd name="connsiteX2" fmla="*/ 669967 w 747522"/>
                <a:gd name="connsiteY2" fmla="*/ 969721 h 1975104"/>
                <a:gd name="connsiteX3" fmla="*/ 565726 w 747522"/>
                <a:gd name="connsiteY3" fmla="*/ 469087 h 1975104"/>
                <a:gd name="connsiteX4" fmla="*/ 518406 w 747522"/>
                <a:gd name="connsiteY4" fmla="*/ 98069 h 1975104"/>
                <a:gd name="connsiteX5" fmla="*/ 508804 w 747522"/>
                <a:gd name="connsiteY5" fmla="*/ 85725 h 1975104"/>
                <a:gd name="connsiteX6" fmla="*/ 491659 w 747522"/>
                <a:gd name="connsiteY6" fmla="*/ 107671 h 1975104"/>
                <a:gd name="connsiteX7" fmla="*/ 409363 w 747522"/>
                <a:gd name="connsiteY7" fmla="*/ 263347 h 1975104"/>
                <a:gd name="connsiteX8" fmla="*/ 357243 w 747522"/>
                <a:gd name="connsiteY8" fmla="*/ 269519 h 1975104"/>
                <a:gd name="connsiteX9" fmla="*/ 102125 w 747522"/>
                <a:gd name="connsiteY9" fmla="*/ 59665 h 1975104"/>
                <a:gd name="connsiteX10" fmla="*/ 67835 w 747522"/>
                <a:gd name="connsiteY10" fmla="*/ 0 h 1975104"/>
                <a:gd name="connsiteX11" fmla="*/ 17772 w 747522"/>
                <a:gd name="connsiteY11" fmla="*/ 43205 h 1975104"/>
                <a:gd name="connsiteX12" fmla="*/ 1312 w 747522"/>
                <a:gd name="connsiteY12" fmla="*/ 95326 h 1975104"/>
                <a:gd name="connsiteX13" fmla="*/ 36288 w 747522"/>
                <a:gd name="connsiteY13" fmla="*/ 135788 h 1975104"/>
                <a:gd name="connsiteX14" fmla="*/ 93895 w 747522"/>
                <a:gd name="connsiteY14" fmla="*/ 211912 h 1975104"/>
                <a:gd name="connsiteX15" fmla="*/ 323638 w 747522"/>
                <a:gd name="connsiteY15" fmla="*/ 756437 h 1975104"/>
                <a:gd name="connsiteX16" fmla="*/ 368901 w 747522"/>
                <a:gd name="connsiteY16" fmla="*/ 984809 h 1975104"/>
                <a:gd name="connsiteX17" fmla="*/ 415536 w 747522"/>
                <a:gd name="connsiteY17" fmla="*/ 1261186 h 1975104"/>
                <a:gd name="connsiteX18" fmla="*/ 458055 w 747522"/>
                <a:gd name="connsiteY18" fmla="*/ 1675409 h 1975104"/>
                <a:gd name="connsiteX19" fmla="*/ 472457 w 747522"/>
                <a:gd name="connsiteY19" fmla="*/ 1942186 h 1975104"/>
                <a:gd name="connsiteX20" fmla="*/ 474514 w 747522"/>
                <a:gd name="connsiteY20" fmla="*/ 1981276 h 1975104"/>
                <a:gd name="connsiteX21" fmla="*/ 713173 w 747522"/>
                <a:gd name="connsiteY21" fmla="*/ 1971675 h 1975104"/>
                <a:gd name="connsiteX22" fmla="*/ 746091 w 747522"/>
                <a:gd name="connsiteY22" fmla="*/ 1970303 h 1975104"/>
                <a:gd name="connsiteX23" fmla="*/ 750892 w 747522"/>
                <a:gd name="connsiteY23" fmla="*/ 1914068 h 1975104"/>
                <a:gd name="connsiteX0" fmla="*/ 746091 w 751387"/>
                <a:gd name="connsiteY0" fmla="*/ 1970303 h 1981737"/>
                <a:gd name="connsiteX1" fmla="*/ 743348 w 751387"/>
                <a:gd name="connsiteY1" fmla="*/ 1778279 h 1981737"/>
                <a:gd name="connsiteX2" fmla="*/ 669967 w 751387"/>
                <a:gd name="connsiteY2" fmla="*/ 969721 h 1981737"/>
                <a:gd name="connsiteX3" fmla="*/ 565726 w 751387"/>
                <a:gd name="connsiteY3" fmla="*/ 469087 h 1981737"/>
                <a:gd name="connsiteX4" fmla="*/ 518406 w 751387"/>
                <a:gd name="connsiteY4" fmla="*/ 98069 h 1981737"/>
                <a:gd name="connsiteX5" fmla="*/ 508804 w 751387"/>
                <a:gd name="connsiteY5" fmla="*/ 85725 h 1981737"/>
                <a:gd name="connsiteX6" fmla="*/ 491659 w 751387"/>
                <a:gd name="connsiteY6" fmla="*/ 107671 h 1981737"/>
                <a:gd name="connsiteX7" fmla="*/ 409363 w 751387"/>
                <a:gd name="connsiteY7" fmla="*/ 263347 h 1981737"/>
                <a:gd name="connsiteX8" fmla="*/ 357243 w 751387"/>
                <a:gd name="connsiteY8" fmla="*/ 269519 h 1981737"/>
                <a:gd name="connsiteX9" fmla="*/ 102125 w 751387"/>
                <a:gd name="connsiteY9" fmla="*/ 59665 h 1981737"/>
                <a:gd name="connsiteX10" fmla="*/ 67835 w 751387"/>
                <a:gd name="connsiteY10" fmla="*/ 0 h 1981737"/>
                <a:gd name="connsiteX11" fmla="*/ 17772 w 751387"/>
                <a:gd name="connsiteY11" fmla="*/ 43205 h 1981737"/>
                <a:gd name="connsiteX12" fmla="*/ 1312 w 751387"/>
                <a:gd name="connsiteY12" fmla="*/ 95326 h 1981737"/>
                <a:gd name="connsiteX13" fmla="*/ 36288 w 751387"/>
                <a:gd name="connsiteY13" fmla="*/ 135788 h 1981737"/>
                <a:gd name="connsiteX14" fmla="*/ 93895 w 751387"/>
                <a:gd name="connsiteY14" fmla="*/ 211912 h 1981737"/>
                <a:gd name="connsiteX15" fmla="*/ 323638 w 751387"/>
                <a:gd name="connsiteY15" fmla="*/ 756437 h 1981737"/>
                <a:gd name="connsiteX16" fmla="*/ 368901 w 751387"/>
                <a:gd name="connsiteY16" fmla="*/ 984809 h 1981737"/>
                <a:gd name="connsiteX17" fmla="*/ 415536 w 751387"/>
                <a:gd name="connsiteY17" fmla="*/ 1261186 h 1981737"/>
                <a:gd name="connsiteX18" fmla="*/ 458055 w 751387"/>
                <a:gd name="connsiteY18" fmla="*/ 1675409 h 1981737"/>
                <a:gd name="connsiteX19" fmla="*/ 472457 w 751387"/>
                <a:gd name="connsiteY19" fmla="*/ 1942186 h 1981737"/>
                <a:gd name="connsiteX20" fmla="*/ 474514 w 751387"/>
                <a:gd name="connsiteY20" fmla="*/ 1981276 h 1981737"/>
                <a:gd name="connsiteX21" fmla="*/ 713173 w 751387"/>
                <a:gd name="connsiteY21" fmla="*/ 1971675 h 1981737"/>
                <a:gd name="connsiteX22" fmla="*/ 746091 w 751387"/>
                <a:gd name="connsiteY22" fmla="*/ 1970303 h 1981737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2457 w 751387"/>
                <a:gd name="connsiteY19" fmla="*/ 1942186 h 1990354"/>
                <a:gd name="connsiteX20" fmla="*/ 474514 w 751387"/>
                <a:gd name="connsiteY20" fmla="*/ 1981276 h 1990354"/>
                <a:gd name="connsiteX21" fmla="*/ 746091 w 751387"/>
                <a:gd name="connsiteY21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  <a:gd name="connsiteX0" fmla="*/ 746091 w 751387"/>
                <a:gd name="connsiteY0" fmla="*/ 1970303 h 1990354"/>
                <a:gd name="connsiteX1" fmla="*/ 743348 w 751387"/>
                <a:gd name="connsiteY1" fmla="*/ 1778279 h 1990354"/>
                <a:gd name="connsiteX2" fmla="*/ 669967 w 751387"/>
                <a:gd name="connsiteY2" fmla="*/ 969721 h 1990354"/>
                <a:gd name="connsiteX3" fmla="*/ 565726 w 751387"/>
                <a:gd name="connsiteY3" fmla="*/ 469087 h 1990354"/>
                <a:gd name="connsiteX4" fmla="*/ 518406 w 751387"/>
                <a:gd name="connsiteY4" fmla="*/ 98069 h 1990354"/>
                <a:gd name="connsiteX5" fmla="*/ 508804 w 751387"/>
                <a:gd name="connsiteY5" fmla="*/ 85725 h 1990354"/>
                <a:gd name="connsiteX6" fmla="*/ 491659 w 751387"/>
                <a:gd name="connsiteY6" fmla="*/ 107671 h 1990354"/>
                <a:gd name="connsiteX7" fmla="*/ 409363 w 751387"/>
                <a:gd name="connsiteY7" fmla="*/ 263347 h 1990354"/>
                <a:gd name="connsiteX8" fmla="*/ 357243 w 751387"/>
                <a:gd name="connsiteY8" fmla="*/ 269519 h 1990354"/>
                <a:gd name="connsiteX9" fmla="*/ 102125 w 751387"/>
                <a:gd name="connsiteY9" fmla="*/ 59665 h 1990354"/>
                <a:gd name="connsiteX10" fmla="*/ 67835 w 751387"/>
                <a:gd name="connsiteY10" fmla="*/ 0 h 1990354"/>
                <a:gd name="connsiteX11" fmla="*/ 17772 w 751387"/>
                <a:gd name="connsiteY11" fmla="*/ 43205 h 1990354"/>
                <a:gd name="connsiteX12" fmla="*/ 1312 w 751387"/>
                <a:gd name="connsiteY12" fmla="*/ 95326 h 1990354"/>
                <a:gd name="connsiteX13" fmla="*/ 36288 w 751387"/>
                <a:gd name="connsiteY13" fmla="*/ 135788 h 1990354"/>
                <a:gd name="connsiteX14" fmla="*/ 93895 w 751387"/>
                <a:gd name="connsiteY14" fmla="*/ 211912 h 1990354"/>
                <a:gd name="connsiteX15" fmla="*/ 323638 w 751387"/>
                <a:gd name="connsiteY15" fmla="*/ 756437 h 1990354"/>
                <a:gd name="connsiteX16" fmla="*/ 368901 w 751387"/>
                <a:gd name="connsiteY16" fmla="*/ 984809 h 1990354"/>
                <a:gd name="connsiteX17" fmla="*/ 415536 w 751387"/>
                <a:gd name="connsiteY17" fmla="*/ 1261186 h 1990354"/>
                <a:gd name="connsiteX18" fmla="*/ 458055 w 751387"/>
                <a:gd name="connsiteY18" fmla="*/ 1675409 h 1990354"/>
                <a:gd name="connsiteX19" fmla="*/ 474514 w 751387"/>
                <a:gd name="connsiteY19" fmla="*/ 1981276 h 1990354"/>
                <a:gd name="connsiteX20" fmla="*/ 746091 w 751387"/>
                <a:gd name="connsiteY20" fmla="*/ 1970303 h 199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1387" h="1990354">
                  <a:moveTo>
                    <a:pt x="746091" y="1970303"/>
                  </a:moveTo>
                  <a:cubicBezTo>
                    <a:pt x="751120" y="1938070"/>
                    <a:pt x="756035" y="1945042"/>
                    <a:pt x="743348" y="1778279"/>
                  </a:cubicBezTo>
                  <a:cubicBezTo>
                    <a:pt x="739919" y="1715186"/>
                    <a:pt x="675454" y="1010183"/>
                    <a:pt x="669967" y="969721"/>
                  </a:cubicBezTo>
                  <a:cubicBezTo>
                    <a:pt x="648022" y="801700"/>
                    <a:pt x="597273" y="635737"/>
                    <a:pt x="565726" y="469087"/>
                  </a:cubicBezTo>
                  <a:cubicBezTo>
                    <a:pt x="547895" y="375133"/>
                    <a:pt x="518406" y="100127"/>
                    <a:pt x="518406" y="98069"/>
                  </a:cubicBezTo>
                  <a:cubicBezTo>
                    <a:pt x="514977" y="93955"/>
                    <a:pt x="517034" y="86411"/>
                    <a:pt x="508804" y="85725"/>
                  </a:cubicBezTo>
                  <a:cubicBezTo>
                    <a:pt x="499203" y="90526"/>
                    <a:pt x="496460" y="100127"/>
                    <a:pt x="491659" y="107671"/>
                  </a:cubicBezTo>
                  <a:cubicBezTo>
                    <a:pt x="471085" y="145390"/>
                    <a:pt x="427880" y="224257"/>
                    <a:pt x="409363" y="263347"/>
                  </a:cubicBezTo>
                  <a:cubicBezTo>
                    <a:pt x="402505" y="277063"/>
                    <a:pt x="381246" y="272948"/>
                    <a:pt x="357243" y="269519"/>
                  </a:cubicBezTo>
                  <a:cubicBezTo>
                    <a:pt x="351070" y="269519"/>
                    <a:pt x="178249" y="119329"/>
                    <a:pt x="102125" y="59665"/>
                  </a:cubicBezTo>
                  <a:cubicBezTo>
                    <a:pt x="81551" y="43891"/>
                    <a:pt x="64406" y="28804"/>
                    <a:pt x="67835" y="0"/>
                  </a:cubicBezTo>
                  <a:cubicBezTo>
                    <a:pt x="42460" y="3429"/>
                    <a:pt x="21886" y="9601"/>
                    <a:pt x="17772" y="43205"/>
                  </a:cubicBezTo>
                  <a:cubicBezTo>
                    <a:pt x="17086" y="71323"/>
                    <a:pt x="6799" y="76124"/>
                    <a:pt x="1312" y="95326"/>
                  </a:cubicBezTo>
                  <a:cubicBezTo>
                    <a:pt x="-5546" y="117958"/>
                    <a:pt x="15714" y="122758"/>
                    <a:pt x="36288" y="135788"/>
                  </a:cubicBezTo>
                  <a:cubicBezTo>
                    <a:pt x="59605" y="150876"/>
                    <a:pt x="76750" y="190652"/>
                    <a:pt x="93895" y="211912"/>
                  </a:cubicBezTo>
                  <a:cubicBezTo>
                    <a:pt x="199509" y="341528"/>
                    <a:pt x="315409" y="719404"/>
                    <a:pt x="323638" y="756437"/>
                  </a:cubicBezTo>
                  <a:cubicBezTo>
                    <a:pt x="340098" y="831875"/>
                    <a:pt x="355185" y="907999"/>
                    <a:pt x="368901" y="984809"/>
                  </a:cubicBezTo>
                  <a:cubicBezTo>
                    <a:pt x="386046" y="1076706"/>
                    <a:pt x="401820" y="1168603"/>
                    <a:pt x="415536" y="1261186"/>
                  </a:cubicBezTo>
                  <a:cubicBezTo>
                    <a:pt x="436110" y="1398346"/>
                    <a:pt x="448454" y="1536878"/>
                    <a:pt x="458055" y="1675409"/>
                  </a:cubicBezTo>
                  <a:cubicBezTo>
                    <a:pt x="467885" y="1795424"/>
                    <a:pt x="468112" y="1886363"/>
                    <a:pt x="474514" y="1981276"/>
                  </a:cubicBezTo>
                  <a:cubicBezTo>
                    <a:pt x="520120" y="1985962"/>
                    <a:pt x="701285" y="2004136"/>
                    <a:pt x="746091" y="1970303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73E71D0-3FF1-4EEC-8E81-9F679CE0EACE}"/>
                </a:ext>
              </a:extLst>
            </p:cNvPr>
            <p:cNvSpPr/>
            <p:nvPr/>
          </p:nvSpPr>
          <p:spPr>
            <a:xfrm>
              <a:off x="700584" y="4688266"/>
              <a:ext cx="2657562" cy="2168355"/>
            </a:xfrm>
            <a:custGeom>
              <a:avLst/>
              <a:gdLst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930695 w 2666423"/>
                <a:gd name="connsiteY2" fmla="*/ 22415 h 2183348"/>
                <a:gd name="connsiteX3" fmla="*/ 1856654 w 2666423"/>
                <a:gd name="connsiteY3" fmla="*/ 42893 h 2183348"/>
                <a:gd name="connsiteX4" fmla="*/ 241947 w 2666423"/>
                <a:gd name="connsiteY4" fmla="*/ 41317 h 2183348"/>
                <a:gd name="connsiteX5" fmla="*/ 164756 w 2666423"/>
                <a:gd name="connsiteY5" fmla="*/ 496586 h 2183348"/>
                <a:gd name="connsiteX6" fmla="*/ 70237 w 2666423"/>
                <a:gd name="connsiteY6" fmla="*/ 1396096 h 2183348"/>
                <a:gd name="connsiteX7" fmla="*/ 0 w 2666423"/>
                <a:gd name="connsiteY7" fmla="*/ 2183348 h 2183348"/>
                <a:gd name="connsiteX8" fmla="*/ 2666423 w 2666423"/>
                <a:gd name="connsiteY8" fmla="*/ 2183348 h 2183348"/>
                <a:gd name="connsiteX9" fmla="*/ 2666248 w 2666423"/>
                <a:gd name="connsiteY9" fmla="*/ 2138454 h 2183348"/>
                <a:gd name="connsiteX10" fmla="*/ 2660070 w 2666423"/>
                <a:gd name="connsiteY10" fmla="*/ 61798 h 2183348"/>
                <a:gd name="connsiteX11" fmla="*/ 2278552 w 2666423"/>
                <a:gd name="connsiteY11" fmla="*/ 156 h 2183348"/>
                <a:gd name="connsiteX0" fmla="*/ 2278552 w 2666423"/>
                <a:gd name="connsiteY0" fmla="*/ 156 h 2183348"/>
                <a:gd name="connsiteX1" fmla="*/ 2250485 w 2666423"/>
                <a:gd name="connsiteY1" fmla="*/ 359 h 2183348"/>
                <a:gd name="connsiteX2" fmla="*/ 1856654 w 2666423"/>
                <a:gd name="connsiteY2" fmla="*/ 42893 h 2183348"/>
                <a:gd name="connsiteX3" fmla="*/ 241947 w 2666423"/>
                <a:gd name="connsiteY3" fmla="*/ 41317 h 2183348"/>
                <a:gd name="connsiteX4" fmla="*/ 164756 w 2666423"/>
                <a:gd name="connsiteY4" fmla="*/ 496586 h 2183348"/>
                <a:gd name="connsiteX5" fmla="*/ 70237 w 2666423"/>
                <a:gd name="connsiteY5" fmla="*/ 1396096 h 2183348"/>
                <a:gd name="connsiteX6" fmla="*/ 0 w 2666423"/>
                <a:gd name="connsiteY6" fmla="*/ 2183348 h 2183348"/>
                <a:gd name="connsiteX7" fmla="*/ 2666423 w 2666423"/>
                <a:gd name="connsiteY7" fmla="*/ 2183348 h 2183348"/>
                <a:gd name="connsiteX8" fmla="*/ 2666248 w 2666423"/>
                <a:gd name="connsiteY8" fmla="*/ 2138454 h 2183348"/>
                <a:gd name="connsiteX9" fmla="*/ 2660070 w 2666423"/>
                <a:gd name="connsiteY9" fmla="*/ 61798 h 2183348"/>
                <a:gd name="connsiteX10" fmla="*/ 2278552 w 2666423"/>
                <a:gd name="connsiteY10" fmla="*/ 156 h 2183348"/>
                <a:gd name="connsiteX0" fmla="*/ 2660070 w 2666423"/>
                <a:gd name="connsiteY0" fmla="*/ 175207 h 2296757"/>
                <a:gd name="connsiteX1" fmla="*/ 2250485 w 2666423"/>
                <a:gd name="connsiteY1" fmla="*/ 113768 h 2296757"/>
                <a:gd name="connsiteX2" fmla="*/ 1856654 w 2666423"/>
                <a:gd name="connsiteY2" fmla="*/ 156302 h 2296757"/>
                <a:gd name="connsiteX3" fmla="*/ 241947 w 2666423"/>
                <a:gd name="connsiteY3" fmla="*/ 154726 h 2296757"/>
                <a:gd name="connsiteX4" fmla="*/ 164756 w 2666423"/>
                <a:gd name="connsiteY4" fmla="*/ 609995 h 2296757"/>
                <a:gd name="connsiteX5" fmla="*/ 70237 w 2666423"/>
                <a:gd name="connsiteY5" fmla="*/ 1509505 h 2296757"/>
                <a:gd name="connsiteX6" fmla="*/ 0 w 2666423"/>
                <a:gd name="connsiteY6" fmla="*/ 2296757 h 2296757"/>
                <a:gd name="connsiteX7" fmla="*/ 2666423 w 2666423"/>
                <a:gd name="connsiteY7" fmla="*/ 2296757 h 2296757"/>
                <a:gd name="connsiteX8" fmla="*/ 2666248 w 2666423"/>
                <a:gd name="connsiteY8" fmla="*/ 2251863 h 2296757"/>
                <a:gd name="connsiteX9" fmla="*/ 2660070 w 2666423"/>
                <a:gd name="connsiteY9" fmla="*/ 175207 h 2296757"/>
                <a:gd name="connsiteX0" fmla="*/ 2660070 w 2666423"/>
                <a:gd name="connsiteY0" fmla="*/ 159487 h 2281037"/>
                <a:gd name="connsiteX1" fmla="*/ 1856654 w 2666423"/>
                <a:gd name="connsiteY1" fmla="*/ 140582 h 2281037"/>
                <a:gd name="connsiteX2" fmla="*/ 241947 w 2666423"/>
                <a:gd name="connsiteY2" fmla="*/ 139006 h 2281037"/>
                <a:gd name="connsiteX3" fmla="*/ 164756 w 2666423"/>
                <a:gd name="connsiteY3" fmla="*/ 594275 h 2281037"/>
                <a:gd name="connsiteX4" fmla="*/ 70237 w 2666423"/>
                <a:gd name="connsiteY4" fmla="*/ 1493785 h 2281037"/>
                <a:gd name="connsiteX5" fmla="*/ 0 w 2666423"/>
                <a:gd name="connsiteY5" fmla="*/ 2281037 h 2281037"/>
                <a:gd name="connsiteX6" fmla="*/ 2666423 w 2666423"/>
                <a:gd name="connsiteY6" fmla="*/ 2281037 h 2281037"/>
                <a:gd name="connsiteX7" fmla="*/ 2666248 w 2666423"/>
                <a:gd name="connsiteY7" fmla="*/ 2236143 h 2281037"/>
                <a:gd name="connsiteX8" fmla="*/ 2660070 w 2666423"/>
                <a:gd name="connsiteY8" fmla="*/ 159487 h 2281037"/>
                <a:gd name="connsiteX0" fmla="*/ 2660070 w 2666423"/>
                <a:gd name="connsiteY0" fmla="*/ 179276 h 2300826"/>
                <a:gd name="connsiteX1" fmla="*/ 241947 w 2666423"/>
                <a:gd name="connsiteY1" fmla="*/ 158795 h 2300826"/>
                <a:gd name="connsiteX2" fmla="*/ 164756 w 2666423"/>
                <a:gd name="connsiteY2" fmla="*/ 614064 h 2300826"/>
                <a:gd name="connsiteX3" fmla="*/ 70237 w 2666423"/>
                <a:gd name="connsiteY3" fmla="*/ 1513574 h 2300826"/>
                <a:gd name="connsiteX4" fmla="*/ 0 w 2666423"/>
                <a:gd name="connsiteY4" fmla="*/ 2300826 h 2300826"/>
                <a:gd name="connsiteX5" fmla="*/ 2666423 w 2666423"/>
                <a:gd name="connsiteY5" fmla="*/ 2300826 h 2300826"/>
                <a:gd name="connsiteX6" fmla="*/ 2666248 w 2666423"/>
                <a:gd name="connsiteY6" fmla="*/ 2255932 h 2300826"/>
                <a:gd name="connsiteX7" fmla="*/ 2660070 w 2666423"/>
                <a:gd name="connsiteY7" fmla="*/ 179276 h 2300826"/>
                <a:gd name="connsiteX0" fmla="*/ 2660070 w 2666423"/>
                <a:gd name="connsiteY0" fmla="*/ 78896 h 2200446"/>
                <a:gd name="connsiteX1" fmla="*/ 241947 w 2666423"/>
                <a:gd name="connsiteY1" fmla="*/ 58415 h 2200446"/>
                <a:gd name="connsiteX2" fmla="*/ 164756 w 2666423"/>
                <a:gd name="connsiteY2" fmla="*/ 513684 h 2200446"/>
                <a:gd name="connsiteX3" fmla="*/ 70237 w 2666423"/>
                <a:gd name="connsiteY3" fmla="*/ 1413194 h 2200446"/>
                <a:gd name="connsiteX4" fmla="*/ 0 w 2666423"/>
                <a:gd name="connsiteY4" fmla="*/ 2200446 h 2200446"/>
                <a:gd name="connsiteX5" fmla="*/ 2666423 w 2666423"/>
                <a:gd name="connsiteY5" fmla="*/ 2200446 h 2200446"/>
                <a:gd name="connsiteX6" fmla="*/ 2666248 w 2666423"/>
                <a:gd name="connsiteY6" fmla="*/ 2155552 h 2200446"/>
                <a:gd name="connsiteX7" fmla="*/ 2660070 w 2666423"/>
                <a:gd name="connsiteY7" fmla="*/ 78896 h 2200446"/>
                <a:gd name="connsiteX0" fmla="*/ 2660070 w 2666423"/>
                <a:gd name="connsiteY0" fmla="*/ 54035 h 2175585"/>
                <a:gd name="connsiteX1" fmla="*/ 241947 w 2666423"/>
                <a:gd name="connsiteY1" fmla="*/ 33554 h 2175585"/>
                <a:gd name="connsiteX2" fmla="*/ 164756 w 2666423"/>
                <a:gd name="connsiteY2" fmla="*/ 488823 h 2175585"/>
                <a:gd name="connsiteX3" fmla="*/ 70237 w 2666423"/>
                <a:gd name="connsiteY3" fmla="*/ 1388333 h 2175585"/>
                <a:gd name="connsiteX4" fmla="*/ 0 w 2666423"/>
                <a:gd name="connsiteY4" fmla="*/ 2175585 h 2175585"/>
                <a:gd name="connsiteX5" fmla="*/ 2666423 w 2666423"/>
                <a:gd name="connsiteY5" fmla="*/ 2175585 h 2175585"/>
                <a:gd name="connsiteX6" fmla="*/ 2666248 w 2666423"/>
                <a:gd name="connsiteY6" fmla="*/ 2130691 h 2175585"/>
                <a:gd name="connsiteX7" fmla="*/ 2660070 w 2666423"/>
                <a:gd name="connsiteY7" fmla="*/ 54035 h 217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6423" h="2175585">
                  <a:moveTo>
                    <a:pt x="2660070" y="54035"/>
                  </a:moveTo>
                  <a:cubicBezTo>
                    <a:pt x="2026658" y="-56569"/>
                    <a:pt x="782070" y="37543"/>
                    <a:pt x="241947" y="33554"/>
                  </a:cubicBezTo>
                  <a:cubicBezTo>
                    <a:pt x="180509" y="165881"/>
                    <a:pt x="182085" y="347044"/>
                    <a:pt x="164756" y="488823"/>
                  </a:cubicBezTo>
                  <a:cubicBezTo>
                    <a:pt x="128525" y="788134"/>
                    <a:pt x="98591" y="1089022"/>
                    <a:pt x="70237" y="1388333"/>
                  </a:cubicBezTo>
                  <a:lnTo>
                    <a:pt x="0" y="2175585"/>
                  </a:lnTo>
                  <a:lnTo>
                    <a:pt x="2666423" y="2175585"/>
                  </a:lnTo>
                  <a:cubicBezTo>
                    <a:pt x="2666365" y="2160620"/>
                    <a:pt x="2666306" y="2145656"/>
                    <a:pt x="2666248" y="2130691"/>
                  </a:cubicBezTo>
                  <a:cubicBezTo>
                    <a:pt x="2662506" y="1169438"/>
                    <a:pt x="2658297" y="74416"/>
                    <a:pt x="2660070" y="54035"/>
                  </a:cubicBezTo>
                  <a:close/>
                </a:path>
              </a:pathLst>
            </a:custGeom>
            <a:solidFill>
              <a:schemeClr val="tx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4787ED-7F79-4347-876A-C2318678DC73}"/>
                </a:ext>
              </a:extLst>
            </p:cNvPr>
            <p:cNvSpPr/>
            <p:nvPr/>
          </p:nvSpPr>
          <p:spPr>
            <a:xfrm>
              <a:off x="0" y="226153"/>
              <a:ext cx="4664412" cy="6630472"/>
            </a:xfrm>
            <a:custGeom>
              <a:avLst/>
              <a:gdLst>
                <a:gd name="connsiteX0" fmla="*/ 2570601 w 4679962"/>
                <a:gd name="connsiteY0" fmla="*/ 285525 h 6652578"/>
                <a:gd name="connsiteX1" fmla="*/ 2865188 w 4679962"/>
                <a:gd name="connsiteY1" fmla="*/ 2276735 h 6652578"/>
                <a:gd name="connsiteX2" fmla="*/ 3058952 w 4679962"/>
                <a:gd name="connsiteY2" fmla="*/ 4945335 h 6652578"/>
                <a:gd name="connsiteX3" fmla="*/ 3145923 w 4679962"/>
                <a:gd name="connsiteY3" fmla="*/ 6556538 h 6652578"/>
                <a:gd name="connsiteX4" fmla="*/ 3150679 w 4679962"/>
                <a:gd name="connsiteY4" fmla="*/ 6652578 h 6652578"/>
                <a:gd name="connsiteX5" fmla="*/ 3807167 w 4679962"/>
                <a:gd name="connsiteY5" fmla="*/ 6652578 h 6652578"/>
                <a:gd name="connsiteX6" fmla="*/ 3667028 w 4679962"/>
                <a:gd name="connsiteY6" fmla="*/ 4236439 h 6652578"/>
                <a:gd name="connsiteX7" fmla="*/ 3934834 w 4679962"/>
                <a:gd name="connsiteY7" fmla="*/ 5135951 h 6652578"/>
                <a:gd name="connsiteX8" fmla="*/ 4679962 w 4679962"/>
                <a:gd name="connsiteY8" fmla="*/ 5167457 h 6652578"/>
                <a:gd name="connsiteX9" fmla="*/ 4509827 w 4679962"/>
                <a:gd name="connsiteY9" fmla="*/ 3960757 h 6652578"/>
                <a:gd name="connsiteX10" fmla="*/ 4040379 w 4679962"/>
                <a:gd name="connsiteY10" fmla="*/ 1875028 h 6652578"/>
                <a:gd name="connsiteX11" fmla="*/ 3386619 w 4679962"/>
                <a:gd name="connsiteY11" fmla="*/ 794354 h 6652578"/>
                <a:gd name="connsiteX12" fmla="*/ 2644642 w 4679962"/>
                <a:gd name="connsiteY12" fmla="*/ 513947 h 6652578"/>
                <a:gd name="connsiteX13" fmla="*/ 2597382 w 4679962"/>
                <a:gd name="connsiteY13" fmla="*/ 309155 h 6652578"/>
                <a:gd name="connsiteX14" fmla="*/ 2570601 w 4679962"/>
                <a:gd name="connsiteY14" fmla="*/ 285525 h 6652578"/>
                <a:gd name="connsiteX15" fmla="*/ 1284153 w 4679962"/>
                <a:gd name="connsiteY15" fmla="*/ 0 h 6652578"/>
                <a:gd name="connsiteX16" fmla="*/ 1225276 w 4679962"/>
                <a:gd name="connsiteY16" fmla="*/ 1969 h 6652578"/>
                <a:gd name="connsiteX17" fmla="*/ 1004730 w 4679962"/>
                <a:gd name="connsiteY17" fmla="*/ 317034 h 6652578"/>
                <a:gd name="connsiteX18" fmla="*/ 207616 w 4679962"/>
                <a:gd name="connsiteY18" fmla="*/ 647852 h 6652578"/>
                <a:gd name="connsiteX19" fmla="*/ 52003 w 4679962"/>
                <a:gd name="connsiteY19" fmla="*/ 770309 h 6652578"/>
                <a:gd name="connsiteX20" fmla="*/ 0 w 4679962"/>
                <a:gd name="connsiteY20" fmla="*/ 827682 h 6652578"/>
                <a:gd name="connsiteX21" fmla="*/ 0 w 4679962"/>
                <a:gd name="connsiteY21" fmla="*/ 4113092 h 6652578"/>
                <a:gd name="connsiteX22" fmla="*/ 77701 w 4679962"/>
                <a:gd name="connsiteY22" fmla="*/ 4144411 h 6652578"/>
                <a:gd name="connsiteX23" fmla="*/ 327341 w 4679962"/>
                <a:gd name="connsiteY23" fmla="*/ 4217540 h 6652578"/>
                <a:gd name="connsiteX24" fmla="*/ 305877 w 4679962"/>
                <a:gd name="connsiteY24" fmla="*/ 6404485 h 6652578"/>
                <a:gd name="connsiteX25" fmla="*/ 311484 w 4679962"/>
                <a:gd name="connsiteY25" fmla="*/ 6652578 h 6652578"/>
                <a:gd name="connsiteX26" fmla="*/ 2550036 w 4679962"/>
                <a:gd name="connsiteY26" fmla="*/ 6652578 h 6652578"/>
                <a:gd name="connsiteX27" fmla="*/ 2548648 w 4679962"/>
                <a:gd name="connsiteY27" fmla="*/ 6596334 h 6652578"/>
                <a:gd name="connsiteX28" fmla="*/ 2400465 w 4679962"/>
                <a:gd name="connsiteY28" fmla="*/ 3102210 h 6652578"/>
                <a:gd name="connsiteX29" fmla="*/ 1370204 w 4679962"/>
                <a:gd name="connsiteY29" fmla="*/ 143748 h 6652578"/>
                <a:gd name="connsiteX30" fmla="*/ 1422191 w 4679962"/>
                <a:gd name="connsiteY30" fmla="*/ 9845 h 6652578"/>
                <a:gd name="connsiteX31" fmla="*/ 1284153 w 4679962"/>
                <a:gd name="connsiteY31" fmla="*/ 0 h 6652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79962" h="6652578">
                  <a:moveTo>
                    <a:pt x="2570601" y="285525"/>
                  </a:moveTo>
                  <a:cubicBezTo>
                    <a:pt x="2583203" y="791205"/>
                    <a:pt x="2758064" y="1537908"/>
                    <a:pt x="2865188" y="2276735"/>
                  </a:cubicBezTo>
                  <a:cubicBezTo>
                    <a:pt x="3014844" y="3303848"/>
                    <a:pt x="3003816" y="4085210"/>
                    <a:pt x="3058952" y="4945335"/>
                  </a:cubicBezTo>
                  <a:cubicBezTo>
                    <a:pt x="3083074" y="5325088"/>
                    <a:pt x="3116242" y="5961138"/>
                    <a:pt x="3145923" y="6556538"/>
                  </a:cubicBezTo>
                  <a:lnTo>
                    <a:pt x="3150679" y="6652578"/>
                  </a:lnTo>
                  <a:lnTo>
                    <a:pt x="3807167" y="6652578"/>
                  </a:lnTo>
                  <a:lnTo>
                    <a:pt x="3667028" y="4236439"/>
                  </a:lnTo>
                  <a:lnTo>
                    <a:pt x="3934834" y="5135951"/>
                  </a:lnTo>
                  <a:lnTo>
                    <a:pt x="4679962" y="5167457"/>
                  </a:lnTo>
                  <a:cubicBezTo>
                    <a:pt x="4679962" y="5167457"/>
                    <a:pt x="4612224" y="4690135"/>
                    <a:pt x="4509827" y="3960757"/>
                  </a:cubicBezTo>
                  <a:cubicBezTo>
                    <a:pt x="4407431" y="3231383"/>
                    <a:pt x="4087639" y="2108177"/>
                    <a:pt x="4040379" y="1875028"/>
                  </a:cubicBezTo>
                  <a:cubicBezTo>
                    <a:pt x="3993119" y="1641880"/>
                    <a:pt x="3656000" y="955038"/>
                    <a:pt x="3386619" y="794354"/>
                  </a:cubicBezTo>
                  <a:cubicBezTo>
                    <a:pt x="3117240" y="633672"/>
                    <a:pt x="2644642" y="513947"/>
                    <a:pt x="2644642" y="513947"/>
                  </a:cubicBezTo>
                  <a:lnTo>
                    <a:pt x="2597382" y="309155"/>
                  </a:lnTo>
                  <a:cubicBezTo>
                    <a:pt x="2597382" y="309155"/>
                    <a:pt x="2598956" y="302854"/>
                    <a:pt x="2570601" y="285525"/>
                  </a:cubicBezTo>
                  <a:close/>
                  <a:moveTo>
                    <a:pt x="1284153" y="0"/>
                  </a:moveTo>
                  <a:cubicBezTo>
                    <a:pt x="1248118" y="0"/>
                    <a:pt x="1225276" y="1969"/>
                    <a:pt x="1225276" y="1969"/>
                  </a:cubicBezTo>
                  <a:lnTo>
                    <a:pt x="1004730" y="317034"/>
                  </a:lnTo>
                  <a:cubicBezTo>
                    <a:pt x="1004730" y="317034"/>
                    <a:pt x="445490" y="498196"/>
                    <a:pt x="207616" y="647852"/>
                  </a:cubicBezTo>
                  <a:cubicBezTo>
                    <a:pt x="148147" y="685266"/>
                    <a:pt x="96752" y="726126"/>
                    <a:pt x="52003" y="770309"/>
                  </a:cubicBezTo>
                  <a:lnTo>
                    <a:pt x="0" y="827682"/>
                  </a:lnTo>
                  <a:lnTo>
                    <a:pt x="0" y="4113092"/>
                  </a:lnTo>
                  <a:lnTo>
                    <a:pt x="77701" y="4144411"/>
                  </a:lnTo>
                  <a:cubicBezTo>
                    <a:pt x="162227" y="4173924"/>
                    <a:pt x="246212" y="4198636"/>
                    <a:pt x="327341" y="4217540"/>
                  </a:cubicBezTo>
                  <a:cubicBezTo>
                    <a:pt x="277717" y="4420755"/>
                    <a:pt x="285594" y="5438022"/>
                    <a:pt x="305877" y="6404485"/>
                  </a:cubicBezTo>
                  <a:lnTo>
                    <a:pt x="311484" y="6652578"/>
                  </a:lnTo>
                  <a:lnTo>
                    <a:pt x="2550036" y="6652578"/>
                  </a:lnTo>
                  <a:lnTo>
                    <a:pt x="2548648" y="6596334"/>
                  </a:lnTo>
                  <a:cubicBezTo>
                    <a:pt x="2519814" y="5472748"/>
                    <a:pt x="2471354" y="3993646"/>
                    <a:pt x="2400465" y="3102210"/>
                  </a:cubicBezTo>
                  <a:cubicBezTo>
                    <a:pt x="2283892" y="1630855"/>
                    <a:pt x="1975128" y="591140"/>
                    <a:pt x="1370204" y="143748"/>
                  </a:cubicBezTo>
                  <a:cubicBezTo>
                    <a:pt x="1390684" y="101216"/>
                    <a:pt x="1395410" y="63406"/>
                    <a:pt x="1422191" y="9845"/>
                  </a:cubicBezTo>
                  <a:cubicBezTo>
                    <a:pt x="1369417" y="1969"/>
                    <a:pt x="1320189" y="0"/>
                    <a:pt x="1284153" y="0"/>
                  </a:cubicBezTo>
                  <a:close/>
                </a:path>
              </a:pathLst>
            </a:custGeom>
            <a:solidFill>
              <a:schemeClr val="bg1"/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33F55C-06E6-44F9-A03C-6EE1CC40FE34}"/>
                </a:ext>
              </a:extLst>
            </p:cNvPr>
            <p:cNvSpPr/>
            <p:nvPr/>
          </p:nvSpPr>
          <p:spPr>
            <a:xfrm>
              <a:off x="1506088" y="-530"/>
              <a:ext cx="1126951" cy="809234"/>
            </a:xfrm>
            <a:custGeom>
              <a:avLst/>
              <a:gdLst>
                <a:gd name="connsiteX0" fmla="*/ 1130709 w 1130709"/>
                <a:gd name="connsiteY0" fmla="*/ 0 h 811931"/>
                <a:gd name="connsiteX1" fmla="*/ 28840 w 1130709"/>
                <a:gd name="connsiteY1" fmla="*/ 0 h 811931"/>
                <a:gd name="connsiteX2" fmla="*/ 27423 w 1130709"/>
                <a:gd name="connsiteY2" fmla="*/ 11472 h 811931"/>
                <a:gd name="connsiteX3" fmla="*/ 871 w 1130709"/>
                <a:gd name="connsiteY3" fmla="*/ 185295 h 811931"/>
                <a:gd name="connsiteX4" fmla="*/ 71760 w 1130709"/>
                <a:gd name="connsiteY4" fmla="*/ 328650 h 811931"/>
                <a:gd name="connsiteX5" fmla="*/ 536481 w 1130709"/>
                <a:gd name="connsiteY5" fmla="*/ 694126 h 811931"/>
                <a:gd name="connsiteX6" fmla="*/ 676685 w 1130709"/>
                <a:gd name="connsiteY6" fmla="*/ 804399 h 811931"/>
                <a:gd name="connsiteX7" fmla="*/ 829490 w 1130709"/>
                <a:gd name="connsiteY7" fmla="*/ 747687 h 811931"/>
                <a:gd name="connsiteX8" fmla="*/ 1020105 w 1130709"/>
                <a:gd name="connsiteY8" fmla="*/ 405841 h 811931"/>
                <a:gd name="connsiteX9" fmla="*/ 1002776 w 1130709"/>
                <a:gd name="connsiteY9" fmla="*/ 240431 h 811931"/>
                <a:gd name="connsiteX10" fmla="*/ 1102858 w 1130709"/>
                <a:gd name="connsiteY10" fmla="*/ 62691 h 8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709" h="811931">
                  <a:moveTo>
                    <a:pt x="1130709" y="0"/>
                  </a:moveTo>
                  <a:lnTo>
                    <a:pt x="28840" y="0"/>
                  </a:lnTo>
                  <a:lnTo>
                    <a:pt x="27423" y="11472"/>
                  </a:lnTo>
                  <a:cubicBezTo>
                    <a:pt x="14162" y="106899"/>
                    <a:pt x="-1099" y="168558"/>
                    <a:pt x="871" y="185295"/>
                  </a:cubicBezTo>
                  <a:cubicBezTo>
                    <a:pt x="-5432" y="248308"/>
                    <a:pt x="22925" y="290843"/>
                    <a:pt x="71760" y="328650"/>
                  </a:cubicBezTo>
                  <a:cubicBezTo>
                    <a:pt x="226141" y="449951"/>
                    <a:pt x="385250" y="569674"/>
                    <a:pt x="536481" y="694126"/>
                  </a:cubicBezTo>
                  <a:cubicBezTo>
                    <a:pt x="560111" y="713029"/>
                    <a:pt x="654631" y="785494"/>
                    <a:pt x="676685" y="804399"/>
                  </a:cubicBezTo>
                  <a:cubicBezTo>
                    <a:pt x="689287" y="812276"/>
                    <a:pt x="790107" y="831178"/>
                    <a:pt x="829490" y="747687"/>
                  </a:cubicBezTo>
                  <a:cubicBezTo>
                    <a:pt x="889354" y="621661"/>
                    <a:pt x="949215" y="527141"/>
                    <a:pt x="1020105" y="405841"/>
                  </a:cubicBezTo>
                  <a:cubicBezTo>
                    <a:pt x="1020105" y="396388"/>
                    <a:pt x="938189" y="327074"/>
                    <a:pt x="1002776" y="240431"/>
                  </a:cubicBezTo>
                  <a:cubicBezTo>
                    <a:pt x="1034676" y="197898"/>
                    <a:pt x="1069038" y="134491"/>
                    <a:pt x="1102858" y="62691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A8E0C6A-96F6-44D3-A642-1A800ECC262A}"/>
                </a:ext>
              </a:extLst>
            </p:cNvPr>
            <p:cNvSpPr/>
            <p:nvPr/>
          </p:nvSpPr>
          <p:spPr>
            <a:xfrm>
              <a:off x="1717351" y="24002"/>
              <a:ext cx="800747" cy="785047"/>
            </a:xfrm>
            <a:custGeom>
              <a:avLst/>
              <a:gdLst>
                <a:gd name="connsiteX0" fmla="*/ 351815 w 349758"/>
                <a:gd name="connsiteY0" fmla="*/ 165278 h 342900"/>
                <a:gd name="connsiteX1" fmla="*/ 266776 w 349758"/>
                <a:gd name="connsiteY1" fmla="*/ 317525 h 342900"/>
                <a:gd name="connsiteX2" fmla="*/ 183794 w 349758"/>
                <a:gd name="connsiteY2" fmla="*/ 309982 h 342900"/>
                <a:gd name="connsiteX3" fmla="*/ 121387 w 349758"/>
                <a:gd name="connsiteY3" fmla="*/ 210541 h 342900"/>
                <a:gd name="connsiteX4" fmla="*/ 0 w 349758"/>
                <a:gd name="connsiteY4" fmla="*/ 0 h 342900"/>
                <a:gd name="connsiteX5" fmla="*/ 111785 w 349758"/>
                <a:gd name="connsiteY5" fmla="*/ 93955 h 342900"/>
                <a:gd name="connsiteX6" fmla="*/ 336728 w 349758"/>
                <a:gd name="connsiteY6" fmla="*/ 106985 h 342900"/>
                <a:gd name="connsiteX7" fmla="*/ 351815 w 349758"/>
                <a:gd name="connsiteY7" fmla="*/ 16527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758" h="342900">
                  <a:moveTo>
                    <a:pt x="351815" y="165278"/>
                  </a:moveTo>
                  <a:cubicBezTo>
                    <a:pt x="320954" y="218084"/>
                    <a:pt x="295580" y="264033"/>
                    <a:pt x="266776" y="317525"/>
                  </a:cubicBezTo>
                  <a:cubicBezTo>
                    <a:pt x="245516" y="353873"/>
                    <a:pt x="215341" y="361417"/>
                    <a:pt x="183794" y="309982"/>
                  </a:cubicBezTo>
                  <a:cubicBezTo>
                    <a:pt x="159791" y="275006"/>
                    <a:pt x="139903" y="242773"/>
                    <a:pt x="121387" y="210541"/>
                  </a:cubicBezTo>
                  <a:cubicBezTo>
                    <a:pt x="84353" y="145390"/>
                    <a:pt x="4115" y="10287"/>
                    <a:pt x="0" y="0"/>
                  </a:cubicBezTo>
                  <a:cubicBezTo>
                    <a:pt x="37719" y="39776"/>
                    <a:pt x="76810" y="66523"/>
                    <a:pt x="111785" y="93955"/>
                  </a:cubicBezTo>
                  <a:cubicBezTo>
                    <a:pt x="183109" y="150876"/>
                    <a:pt x="262661" y="165964"/>
                    <a:pt x="336728" y="106985"/>
                  </a:cubicBezTo>
                  <a:cubicBezTo>
                    <a:pt x="338099" y="160477"/>
                    <a:pt x="351130" y="161849"/>
                    <a:pt x="351815" y="16527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92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0CC610-6C45-407C-B61C-E9E550637BA3}"/>
                </a:ext>
              </a:extLst>
            </p:cNvPr>
            <p:cNvSpPr/>
            <p:nvPr/>
          </p:nvSpPr>
          <p:spPr>
            <a:xfrm>
              <a:off x="3979452" y="5679057"/>
              <a:ext cx="659436" cy="1177568"/>
            </a:xfrm>
            <a:custGeom>
              <a:avLst/>
              <a:gdLst>
                <a:gd name="connsiteX0" fmla="*/ 288211 w 288036"/>
                <a:gd name="connsiteY0" fmla="*/ 224436 h 514350"/>
                <a:gd name="connsiteX1" fmla="*/ 288896 w 288036"/>
                <a:gd name="connsiteY1" fmla="*/ 286843 h 514350"/>
                <a:gd name="connsiteX2" fmla="*/ 113332 w 288036"/>
                <a:gd name="connsiteY2" fmla="*/ 504928 h 514350"/>
                <a:gd name="connsiteX3" fmla="*/ 52981 w 288036"/>
                <a:gd name="connsiteY3" fmla="*/ 481611 h 514350"/>
                <a:gd name="connsiteX4" fmla="*/ 61897 w 288036"/>
                <a:gd name="connsiteY4" fmla="*/ 441148 h 514350"/>
                <a:gd name="connsiteX5" fmla="*/ 82471 w 288036"/>
                <a:gd name="connsiteY5" fmla="*/ 380798 h 514350"/>
                <a:gd name="connsiteX6" fmla="*/ 133906 w 288036"/>
                <a:gd name="connsiteY6" fmla="*/ 195632 h 514350"/>
                <a:gd name="connsiteX7" fmla="*/ 87271 w 288036"/>
                <a:gd name="connsiteY7" fmla="*/ 246381 h 514350"/>
                <a:gd name="connsiteX8" fmla="*/ 82471 w 288036"/>
                <a:gd name="connsiteY8" fmla="*/ 303988 h 514350"/>
                <a:gd name="connsiteX9" fmla="*/ 40637 w 288036"/>
                <a:gd name="connsiteY9" fmla="*/ 382170 h 514350"/>
                <a:gd name="connsiteX10" fmla="*/ 1546 w 288036"/>
                <a:gd name="connsiteY10" fmla="*/ 373254 h 514350"/>
                <a:gd name="connsiteX11" fmla="*/ 7718 w 288036"/>
                <a:gd name="connsiteY11" fmla="*/ 80418 h 514350"/>
                <a:gd name="connsiteX12" fmla="*/ 42008 w 288036"/>
                <a:gd name="connsiteY12" fmla="*/ 6351 h 514350"/>
                <a:gd name="connsiteX13" fmla="*/ 66011 w 288036"/>
                <a:gd name="connsiteY13" fmla="*/ 865 h 514350"/>
                <a:gd name="connsiteX14" fmla="*/ 252549 w 288036"/>
                <a:gd name="connsiteY14" fmla="*/ 27611 h 514350"/>
                <a:gd name="connsiteX15" fmla="*/ 272437 w 288036"/>
                <a:gd name="connsiteY15" fmla="*/ 37898 h 514350"/>
                <a:gd name="connsiteX16" fmla="*/ 288211 w 288036"/>
                <a:gd name="connsiteY16" fmla="*/ 224436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036" h="514350">
                  <a:moveTo>
                    <a:pt x="288211" y="224436"/>
                  </a:moveTo>
                  <a:cubicBezTo>
                    <a:pt x="288211" y="234037"/>
                    <a:pt x="293011" y="275871"/>
                    <a:pt x="288896" y="286843"/>
                  </a:cubicBezTo>
                  <a:cubicBezTo>
                    <a:pt x="253921" y="378741"/>
                    <a:pt x="192199" y="449378"/>
                    <a:pt x="113332" y="504928"/>
                  </a:cubicBezTo>
                  <a:cubicBezTo>
                    <a:pt x="81099" y="527559"/>
                    <a:pt x="61211" y="517272"/>
                    <a:pt x="52981" y="481611"/>
                  </a:cubicBezTo>
                  <a:cubicBezTo>
                    <a:pt x="53667" y="463780"/>
                    <a:pt x="57782" y="452121"/>
                    <a:pt x="61897" y="441148"/>
                  </a:cubicBezTo>
                  <a:cubicBezTo>
                    <a:pt x="63268" y="416460"/>
                    <a:pt x="64640" y="393142"/>
                    <a:pt x="82471" y="380798"/>
                  </a:cubicBezTo>
                  <a:cubicBezTo>
                    <a:pt x="133220" y="345136"/>
                    <a:pt x="172996" y="202490"/>
                    <a:pt x="133906" y="195632"/>
                  </a:cubicBezTo>
                  <a:cubicBezTo>
                    <a:pt x="93443" y="194946"/>
                    <a:pt x="89329" y="213463"/>
                    <a:pt x="87271" y="246381"/>
                  </a:cubicBezTo>
                  <a:cubicBezTo>
                    <a:pt x="84528" y="273813"/>
                    <a:pt x="88643" y="285472"/>
                    <a:pt x="82471" y="303988"/>
                  </a:cubicBezTo>
                  <a:cubicBezTo>
                    <a:pt x="75613" y="333478"/>
                    <a:pt x="68069" y="363653"/>
                    <a:pt x="40637" y="382170"/>
                  </a:cubicBezTo>
                  <a:cubicBezTo>
                    <a:pt x="24178" y="393142"/>
                    <a:pt x="9090" y="398629"/>
                    <a:pt x="1546" y="373254"/>
                  </a:cubicBezTo>
                  <a:cubicBezTo>
                    <a:pt x="-2569" y="341022"/>
                    <a:pt x="2232" y="96191"/>
                    <a:pt x="7718" y="80418"/>
                  </a:cubicBezTo>
                  <a:cubicBezTo>
                    <a:pt x="11833" y="52300"/>
                    <a:pt x="22120" y="26925"/>
                    <a:pt x="42008" y="6351"/>
                  </a:cubicBezTo>
                  <a:cubicBezTo>
                    <a:pt x="48866" y="-1192"/>
                    <a:pt x="57096" y="-507"/>
                    <a:pt x="66011" y="865"/>
                  </a:cubicBezTo>
                  <a:cubicBezTo>
                    <a:pt x="128419" y="9095"/>
                    <a:pt x="190141" y="18010"/>
                    <a:pt x="252549" y="27611"/>
                  </a:cubicBezTo>
                  <a:cubicBezTo>
                    <a:pt x="260093" y="28983"/>
                    <a:pt x="267637" y="31040"/>
                    <a:pt x="272437" y="37898"/>
                  </a:cubicBezTo>
                  <a:cubicBezTo>
                    <a:pt x="277238" y="49557"/>
                    <a:pt x="279981" y="203862"/>
                    <a:pt x="288211" y="224436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4E12C2-50C9-4D1E-BAE1-2F07D09BD4DA}"/>
                </a:ext>
              </a:extLst>
            </p:cNvPr>
            <p:cNvSpPr/>
            <p:nvPr/>
          </p:nvSpPr>
          <p:spPr>
            <a:xfrm>
              <a:off x="4029912" y="5220842"/>
              <a:ext cx="580933" cy="549532"/>
            </a:xfrm>
            <a:custGeom>
              <a:avLst/>
              <a:gdLst>
                <a:gd name="connsiteX0" fmla="*/ 249025 w 253746"/>
                <a:gd name="connsiteY0" fmla="*/ 240785 h 240030"/>
                <a:gd name="connsiteX1" fmla="*/ 61116 w 253746"/>
                <a:gd name="connsiteY1" fmla="*/ 211981 h 240030"/>
                <a:gd name="connsiteX2" fmla="*/ 18596 w 253746"/>
                <a:gd name="connsiteY2" fmla="*/ 206495 h 240030"/>
                <a:gd name="connsiteX3" fmla="*/ 13110 w 253746"/>
                <a:gd name="connsiteY3" fmla="*/ 205809 h 240030"/>
                <a:gd name="connsiteX4" fmla="*/ 6938 w 253746"/>
                <a:gd name="connsiteY4" fmla="*/ 159860 h 240030"/>
                <a:gd name="connsiteX5" fmla="*/ 6252 w 253746"/>
                <a:gd name="connsiteY5" fmla="*/ 131742 h 240030"/>
                <a:gd name="connsiteX6" fmla="*/ 765 w 253746"/>
                <a:gd name="connsiteY6" fmla="*/ 74135 h 240030"/>
                <a:gd name="connsiteX7" fmla="*/ 22711 w 253746"/>
                <a:gd name="connsiteY7" fmla="*/ 32987 h 240030"/>
                <a:gd name="connsiteX8" fmla="*/ 244224 w 253746"/>
                <a:gd name="connsiteY8" fmla="*/ 50132 h 240030"/>
                <a:gd name="connsiteX9" fmla="*/ 253140 w 253746"/>
                <a:gd name="connsiteY9" fmla="*/ 75507 h 240030"/>
                <a:gd name="connsiteX10" fmla="*/ 253826 w 253746"/>
                <a:gd name="connsiteY10" fmla="*/ 155745 h 240030"/>
                <a:gd name="connsiteX11" fmla="*/ 253140 w 253746"/>
                <a:gd name="connsiteY11" fmla="*/ 241470 h 240030"/>
                <a:gd name="connsiteX12" fmla="*/ 253140 w 253746"/>
                <a:gd name="connsiteY12" fmla="*/ 241470 h 240030"/>
                <a:gd name="connsiteX13" fmla="*/ 249025 w 253746"/>
                <a:gd name="connsiteY13" fmla="*/ 240785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746" h="240030">
                  <a:moveTo>
                    <a:pt x="249025" y="240785"/>
                  </a:moveTo>
                  <a:cubicBezTo>
                    <a:pt x="186617" y="231183"/>
                    <a:pt x="123524" y="221582"/>
                    <a:pt x="61116" y="211981"/>
                  </a:cubicBezTo>
                  <a:cubicBezTo>
                    <a:pt x="47400" y="209924"/>
                    <a:pt x="32998" y="208552"/>
                    <a:pt x="18596" y="206495"/>
                  </a:cubicBezTo>
                  <a:cubicBezTo>
                    <a:pt x="16539" y="205809"/>
                    <a:pt x="15167" y="205809"/>
                    <a:pt x="13110" y="205809"/>
                  </a:cubicBezTo>
                  <a:cubicBezTo>
                    <a:pt x="4194" y="191407"/>
                    <a:pt x="14481" y="174262"/>
                    <a:pt x="6938" y="159860"/>
                  </a:cubicBezTo>
                  <a:cubicBezTo>
                    <a:pt x="6938" y="150259"/>
                    <a:pt x="6252" y="140658"/>
                    <a:pt x="6252" y="131742"/>
                  </a:cubicBezTo>
                  <a:cubicBezTo>
                    <a:pt x="-606" y="113226"/>
                    <a:pt x="8309" y="92652"/>
                    <a:pt x="765" y="74135"/>
                  </a:cubicBezTo>
                  <a:cubicBezTo>
                    <a:pt x="-2664" y="54933"/>
                    <a:pt x="5566" y="42588"/>
                    <a:pt x="22711" y="32987"/>
                  </a:cubicBezTo>
                  <a:cubicBezTo>
                    <a:pt x="108436" y="-15705"/>
                    <a:pt x="159185" y="-10904"/>
                    <a:pt x="244224" y="50132"/>
                  </a:cubicBezTo>
                  <a:cubicBezTo>
                    <a:pt x="253826" y="56990"/>
                    <a:pt x="253140" y="65906"/>
                    <a:pt x="253140" y="75507"/>
                  </a:cubicBezTo>
                  <a:cubicBezTo>
                    <a:pt x="253826" y="102253"/>
                    <a:pt x="253826" y="128999"/>
                    <a:pt x="253826" y="155745"/>
                  </a:cubicBezTo>
                  <a:cubicBezTo>
                    <a:pt x="257255" y="184549"/>
                    <a:pt x="258626" y="212667"/>
                    <a:pt x="253140" y="241470"/>
                  </a:cubicBezTo>
                  <a:lnTo>
                    <a:pt x="253140" y="241470"/>
                  </a:lnTo>
                  <a:cubicBezTo>
                    <a:pt x="252454" y="243528"/>
                    <a:pt x="251082" y="243528"/>
                    <a:pt x="249025" y="240785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B79347A-4FB0-4381-8B80-EAF24CF24DE4}"/>
                </a:ext>
              </a:extLst>
            </p:cNvPr>
            <p:cNvSpPr/>
            <p:nvPr/>
          </p:nvSpPr>
          <p:spPr>
            <a:xfrm>
              <a:off x="3048741" y="4563135"/>
              <a:ext cx="15702" cy="109905"/>
            </a:xfrm>
            <a:custGeom>
              <a:avLst/>
              <a:gdLst>
                <a:gd name="connsiteX0" fmla="*/ 5506 w 0"/>
                <a:gd name="connsiteY0" fmla="*/ 52121 h 48006"/>
                <a:gd name="connsiteX1" fmla="*/ 706 w 0"/>
                <a:gd name="connsiteY1" fmla="*/ 0 h 48006"/>
                <a:gd name="connsiteX2" fmla="*/ 5506 w 0"/>
                <a:gd name="connsiteY2" fmla="*/ 52121 h 48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h="48006">
                  <a:moveTo>
                    <a:pt x="5506" y="52121"/>
                  </a:moveTo>
                  <a:cubicBezTo>
                    <a:pt x="-4095" y="35661"/>
                    <a:pt x="2077" y="17145"/>
                    <a:pt x="706" y="0"/>
                  </a:cubicBezTo>
                  <a:cubicBezTo>
                    <a:pt x="10993" y="16459"/>
                    <a:pt x="3449" y="34976"/>
                    <a:pt x="5506" y="52121"/>
                  </a:cubicBezTo>
                  <a:close/>
                </a:path>
              </a:pathLst>
            </a:custGeom>
            <a:solidFill>
              <a:srgbClr val="FDFDFD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4EA0E0-405D-412C-8CFC-247D26D6B08D}"/>
                </a:ext>
              </a:extLst>
            </p:cNvPr>
            <p:cNvSpPr/>
            <p:nvPr/>
          </p:nvSpPr>
          <p:spPr>
            <a:xfrm>
              <a:off x="2051094" y="775349"/>
              <a:ext cx="942054" cy="3359992"/>
            </a:xfrm>
            <a:custGeom>
              <a:avLst/>
              <a:gdLst>
                <a:gd name="connsiteX0" fmla="*/ 199868 w 411480"/>
                <a:gd name="connsiteY0" fmla="*/ 1391119 h 1467612"/>
                <a:gd name="connsiteX1" fmla="*/ 195067 w 411480"/>
                <a:gd name="connsiteY1" fmla="*/ 1363687 h 1467612"/>
                <a:gd name="connsiteX2" fmla="*/ 106599 w 411480"/>
                <a:gd name="connsiteY2" fmla="*/ 580503 h 1467612"/>
                <a:gd name="connsiteX3" fmla="*/ 102484 w 411480"/>
                <a:gd name="connsiteY3" fmla="*/ 569531 h 1467612"/>
                <a:gd name="connsiteX4" fmla="*/ 66822 w 411480"/>
                <a:gd name="connsiteY4" fmla="*/ 228002 h 1467612"/>
                <a:gd name="connsiteX5" fmla="*/ 22245 w 411480"/>
                <a:gd name="connsiteY5" fmla="*/ 130619 h 1467612"/>
                <a:gd name="connsiteX6" fmla="*/ 9901 w 411480"/>
                <a:gd name="connsiteY6" fmla="*/ 75069 h 1467612"/>
                <a:gd name="connsiteX7" fmla="*/ 54478 w 411480"/>
                <a:gd name="connsiteY7" fmla="*/ 6489 h 1467612"/>
                <a:gd name="connsiteX8" fmla="*/ 102484 w 411480"/>
                <a:gd name="connsiteY8" fmla="*/ 317 h 1467612"/>
                <a:gd name="connsiteX9" fmla="*/ 136774 w 411480"/>
                <a:gd name="connsiteY9" fmla="*/ 17462 h 1467612"/>
                <a:gd name="connsiteX10" fmla="*/ 162834 w 411480"/>
                <a:gd name="connsiteY10" fmla="*/ 51752 h 1467612"/>
                <a:gd name="connsiteX11" fmla="*/ 173121 w 411480"/>
                <a:gd name="connsiteY11" fmla="*/ 127875 h 1467612"/>
                <a:gd name="connsiteX12" fmla="*/ 173807 w 411480"/>
                <a:gd name="connsiteY12" fmla="*/ 157365 h 1467612"/>
                <a:gd name="connsiteX13" fmla="*/ 283535 w 411480"/>
                <a:gd name="connsiteY13" fmla="*/ 496836 h 1467612"/>
                <a:gd name="connsiteX14" fmla="*/ 404922 w 411480"/>
                <a:gd name="connsiteY14" fmla="*/ 1290307 h 1467612"/>
                <a:gd name="connsiteX15" fmla="*/ 408351 w 411480"/>
                <a:gd name="connsiteY15" fmla="*/ 1304023 h 1467612"/>
                <a:gd name="connsiteX16" fmla="*/ 363774 w 411480"/>
                <a:gd name="connsiteY16" fmla="*/ 1427467 h 1467612"/>
                <a:gd name="connsiteX17" fmla="*/ 272562 w 411480"/>
                <a:gd name="connsiteY17" fmla="*/ 1445297 h 1467612"/>
                <a:gd name="connsiteX18" fmla="*/ 199868 w 411480"/>
                <a:gd name="connsiteY18" fmla="*/ 1391119 h 14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1480" h="1467612">
                  <a:moveTo>
                    <a:pt x="199868" y="1391119"/>
                  </a:moveTo>
                  <a:cubicBezTo>
                    <a:pt x="192324" y="1382890"/>
                    <a:pt x="195067" y="1373288"/>
                    <a:pt x="195067" y="1363687"/>
                  </a:cubicBezTo>
                  <a:cubicBezTo>
                    <a:pt x="194381" y="1099654"/>
                    <a:pt x="160777" y="839050"/>
                    <a:pt x="106599" y="580503"/>
                  </a:cubicBezTo>
                  <a:cubicBezTo>
                    <a:pt x="105913" y="577074"/>
                    <a:pt x="103856" y="573645"/>
                    <a:pt x="102484" y="569531"/>
                  </a:cubicBezTo>
                  <a:cubicBezTo>
                    <a:pt x="67508" y="457745"/>
                    <a:pt x="58593" y="343217"/>
                    <a:pt x="66822" y="228002"/>
                  </a:cubicBezTo>
                  <a:cubicBezTo>
                    <a:pt x="70251" y="182739"/>
                    <a:pt x="58593" y="154622"/>
                    <a:pt x="22245" y="130619"/>
                  </a:cubicBezTo>
                  <a:cubicBezTo>
                    <a:pt x="-4501" y="112788"/>
                    <a:pt x="-5187" y="103872"/>
                    <a:pt x="9901" y="75069"/>
                  </a:cubicBezTo>
                  <a:cubicBezTo>
                    <a:pt x="22931" y="51066"/>
                    <a:pt x="28418" y="22262"/>
                    <a:pt x="54478" y="6489"/>
                  </a:cubicBezTo>
                  <a:cubicBezTo>
                    <a:pt x="70251" y="1688"/>
                    <a:pt x="86711" y="5803"/>
                    <a:pt x="102484" y="317"/>
                  </a:cubicBezTo>
                  <a:cubicBezTo>
                    <a:pt x="117572" y="-1741"/>
                    <a:pt x="127859" y="6489"/>
                    <a:pt x="136774" y="17462"/>
                  </a:cubicBezTo>
                  <a:cubicBezTo>
                    <a:pt x="145689" y="28434"/>
                    <a:pt x="153233" y="40779"/>
                    <a:pt x="162834" y="51752"/>
                  </a:cubicBezTo>
                  <a:cubicBezTo>
                    <a:pt x="184094" y="75069"/>
                    <a:pt x="195067" y="99072"/>
                    <a:pt x="173121" y="127875"/>
                  </a:cubicBezTo>
                  <a:cubicBezTo>
                    <a:pt x="166263" y="136791"/>
                    <a:pt x="167635" y="147764"/>
                    <a:pt x="173807" y="157365"/>
                  </a:cubicBezTo>
                  <a:cubicBezTo>
                    <a:pt x="235529" y="262292"/>
                    <a:pt x="260904" y="378878"/>
                    <a:pt x="283535" y="496836"/>
                  </a:cubicBezTo>
                  <a:cubicBezTo>
                    <a:pt x="333599" y="759497"/>
                    <a:pt x="368574" y="1024902"/>
                    <a:pt x="404922" y="1290307"/>
                  </a:cubicBezTo>
                  <a:cubicBezTo>
                    <a:pt x="405608" y="1295107"/>
                    <a:pt x="407665" y="1299222"/>
                    <a:pt x="408351" y="1304023"/>
                  </a:cubicBezTo>
                  <a:cubicBezTo>
                    <a:pt x="423438" y="1356143"/>
                    <a:pt x="389148" y="1390433"/>
                    <a:pt x="363774" y="1427467"/>
                  </a:cubicBezTo>
                  <a:cubicBezTo>
                    <a:pt x="327426" y="1482331"/>
                    <a:pt x="326741" y="1483016"/>
                    <a:pt x="272562" y="1445297"/>
                  </a:cubicBezTo>
                  <a:cubicBezTo>
                    <a:pt x="247188" y="1428838"/>
                    <a:pt x="217698" y="1417180"/>
                    <a:pt x="199868" y="1391119"/>
                  </a:cubicBezTo>
                  <a:close/>
                </a:path>
              </a:pathLst>
            </a:custGeom>
            <a:solidFill>
              <a:schemeClr val="accent1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D3B272-2F5A-48D9-B070-C8A67EEAFC41}"/>
                </a:ext>
              </a:extLst>
            </p:cNvPr>
            <p:cNvSpPr/>
            <p:nvPr/>
          </p:nvSpPr>
          <p:spPr>
            <a:xfrm>
              <a:off x="0" y="2348919"/>
              <a:ext cx="1791144" cy="2479556"/>
            </a:xfrm>
            <a:custGeom>
              <a:avLst/>
              <a:gdLst>
                <a:gd name="connsiteX0" fmla="*/ 0 w 1797116"/>
                <a:gd name="connsiteY0" fmla="*/ 0 h 2487823"/>
                <a:gd name="connsiteX1" fmla="*/ 0 w 1797116"/>
                <a:gd name="connsiteY1" fmla="*/ 809270 h 2487823"/>
                <a:gd name="connsiteX2" fmla="*/ 604597 w 1797116"/>
                <a:gd name="connsiteY2" fmla="*/ 2221592 h 2487823"/>
                <a:gd name="connsiteX3" fmla="*/ 1797116 w 1797116"/>
                <a:gd name="connsiteY3" fmla="*/ 2487823 h 2487823"/>
                <a:gd name="connsiteX4" fmla="*/ 856649 w 1797116"/>
                <a:gd name="connsiteY4" fmla="*/ 220931 h 248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7116" h="2487823">
                  <a:moveTo>
                    <a:pt x="0" y="0"/>
                  </a:moveTo>
                  <a:lnTo>
                    <a:pt x="0" y="809270"/>
                  </a:lnTo>
                  <a:lnTo>
                    <a:pt x="604597" y="2221592"/>
                  </a:lnTo>
                  <a:lnTo>
                    <a:pt x="1797116" y="2487823"/>
                  </a:lnTo>
                  <a:lnTo>
                    <a:pt x="856649" y="22093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8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BAE9CA8-BE4F-4E5A-B1B3-A37EFA65675E}"/>
                </a:ext>
              </a:extLst>
            </p:cNvPr>
            <p:cNvSpPr/>
            <p:nvPr/>
          </p:nvSpPr>
          <p:spPr>
            <a:xfrm>
              <a:off x="528795" y="3244903"/>
              <a:ext cx="1067661" cy="989157"/>
            </a:xfrm>
            <a:custGeom>
              <a:avLst/>
              <a:gdLst>
                <a:gd name="connsiteX0" fmla="*/ 59665 w 466344"/>
                <a:gd name="connsiteY0" fmla="*/ 140307 h 432054"/>
                <a:gd name="connsiteX1" fmla="*/ 117958 w 466344"/>
                <a:gd name="connsiteY1" fmla="*/ 63498 h 432054"/>
                <a:gd name="connsiteX2" fmla="*/ 304495 w 466344"/>
                <a:gd name="connsiteY2" fmla="*/ 27836 h 432054"/>
                <a:gd name="connsiteX3" fmla="*/ 301066 w 466344"/>
                <a:gd name="connsiteY3" fmla="*/ 74470 h 432054"/>
                <a:gd name="connsiteX4" fmla="*/ 330556 w 466344"/>
                <a:gd name="connsiteY4" fmla="*/ 70356 h 432054"/>
                <a:gd name="connsiteX5" fmla="*/ 378562 w 466344"/>
                <a:gd name="connsiteY5" fmla="*/ 77899 h 432054"/>
                <a:gd name="connsiteX6" fmla="*/ 393649 w 466344"/>
                <a:gd name="connsiteY6" fmla="*/ 121105 h 432054"/>
                <a:gd name="connsiteX7" fmla="*/ 426568 w 466344"/>
                <a:gd name="connsiteY7" fmla="*/ 150594 h 432054"/>
                <a:gd name="connsiteX8" fmla="*/ 433426 w 466344"/>
                <a:gd name="connsiteY8" fmla="*/ 194485 h 432054"/>
                <a:gd name="connsiteX9" fmla="*/ 453314 w 466344"/>
                <a:gd name="connsiteY9" fmla="*/ 217803 h 432054"/>
                <a:gd name="connsiteX10" fmla="*/ 452628 w 466344"/>
                <a:gd name="connsiteY10" fmla="*/ 269923 h 432054"/>
                <a:gd name="connsiteX11" fmla="*/ 466344 w 466344"/>
                <a:gd name="connsiteY11" fmla="*/ 304899 h 432054"/>
                <a:gd name="connsiteX12" fmla="*/ 439598 w 466344"/>
                <a:gd name="connsiteY12" fmla="*/ 359077 h 432054"/>
                <a:gd name="connsiteX13" fmla="*/ 362102 w 466344"/>
                <a:gd name="connsiteY13" fmla="*/ 393367 h 432054"/>
                <a:gd name="connsiteX14" fmla="*/ 202311 w 466344"/>
                <a:gd name="connsiteY14" fmla="*/ 436573 h 432054"/>
                <a:gd name="connsiteX15" fmla="*/ 128930 w 466344"/>
                <a:gd name="connsiteY15" fmla="*/ 434515 h 432054"/>
                <a:gd name="connsiteX16" fmla="*/ 52807 w 466344"/>
                <a:gd name="connsiteY16" fmla="*/ 436573 h 432054"/>
                <a:gd name="connsiteX17" fmla="*/ 4115 w 466344"/>
                <a:gd name="connsiteY17" fmla="*/ 409827 h 432054"/>
                <a:gd name="connsiteX18" fmla="*/ 0 w 466344"/>
                <a:gd name="connsiteY18" fmla="*/ 354277 h 432054"/>
                <a:gd name="connsiteX19" fmla="*/ 23317 w 466344"/>
                <a:gd name="connsiteY19" fmla="*/ 191742 h 432054"/>
                <a:gd name="connsiteX20" fmla="*/ 59665 w 466344"/>
                <a:gd name="connsiteY20" fmla="*/ 140307 h 4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344" h="432054">
                  <a:moveTo>
                    <a:pt x="59665" y="140307"/>
                  </a:moveTo>
                  <a:cubicBezTo>
                    <a:pt x="78867" y="114933"/>
                    <a:pt x="90526" y="87501"/>
                    <a:pt x="117958" y="63498"/>
                  </a:cubicBezTo>
                  <a:cubicBezTo>
                    <a:pt x="205740" y="-282"/>
                    <a:pt x="235915" y="-22913"/>
                    <a:pt x="304495" y="27836"/>
                  </a:cubicBezTo>
                  <a:cubicBezTo>
                    <a:pt x="323698" y="47038"/>
                    <a:pt x="298323" y="72413"/>
                    <a:pt x="301066" y="74470"/>
                  </a:cubicBezTo>
                  <a:cubicBezTo>
                    <a:pt x="305181" y="83386"/>
                    <a:pt x="311353" y="72413"/>
                    <a:pt x="330556" y="70356"/>
                  </a:cubicBezTo>
                  <a:cubicBezTo>
                    <a:pt x="347701" y="68298"/>
                    <a:pt x="366903" y="66927"/>
                    <a:pt x="378562" y="77899"/>
                  </a:cubicBezTo>
                  <a:cubicBezTo>
                    <a:pt x="395707" y="92987"/>
                    <a:pt x="384048" y="99845"/>
                    <a:pt x="393649" y="121105"/>
                  </a:cubicBezTo>
                  <a:cubicBezTo>
                    <a:pt x="402565" y="139621"/>
                    <a:pt x="414909" y="126591"/>
                    <a:pt x="426568" y="150594"/>
                  </a:cubicBezTo>
                  <a:cubicBezTo>
                    <a:pt x="436169" y="170482"/>
                    <a:pt x="427253" y="178026"/>
                    <a:pt x="433426" y="194485"/>
                  </a:cubicBezTo>
                  <a:cubicBezTo>
                    <a:pt x="437540" y="204087"/>
                    <a:pt x="446456" y="203401"/>
                    <a:pt x="453314" y="217803"/>
                  </a:cubicBezTo>
                  <a:cubicBezTo>
                    <a:pt x="460172" y="232204"/>
                    <a:pt x="447142" y="253464"/>
                    <a:pt x="452628" y="269923"/>
                  </a:cubicBezTo>
                  <a:cubicBezTo>
                    <a:pt x="458114" y="285011"/>
                    <a:pt x="460858" y="292555"/>
                    <a:pt x="466344" y="304899"/>
                  </a:cubicBezTo>
                  <a:cubicBezTo>
                    <a:pt x="473202" y="320673"/>
                    <a:pt x="454000" y="351534"/>
                    <a:pt x="439598" y="359077"/>
                  </a:cubicBezTo>
                  <a:cubicBezTo>
                    <a:pt x="429311" y="364564"/>
                    <a:pt x="379247" y="384452"/>
                    <a:pt x="362102" y="393367"/>
                  </a:cubicBezTo>
                  <a:cubicBezTo>
                    <a:pt x="316840" y="422857"/>
                    <a:pt x="246888" y="437259"/>
                    <a:pt x="202311" y="436573"/>
                  </a:cubicBezTo>
                  <a:cubicBezTo>
                    <a:pt x="183794" y="434515"/>
                    <a:pt x="138532" y="436573"/>
                    <a:pt x="128930" y="434515"/>
                  </a:cubicBezTo>
                  <a:cubicBezTo>
                    <a:pt x="96698" y="431086"/>
                    <a:pt x="85039" y="441373"/>
                    <a:pt x="52807" y="436573"/>
                  </a:cubicBezTo>
                  <a:cubicBezTo>
                    <a:pt x="34976" y="433830"/>
                    <a:pt x="6858" y="426972"/>
                    <a:pt x="4115" y="409827"/>
                  </a:cubicBezTo>
                  <a:cubicBezTo>
                    <a:pt x="2057" y="398854"/>
                    <a:pt x="0" y="365250"/>
                    <a:pt x="0" y="354277"/>
                  </a:cubicBezTo>
                  <a:cubicBezTo>
                    <a:pt x="2057" y="299413"/>
                    <a:pt x="5486" y="243863"/>
                    <a:pt x="23317" y="191742"/>
                  </a:cubicBezTo>
                  <a:cubicBezTo>
                    <a:pt x="31547" y="171854"/>
                    <a:pt x="42520" y="153337"/>
                    <a:pt x="59665" y="140307"/>
                  </a:cubicBezTo>
                  <a:close/>
                </a:path>
              </a:pathLst>
            </a:custGeom>
            <a:solidFill>
              <a:srgbClr val="FECBA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0509F-A33E-480A-872C-6CD0EC52A96D}"/>
                </a:ext>
              </a:extLst>
            </p:cNvPr>
            <p:cNvSpPr/>
            <p:nvPr/>
          </p:nvSpPr>
          <p:spPr>
            <a:xfrm>
              <a:off x="219866" y="3566125"/>
              <a:ext cx="619804" cy="848710"/>
            </a:xfrm>
            <a:custGeom>
              <a:avLst/>
              <a:gdLst>
                <a:gd name="connsiteX0" fmla="*/ 270724 w 267462"/>
                <a:gd name="connsiteY0" fmla="*/ 295913 h 370332"/>
                <a:gd name="connsiteX1" fmla="*/ 177455 w 267462"/>
                <a:gd name="connsiteY1" fmla="*/ 338432 h 370332"/>
                <a:gd name="connsiteX2" fmla="*/ 126706 w 267462"/>
                <a:gd name="connsiteY2" fmla="*/ 356263 h 370332"/>
                <a:gd name="connsiteX3" fmla="*/ 104760 w 267462"/>
                <a:gd name="connsiteY3" fmla="*/ 362435 h 370332"/>
                <a:gd name="connsiteX4" fmla="*/ 40981 w 267462"/>
                <a:gd name="connsiteY4" fmla="*/ 331574 h 370332"/>
                <a:gd name="connsiteX5" fmla="*/ 3262 w 267462"/>
                <a:gd name="connsiteY5" fmla="*/ 53825 h 370332"/>
                <a:gd name="connsiteX6" fmla="*/ 97902 w 267462"/>
                <a:gd name="connsiteY6" fmla="*/ 16106 h 370332"/>
                <a:gd name="connsiteX7" fmla="*/ 194600 w 267462"/>
                <a:gd name="connsiteY7" fmla="*/ 1019 h 370332"/>
                <a:gd name="connsiteX8" fmla="*/ 169911 w 267462"/>
                <a:gd name="connsiteY8" fmla="*/ 48339 h 370332"/>
                <a:gd name="connsiteX9" fmla="*/ 190485 w 267462"/>
                <a:gd name="connsiteY9" fmla="*/ 273281 h 370332"/>
                <a:gd name="connsiteX10" fmla="*/ 208316 w 267462"/>
                <a:gd name="connsiteY10" fmla="*/ 290426 h 370332"/>
                <a:gd name="connsiteX11" fmla="*/ 270724 w 267462"/>
                <a:gd name="connsiteY11" fmla="*/ 295913 h 370332"/>
                <a:gd name="connsiteX0" fmla="*/ 270724 w 270724"/>
                <a:gd name="connsiteY0" fmla="*/ 294894 h 370709"/>
                <a:gd name="connsiteX1" fmla="*/ 177455 w 270724"/>
                <a:gd name="connsiteY1" fmla="*/ 337413 h 370709"/>
                <a:gd name="connsiteX2" fmla="*/ 126706 w 270724"/>
                <a:gd name="connsiteY2" fmla="*/ 355244 h 370709"/>
                <a:gd name="connsiteX3" fmla="*/ 104760 w 270724"/>
                <a:gd name="connsiteY3" fmla="*/ 361416 h 370709"/>
                <a:gd name="connsiteX4" fmla="*/ 40981 w 270724"/>
                <a:gd name="connsiteY4" fmla="*/ 330555 h 370709"/>
                <a:gd name="connsiteX5" fmla="*/ 3262 w 270724"/>
                <a:gd name="connsiteY5" fmla="*/ 52806 h 370709"/>
                <a:gd name="connsiteX6" fmla="*/ 194600 w 270724"/>
                <a:gd name="connsiteY6" fmla="*/ 0 h 370709"/>
                <a:gd name="connsiteX7" fmla="*/ 169911 w 270724"/>
                <a:gd name="connsiteY7" fmla="*/ 47320 h 370709"/>
                <a:gd name="connsiteX8" fmla="*/ 190485 w 270724"/>
                <a:gd name="connsiteY8" fmla="*/ 272262 h 370709"/>
                <a:gd name="connsiteX9" fmla="*/ 208316 w 270724"/>
                <a:gd name="connsiteY9" fmla="*/ 289407 h 370709"/>
                <a:gd name="connsiteX10" fmla="*/ 270724 w 270724"/>
                <a:gd name="connsiteY10" fmla="*/ 294894 h 37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0724" h="370709">
                  <a:moveTo>
                    <a:pt x="270724" y="294894"/>
                  </a:moveTo>
                  <a:cubicBezTo>
                    <a:pt x="236434" y="324383"/>
                    <a:pt x="211059" y="325755"/>
                    <a:pt x="177455" y="337413"/>
                  </a:cubicBezTo>
                  <a:lnTo>
                    <a:pt x="126706" y="355244"/>
                  </a:lnTo>
                  <a:lnTo>
                    <a:pt x="104760" y="361416"/>
                  </a:lnTo>
                  <a:cubicBezTo>
                    <a:pt x="56754" y="377190"/>
                    <a:pt x="58811" y="376504"/>
                    <a:pt x="40981" y="330555"/>
                  </a:cubicBezTo>
                  <a:cubicBezTo>
                    <a:pt x="-4968" y="213969"/>
                    <a:pt x="-2911" y="157734"/>
                    <a:pt x="3262" y="52806"/>
                  </a:cubicBezTo>
                  <a:cubicBezTo>
                    <a:pt x="28865" y="-2287"/>
                    <a:pt x="166825" y="914"/>
                    <a:pt x="194600" y="0"/>
                  </a:cubicBezTo>
                  <a:cubicBezTo>
                    <a:pt x="180884" y="19888"/>
                    <a:pt x="175397" y="30175"/>
                    <a:pt x="169911" y="47320"/>
                  </a:cubicBezTo>
                  <a:cubicBezTo>
                    <a:pt x="147965" y="113842"/>
                    <a:pt x="181570" y="202311"/>
                    <a:pt x="190485" y="272262"/>
                  </a:cubicBezTo>
                  <a:cubicBezTo>
                    <a:pt x="191857" y="284607"/>
                    <a:pt x="197343" y="287350"/>
                    <a:pt x="208316" y="289407"/>
                  </a:cubicBezTo>
                  <a:cubicBezTo>
                    <a:pt x="242606" y="295579"/>
                    <a:pt x="236434" y="288721"/>
                    <a:pt x="270724" y="294894"/>
                  </a:cubicBezTo>
                  <a:close/>
                </a:path>
              </a:pathLst>
            </a:custGeom>
            <a:solidFill>
              <a:schemeClr val="accent4"/>
            </a:solidFill>
            <a:ln w="6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B280867-FA94-4749-A904-3DDBA59260C7}"/>
                </a:ext>
              </a:extLst>
            </p:cNvPr>
            <p:cNvGrpSpPr/>
            <p:nvPr/>
          </p:nvGrpSpPr>
          <p:grpSpPr>
            <a:xfrm>
              <a:off x="1238079" y="49762"/>
              <a:ext cx="2466332" cy="2548272"/>
              <a:chOff x="1238079" y="49762"/>
              <a:chExt cx="2466332" cy="254827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7C032A9-A3A5-4240-810F-2987E4E0831C}"/>
                  </a:ext>
                </a:extLst>
              </p:cNvPr>
              <p:cNvSpPr/>
              <p:nvPr/>
            </p:nvSpPr>
            <p:spPr>
              <a:xfrm>
                <a:off x="1238079" y="49762"/>
                <a:ext cx="304313" cy="2244313"/>
              </a:xfrm>
              <a:custGeom>
                <a:avLst/>
                <a:gdLst>
                  <a:gd name="connsiteX0" fmla="*/ 95326 w 109728"/>
                  <a:gd name="connsiteY0" fmla="*/ 43205 h 809244"/>
                  <a:gd name="connsiteX1" fmla="*/ 66523 w 109728"/>
                  <a:gd name="connsiteY1" fmla="*/ 86411 h 809244"/>
                  <a:gd name="connsiteX2" fmla="*/ 28804 w 109728"/>
                  <a:gd name="connsiteY2" fmla="*/ 237287 h 809244"/>
                  <a:gd name="connsiteX3" fmla="*/ 65837 w 109728"/>
                  <a:gd name="connsiteY3" fmla="*/ 595274 h 809244"/>
                  <a:gd name="connsiteX4" fmla="*/ 111100 w 109728"/>
                  <a:gd name="connsiteY4" fmla="*/ 800329 h 809244"/>
                  <a:gd name="connsiteX5" fmla="*/ 80924 w 109728"/>
                  <a:gd name="connsiteY5" fmla="*/ 801700 h 809244"/>
                  <a:gd name="connsiteX6" fmla="*/ 0 w 109728"/>
                  <a:gd name="connsiteY6" fmla="*/ 265405 h 809244"/>
                  <a:gd name="connsiteX7" fmla="*/ 100813 w 109728"/>
                  <a:gd name="connsiteY7" fmla="*/ 0 h 809244"/>
                  <a:gd name="connsiteX8" fmla="*/ 95326 w 109728"/>
                  <a:gd name="connsiteY8" fmla="*/ 43205 h 80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728" h="809244">
                    <a:moveTo>
                      <a:pt x="95326" y="43205"/>
                    </a:moveTo>
                    <a:cubicBezTo>
                      <a:pt x="81610" y="58979"/>
                      <a:pt x="77495" y="70637"/>
                      <a:pt x="66523" y="86411"/>
                    </a:cubicBezTo>
                    <a:cubicBezTo>
                      <a:pt x="36347" y="133731"/>
                      <a:pt x="28804" y="184480"/>
                      <a:pt x="28804" y="237287"/>
                    </a:cubicBezTo>
                    <a:cubicBezTo>
                      <a:pt x="29489" y="357988"/>
                      <a:pt x="43891" y="477317"/>
                      <a:pt x="65837" y="595274"/>
                    </a:cubicBezTo>
                    <a:cubicBezTo>
                      <a:pt x="77495" y="659054"/>
                      <a:pt x="99441" y="736549"/>
                      <a:pt x="111100" y="800329"/>
                    </a:cubicBezTo>
                    <a:cubicBezTo>
                      <a:pt x="113843" y="816102"/>
                      <a:pt x="93269" y="817474"/>
                      <a:pt x="80924" y="801700"/>
                    </a:cubicBezTo>
                    <a:cubicBezTo>
                      <a:pt x="43891" y="624764"/>
                      <a:pt x="0" y="448513"/>
                      <a:pt x="0" y="265405"/>
                    </a:cubicBezTo>
                    <a:cubicBezTo>
                      <a:pt x="0" y="166649"/>
                      <a:pt x="23317" y="70637"/>
                      <a:pt x="100813" y="0"/>
                    </a:cubicBezTo>
                    <a:cubicBezTo>
                      <a:pt x="100127" y="16459"/>
                      <a:pt x="96698" y="31547"/>
                      <a:pt x="95326" y="4320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D8AF34F-8296-4A48-93E5-15849C073D82}"/>
                  </a:ext>
                </a:extLst>
              </p:cNvPr>
              <p:cNvGrpSpPr/>
              <p:nvPr/>
            </p:nvGrpSpPr>
            <p:grpSpPr>
              <a:xfrm flipH="1">
                <a:off x="2570295" y="442420"/>
                <a:ext cx="1134116" cy="2094513"/>
                <a:chOff x="8696683" y="395466"/>
                <a:chExt cx="939346" cy="1734809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B99948E-4D1A-425A-8E33-FCB490A007A1}"/>
                    </a:ext>
                  </a:extLst>
                </p:cNvPr>
                <p:cNvSpPr/>
                <p:nvPr/>
              </p:nvSpPr>
              <p:spPr>
                <a:xfrm flipH="1">
                  <a:off x="9030650" y="2067261"/>
                  <a:ext cx="63014" cy="63014"/>
                </a:xfrm>
                <a:custGeom>
                  <a:avLst/>
                  <a:gdLst>
                    <a:gd name="connsiteX0" fmla="*/ 0 w 27432"/>
                    <a:gd name="connsiteY0" fmla="*/ 24526 h 27432"/>
                    <a:gd name="connsiteX1" fmla="*/ 0 w 27432"/>
                    <a:gd name="connsiteY1" fmla="*/ 7381 h 27432"/>
                    <a:gd name="connsiteX2" fmla="*/ 30861 w 27432"/>
                    <a:gd name="connsiteY2" fmla="*/ 8067 h 27432"/>
                    <a:gd name="connsiteX3" fmla="*/ 30861 w 27432"/>
                    <a:gd name="connsiteY3" fmla="*/ 23154 h 27432"/>
                    <a:gd name="connsiteX4" fmla="*/ 0 w 27432"/>
                    <a:gd name="connsiteY4" fmla="*/ 24526 h 2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32" h="27432">
                      <a:moveTo>
                        <a:pt x="0" y="24526"/>
                      </a:moveTo>
                      <a:cubicBezTo>
                        <a:pt x="0" y="19040"/>
                        <a:pt x="0" y="12867"/>
                        <a:pt x="0" y="7381"/>
                      </a:cubicBezTo>
                      <a:cubicBezTo>
                        <a:pt x="10287" y="-2906"/>
                        <a:pt x="21260" y="-2220"/>
                        <a:pt x="30861" y="8067"/>
                      </a:cubicBezTo>
                      <a:cubicBezTo>
                        <a:pt x="35662" y="12867"/>
                        <a:pt x="34976" y="18354"/>
                        <a:pt x="30861" y="23154"/>
                      </a:cubicBezTo>
                      <a:cubicBezTo>
                        <a:pt x="21260" y="34127"/>
                        <a:pt x="10287" y="34127"/>
                        <a:pt x="0" y="2452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21B655E-8E6C-40FD-B984-E0F53A4A7907}"/>
                    </a:ext>
                  </a:extLst>
                </p:cNvPr>
                <p:cNvSpPr/>
                <p:nvPr/>
              </p:nvSpPr>
              <p:spPr>
                <a:xfrm flipH="1">
                  <a:off x="8725762" y="2008599"/>
                  <a:ext cx="78765" cy="78765"/>
                </a:xfrm>
                <a:custGeom>
                  <a:avLst/>
                  <a:gdLst>
                    <a:gd name="connsiteX0" fmla="*/ 16088 w 34290"/>
                    <a:gd name="connsiteY0" fmla="*/ 0 h 34290"/>
                    <a:gd name="connsiteX1" fmla="*/ 38719 w 34290"/>
                    <a:gd name="connsiteY1" fmla="*/ 6172 h 34290"/>
                    <a:gd name="connsiteX2" fmla="*/ 18831 w 34290"/>
                    <a:gd name="connsiteY2" fmla="*/ 35662 h 34290"/>
                    <a:gd name="connsiteX3" fmla="*/ 314 w 34290"/>
                    <a:gd name="connsiteY3" fmla="*/ 28804 h 34290"/>
                    <a:gd name="connsiteX4" fmla="*/ 16088 w 34290"/>
                    <a:gd name="connsiteY4" fmla="*/ 0 h 3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90" h="34290">
                      <a:moveTo>
                        <a:pt x="16088" y="0"/>
                      </a:moveTo>
                      <a:cubicBezTo>
                        <a:pt x="23631" y="1372"/>
                        <a:pt x="32547" y="-686"/>
                        <a:pt x="38719" y="6172"/>
                      </a:cubicBezTo>
                      <a:cubicBezTo>
                        <a:pt x="40776" y="17145"/>
                        <a:pt x="32547" y="34290"/>
                        <a:pt x="18831" y="35662"/>
                      </a:cubicBezTo>
                      <a:cubicBezTo>
                        <a:pt x="11973" y="36347"/>
                        <a:pt x="2372" y="39091"/>
                        <a:pt x="314" y="28804"/>
                      </a:cubicBezTo>
                      <a:cubicBezTo>
                        <a:pt x="-1057" y="19202"/>
                        <a:pt x="1686" y="2057"/>
                        <a:pt x="16088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EA0F671-F8EA-42D2-A629-5727B11C0354}"/>
                    </a:ext>
                  </a:extLst>
                </p:cNvPr>
                <p:cNvGrpSpPr/>
                <p:nvPr/>
              </p:nvGrpSpPr>
              <p:grpSpPr>
                <a:xfrm>
                  <a:off x="8696683" y="395466"/>
                  <a:ext cx="939346" cy="1714491"/>
                  <a:chOff x="8696683" y="395466"/>
                  <a:chExt cx="939346" cy="1714491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39A02B95-66B7-4D62-BE09-0CDEB90AC502}"/>
                      </a:ext>
                    </a:extLst>
                  </p:cNvPr>
                  <p:cNvSpPr/>
                  <p:nvPr/>
                </p:nvSpPr>
                <p:spPr>
                  <a:xfrm flipH="1">
                    <a:off x="9092092" y="1401062"/>
                    <a:ext cx="330819" cy="708895"/>
                  </a:xfrm>
                  <a:custGeom>
                    <a:avLst/>
                    <a:gdLst>
                      <a:gd name="connsiteX0" fmla="*/ 0 w 144018"/>
                      <a:gd name="connsiteY0" fmla="*/ 4566 h 308610"/>
                      <a:gd name="connsiteX1" fmla="*/ 19888 w 144018"/>
                      <a:gd name="connsiteY1" fmla="*/ 7309 h 308610"/>
                      <a:gd name="connsiteX2" fmla="*/ 28804 w 144018"/>
                      <a:gd name="connsiteY2" fmla="*/ 73146 h 308610"/>
                      <a:gd name="connsiteX3" fmla="*/ 75438 w 144018"/>
                      <a:gd name="connsiteY3" fmla="*/ 239109 h 308610"/>
                      <a:gd name="connsiteX4" fmla="*/ 104242 w 144018"/>
                      <a:gd name="connsiteY4" fmla="*/ 280943 h 308610"/>
                      <a:gd name="connsiteX5" fmla="*/ 143332 w 144018"/>
                      <a:gd name="connsiteY5" fmla="*/ 297402 h 308610"/>
                      <a:gd name="connsiteX6" fmla="*/ 143332 w 144018"/>
                      <a:gd name="connsiteY6" fmla="*/ 314547 h 308610"/>
                      <a:gd name="connsiteX7" fmla="*/ 60350 w 144018"/>
                      <a:gd name="connsiteY7" fmla="*/ 243910 h 308610"/>
                      <a:gd name="connsiteX8" fmla="*/ 4115 w 144018"/>
                      <a:gd name="connsiteY8" fmla="*/ 29940 h 308610"/>
                      <a:gd name="connsiteX9" fmla="*/ 0 w 144018"/>
                      <a:gd name="connsiteY9" fmla="*/ 4566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4018" h="308610">
                        <a:moveTo>
                          <a:pt x="0" y="4566"/>
                        </a:moveTo>
                        <a:cubicBezTo>
                          <a:pt x="9601" y="-3664"/>
                          <a:pt x="13716" y="451"/>
                          <a:pt x="19888" y="7309"/>
                        </a:cubicBezTo>
                        <a:cubicBezTo>
                          <a:pt x="21260" y="32684"/>
                          <a:pt x="24689" y="52572"/>
                          <a:pt x="28804" y="73146"/>
                        </a:cubicBezTo>
                        <a:cubicBezTo>
                          <a:pt x="40462" y="129381"/>
                          <a:pt x="58979" y="202762"/>
                          <a:pt x="75438" y="239109"/>
                        </a:cubicBezTo>
                        <a:cubicBezTo>
                          <a:pt x="80924" y="250082"/>
                          <a:pt x="97384" y="274085"/>
                          <a:pt x="104242" y="280943"/>
                        </a:cubicBezTo>
                        <a:cubicBezTo>
                          <a:pt x="114529" y="289173"/>
                          <a:pt x="128930" y="297402"/>
                          <a:pt x="143332" y="297402"/>
                        </a:cubicBezTo>
                        <a:cubicBezTo>
                          <a:pt x="148133" y="302889"/>
                          <a:pt x="148133" y="309061"/>
                          <a:pt x="143332" y="314547"/>
                        </a:cubicBezTo>
                        <a:cubicBezTo>
                          <a:pt x="102184" y="307004"/>
                          <a:pt x="76810" y="280257"/>
                          <a:pt x="60350" y="243910"/>
                        </a:cubicBezTo>
                        <a:cubicBezTo>
                          <a:pt x="31547" y="174644"/>
                          <a:pt x="14402" y="104007"/>
                          <a:pt x="4115" y="29940"/>
                        </a:cubicBezTo>
                        <a:cubicBezTo>
                          <a:pt x="3429" y="21711"/>
                          <a:pt x="2057" y="12110"/>
                          <a:pt x="0" y="45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9C039AC-3ED8-4970-AE74-0E5093FA3447}"/>
                      </a:ext>
                    </a:extLst>
                  </p:cNvPr>
                  <p:cNvSpPr/>
                  <p:nvPr/>
                </p:nvSpPr>
                <p:spPr>
                  <a:xfrm flipH="1">
                    <a:off x="8696683" y="1335935"/>
                    <a:ext cx="173286" cy="708895"/>
                  </a:xfrm>
                  <a:custGeom>
                    <a:avLst/>
                    <a:gdLst>
                      <a:gd name="connsiteX0" fmla="*/ 0 w 75438"/>
                      <a:gd name="connsiteY0" fmla="*/ 9601 h 308610"/>
                      <a:gd name="connsiteX1" fmla="*/ 17145 w 75438"/>
                      <a:gd name="connsiteY1" fmla="*/ 0 h 308610"/>
                      <a:gd name="connsiteX2" fmla="*/ 75438 w 75438"/>
                      <a:gd name="connsiteY2" fmla="*/ 233858 h 308610"/>
                      <a:gd name="connsiteX3" fmla="*/ 75438 w 75438"/>
                      <a:gd name="connsiteY3" fmla="*/ 279121 h 308610"/>
                      <a:gd name="connsiteX4" fmla="*/ 65151 w 75438"/>
                      <a:gd name="connsiteY4" fmla="*/ 311353 h 308610"/>
                      <a:gd name="connsiteX5" fmla="*/ 47320 w 75438"/>
                      <a:gd name="connsiteY5" fmla="*/ 296951 h 308610"/>
                      <a:gd name="connsiteX6" fmla="*/ 61722 w 75438"/>
                      <a:gd name="connsiteY6" fmla="*/ 256489 h 308610"/>
                      <a:gd name="connsiteX7" fmla="*/ 57607 w 75438"/>
                      <a:gd name="connsiteY7" fmla="*/ 225628 h 308610"/>
                      <a:gd name="connsiteX8" fmla="*/ 5487 w 75438"/>
                      <a:gd name="connsiteY8" fmla="*/ 25375 h 308610"/>
                      <a:gd name="connsiteX9" fmla="*/ 0 w 75438"/>
                      <a:gd name="connsiteY9" fmla="*/ 9601 h 30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5438" h="308610">
                        <a:moveTo>
                          <a:pt x="0" y="9601"/>
                        </a:moveTo>
                        <a:cubicBezTo>
                          <a:pt x="6172" y="3429"/>
                          <a:pt x="11659" y="6172"/>
                          <a:pt x="17145" y="0"/>
                        </a:cubicBezTo>
                        <a:cubicBezTo>
                          <a:pt x="45263" y="100127"/>
                          <a:pt x="62408" y="153619"/>
                          <a:pt x="75438" y="233858"/>
                        </a:cubicBezTo>
                        <a:cubicBezTo>
                          <a:pt x="78181" y="248945"/>
                          <a:pt x="78181" y="264033"/>
                          <a:pt x="75438" y="279121"/>
                        </a:cubicBezTo>
                        <a:cubicBezTo>
                          <a:pt x="71323" y="292837"/>
                          <a:pt x="69266" y="297637"/>
                          <a:pt x="65151" y="311353"/>
                        </a:cubicBezTo>
                        <a:cubicBezTo>
                          <a:pt x="56236" y="314782"/>
                          <a:pt x="53493" y="304495"/>
                          <a:pt x="47320" y="296951"/>
                        </a:cubicBezTo>
                        <a:cubicBezTo>
                          <a:pt x="58293" y="285979"/>
                          <a:pt x="61036" y="277749"/>
                          <a:pt x="61722" y="256489"/>
                        </a:cubicBezTo>
                        <a:cubicBezTo>
                          <a:pt x="59665" y="243459"/>
                          <a:pt x="60351" y="233172"/>
                          <a:pt x="57607" y="225628"/>
                        </a:cubicBezTo>
                        <a:cubicBezTo>
                          <a:pt x="44577" y="157734"/>
                          <a:pt x="28804" y="100127"/>
                          <a:pt x="5487" y="25375"/>
                        </a:cubicBezTo>
                        <a:cubicBezTo>
                          <a:pt x="4801" y="21946"/>
                          <a:pt x="2058" y="13030"/>
                          <a:pt x="0" y="96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344804AE-2F95-439A-AF89-ED3AB4ECC756}"/>
                      </a:ext>
                    </a:extLst>
                  </p:cNvPr>
                  <p:cNvSpPr/>
                  <p:nvPr/>
                </p:nvSpPr>
                <p:spPr>
                  <a:xfrm flipH="1">
                    <a:off x="8832612" y="395466"/>
                    <a:ext cx="803417" cy="1023961"/>
                  </a:xfrm>
                  <a:custGeom>
                    <a:avLst/>
                    <a:gdLst>
                      <a:gd name="connsiteX0" fmla="*/ 196 w 349758"/>
                      <a:gd name="connsiteY0" fmla="*/ 0 h 445770"/>
                      <a:gd name="connsiteX1" fmla="*/ 119525 w 349758"/>
                      <a:gd name="connsiteY1" fmla="*/ 109042 h 445770"/>
                      <a:gd name="connsiteX2" fmla="*/ 153815 w 349758"/>
                      <a:gd name="connsiteY2" fmla="*/ 161163 h 445770"/>
                      <a:gd name="connsiteX3" fmla="*/ 181247 w 349758"/>
                      <a:gd name="connsiteY3" fmla="*/ 189967 h 445770"/>
                      <a:gd name="connsiteX4" fmla="*/ 226510 w 349758"/>
                      <a:gd name="connsiteY4" fmla="*/ 200254 h 445770"/>
                      <a:gd name="connsiteX5" fmla="*/ 293033 w 349758"/>
                      <a:gd name="connsiteY5" fmla="*/ 270891 h 445770"/>
                      <a:gd name="connsiteX6" fmla="*/ 351326 w 349758"/>
                      <a:gd name="connsiteY6" fmla="*/ 407365 h 445770"/>
                      <a:gd name="connsiteX7" fmla="*/ 333495 w 349758"/>
                      <a:gd name="connsiteY7" fmla="*/ 425196 h 445770"/>
                      <a:gd name="connsiteX8" fmla="*/ 274516 w 349758"/>
                      <a:gd name="connsiteY8" fmla="*/ 291465 h 445770"/>
                      <a:gd name="connsiteX9" fmla="*/ 197707 w 349758"/>
                      <a:gd name="connsiteY9" fmla="*/ 216027 h 445770"/>
                      <a:gd name="connsiteX10" fmla="*/ 146957 w 349758"/>
                      <a:gd name="connsiteY10" fmla="*/ 228371 h 445770"/>
                      <a:gd name="connsiteX11" fmla="*/ 101009 w 349758"/>
                      <a:gd name="connsiteY11" fmla="*/ 369646 h 445770"/>
                      <a:gd name="connsiteX12" fmla="*/ 114725 w 349758"/>
                      <a:gd name="connsiteY12" fmla="*/ 447142 h 445770"/>
                      <a:gd name="connsiteX13" fmla="*/ 92779 w 349758"/>
                      <a:gd name="connsiteY13" fmla="*/ 445770 h 445770"/>
                      <a:gd name="connsiteX14" fmla="*/ 71519 w 349758"/>
                      <a:gd name="connsiteY14" fmla="*/ 350444 h 445770"/>
                      <a:gd name="connsiteX15" fmla="*/ 132556 w 349758"/>
                      <a:gd name="connsiteY15" fmla="*/ 205054 h 445770"/>
                      <a:gd name="connsiteX16" fmla="*/ 128441 w 349758"/>
                      <a:gd name="connsiteY16" fmla="*/ 176251 h 445770"/>
                      <a:gd name="connsiteX17" fmla="*/ 107181 w 349758"/>
                      <a:gd name="connsiteY17" fmla="*/ 137846 h 445770"/>
                      <a:gd name="connsiteX18" fmla="*/ 35858 w 349758"/>
                      <a:gd name="connsiteY18" fmla="*/ 63779 h 445770"/>
                      <a:gd name="connsiteX19" fmla="*/ 7740 w 349758"/>
                      <a:gd name="connsiteY19" fmla="*/ 38405 h 445770"/>
                      <a:gd name="connsiteX20" fmla="*/ 196 w 349758"/>
                      <a:gd name="connsiteY20" fmla="*/ 0 h 445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49758" h="445770">
                        <a:moveTo>
                          <a:pt x="196" y="0"/>
                        </a:moveTo>
                        <a:cubicBezTo>
                          <a:pt x="30371" y="22631"/>
                          <a:pt x="85921" y="64465"/>
                          <a:pt x="119525" y="109042"/>
                        </a:cubicBezTo>
                        <a:cubicBezTo>
                          <a:pt x="119525" y="109042"/>
                          <a:pt x="142843" y="142646"/>
                          <a:pt x="153815" y="161163"/>
                        </a:cubicBezTo>
                        <a:cubicBezTo>
                          <a:pt x="162731" y="175565"/>
                          <a:pt x="163417" y="191338"/>
                          <a:pt x="181247" y="189967"/>
                        </a:cubicBezTo>
                        <a:cubicBezTo>
                          <a:pt x="197707" y="191338"/>
                          <a:pt x="216223" y="196139"/>
                          <a:pt x="226510" y="200254"/>
                        </a:cubicBezTo>
                        <a:cubicBezTo>
                          <a:pt x="256685" y="212598"/>
                          <a:pt x="280003" y="246888"/>
                          <a:pt x="293033" y="270891"/>
                        </a:cubicBezTo>
                        <a:cubicBezTo>
                          <a:pt x="317036" y="315468"/>
                          <a:pt x="335553" y="359359"/>
                          <a:pt x="351326" y="407365"/>
                        </a:cubicBezTo>
                        <a:cubicBezTo>
                          <a:pt x="352012" y="420395"/>
                          <a:pt x="346525" y="426568"/>
                          <a:pt x="333495" y="425196"/>
                        </a:cubicBezTo>
                        <a:cubicBezTo>
                          <a:pt x="310178" y="379933"/>
                          <a:pt x="304006" y="343586"/>
                          <a:pt x="274516" y="291465"/>
                        </a:cubicBezTo>
                        <a:cubicBezTo>
                          <a:pt x="258057" y="265405"/>
                          <a:pt x="248456" y="226314"/>
                          <a:pt x="197707" y="216027"/>
                        </a:cubicBezTo>
                        <a:cubicBezTo>
                          <a:pt x="185362" y="213284"/>
                          <a:pt x="156559" y="220828"/>
                          <a:pt x="146957" y="228371"/>
                        </a:cubicBezTo>
                        <a:cubicBezTo>
                          <a:pt x="104438" y="259232"/>
                          <a:pt x="88664" y="317525"/>
                          <a:pt x="101009" y="369646"/>
                        </a:cubicBezTo>
                        <a:cubicBezTo>
                          <a:pt x="106495" y="395021"/>
                          <a:pt x="111982" y="419024"/>
                          <a:pt x="114725" y="447142"/>
                        </a:cubicBezTo>
                        <a:cubicBezTo>
                          <a:pt x="112667" y="451942"/>
                          <a:pt x="99637" y="449199"/>
                          <a:pt x="92779" y="445770"/>
                        </a:cubicBezTo>
                        <a:cubicBezTo>
                          <a:pt x="85235" y="415595"/>
                          <a:pt x="74263" y="381991"/>
                          <a:pt x="71519" y="350444"/>
                        </a:cubicBezTo>
                        <a:cubicBezTo>
                          <a:pt x="66719" y="291465"/>
                          <a:pt x="88664" y="243459"/>
                          <a:pt x="132556" y="205054"/>
                        </a:cubicBezTo>
                        <a:cubicBezTo>
                          <a:pt x="142157" y="196825"/>
                          <a:pt x="134613" y="185852"/>
                          <a:pt x="128441" y="176251"/>
                        </a:cubicBezTo>
                        <a:cubicBezTo>
                          <a:pt x="128441" y="176251"/>
                          <a:pt x="117468" y="154991"/>
                          <a:pt x="107181" y="137846"/>
                        </a:cubicBezTo>
                        <a:cubicBezTo>
                          <a:pt x="94837" y="115900"/>
                          <a:pt x="68090" y="90526"/>
                          <a:pt x="35858" y="63779"/>
                        </a:cubicBezTo>
                        <a:cubicBezTo>
                          <a:pt x="27628" y="55550"/>
                          <a:pt x="15970" y="45949"/>
                          <a:pt x="7740" y="38405"/>
                        </a:cubicBezTo>
                        <a:cubicBezTo>
                          <a:pt x="4997" y="36347"/>
                          <a:pt x="-1175" y="11659"/>
                          <a:pt x="196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 w="685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347FB4-2D23-47DA-B85F-067B1216A47A}"/>
                  </a:ext>
                </a:extLst>
              </p:cNvPr>
              <p:cNvGrpSpPr/>
              <p:nvPr/>
            </p:nvGrpSpPr>
            <p:grpSpPr>
              <a:xfrm rot="11700000">
                <a:off x="1322631" y="2252611"/>
                <a:ext cx="345423" cy="345423"/>
                <a:chOff x="7123973" y="1204727"/>
                <a:chExt cx="252497" cy="252497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7F4A3D1-6287-4461-A538-076C4354D92D}"/>
                    </a:ext>
                  </a:extLst>
                </p:cNvPr>
                <p:cNvGrpSpPr/>
                <p:nvPr/>
              </p:nvGrpSpPr>
              <p:grpSpPr>
                <a:xfrm>
                  <a:off x="7123973" y="1204727"/>
                  <a:ext cx="252497" cy="252497"/>
                  <a:chOff x="4915373" y="1633391"/>
                  <a:chExt cx="342000" cy="3420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4B6B7BF-9940-4230-AC21-1EC6A5632CAA}"/>
                      </a:ext>
                    </a:extLst>
                  </p:cNvPr>
                  <p:cNvSpPr/>
                  <p:nvPr/>
                </p:nvSpPr>
                <p:spPr>
                  <a:xfrm>
                    <a:off x="4915373" y="1633391"/>
                    <a:ext cx="342000" cy="342000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08B47BB-D735-4B37-BCFA-0495B4126452}"/>
                      </a:ext>
                    </a:extLst>
                  </p:cNvPr>
                  <p:cNvSpPr/>
                  <p:nvPr/>
                </p:nvSpPr>
                <p:spPr>
                  <a:xfrm>
                    <a:off x="4932040" y="1666488"/>
                    <a:ext cx="295795" cy="295795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161C802-ED76-45D6-9A21-D79858724920}"/>
                      </a:ext>
                    </a:extLst>
                  </p:cNvPr>
                  <p:cNvSpPr/>
                  <p:nvPr/>
                </p:nvSpPr>
                <p:spPr>
                  <a:xfrm>
                    <a:off x="4970613" y="1724593"/>
                    <a:ext cx="207640" cy="20764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158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  <p:sp>
              <p:nvSpPr>
                <p:cNvPr id="32" name="Chord 31">
                  <a:extLst>
                    <a:ext uri="{FF2B5EF4-FFF2-40B4-BE49-F238E27FC236}">
                      <a16:creationId xmlns:a16="http://schemas.microsoft.com/office/drawing/2014/main" id="{802181C8-7C7A-41B1-817C-3870E1DBB6DE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5070744"/>
                    <a:gd name="adj2" fmla="val 1620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Chord 32">
                  <a:extLst>
                    <a:ext uri="{FF2B5EF4-FFF2-40B4-BE49-F238E27FC236}">
                      <a16:creationId xmlns:a16="http://schemas.microsoft.com/office/drawing/2014/main" id="{8E2CA8A9-407F-41A0-A01A-9B6DCEE72975}"/>
                    </a:ext>
                  </a:extLst>
                </p:cNvPr>
                <p:cNvSpPr/>
                <p:nvPr/>
              </p:nvSpPr>
              <p:spPr>
                <a:xfrm rot="20881907">
                  <a:off x="7167196" y="1276843"/>
                  <a:ext cx="152933" cy="152933"/>
                </a:xfrm>
                <a:prstGeom prst="chord">
                  <a:avLst>
                    <a:gd name="adj1" fmla="val 16204063"/>
                    <a:gd name="adj2" fmla="val 5391679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6616FC4-7AA2-4FDA-B10F-D673171F0927}"/>
              </a:ext>
            </a:extLst>
          </p:cNvPr>
          <p:cNvSpPr txBox="1"/>
          <p:nvPr/>
        </p:nvSpPr>
        <p:spPr>
          <a:xfrm>
            <a:off x="4924362" y="124971"/>
            <a:ext cx="7259052" cy="9355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cs typeface="Arial" pitchFamily="34" charset="0"/>
              </a:rPr>
              <a:t>목차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22190B-5BC1-46F3-8334-200CF8EC04C4}"/>
              </a:ext>
            </a:extLst>
          </p:cNvPr>
          <p:cNvSpPr/>
          <p:nvPr/>
        </p:nvSpPr>
        <p:spPr>
          <a:xfrm flipV="1">
            <a:off x="5684576" y="5388975"/>
            <a:ext cx="5773999" cy="592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8DA0F-4FC7-40AF-966F-BB147B2CB8A3}"/>
              </a:ext>
            </a:extLst>
          </p:cNvPr>
          <p:cNvSpPr/>
          <p:nvPr/>
        </p:nvSpPr>
        <p:spPr>
          <a:xfrm flipV="1">
            <a:off x="5339056" y="4144823"/>
            <a:ext cx="6119519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9C1F5-D39D-4088-94F3-C5F42C808719}"/>
              </a:ext>
            </a:extLst>
          </p:cNvPr>
          <p:cNvSpPr/>
          <p:nvPr/>
        </p:nvSpPr>
        <p:spPr>
          <a:xfrm flipV="1">
            <a:off x="5942717" y="2900672"/>
            <a:ext cx="5515858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AD6D7-08A8-4F27-9FF3-9BC1CD579179}"/>
              </a:ext>
            </a:extLst>
          </p:cNvPr>
          <p:cNvSpPr/>
          <p:nvPr/>
        </p:nvSpPr>
        <p:spPr>
          <a:xfrm flipV="1">
            <a:off x="5076711" y="1656521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48BE8-3D28-4C17-B5AD-216FFF8A80A8}"/>
              </a:ext>
            </a:extLst>
          </p:cNvPr>
          <p:cNvSpPr txBox="1"/>
          <p:nvPr/>
        </p:nvSpPr>
        <p:spPr>
          <a:xfrm>
            <a:off x="6638643" y="1629790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A2574-4BBE-4900-8F92-9A9CC6725997}"/>
              </a:ext>
            </a:extLst>
          </p:cNvPr>
          <p:cNvSpPr txBox="1"/>
          <p:nvPr/>
        </p:nvSpPr>
        <p:spPr>
          <a:xfrm>
            <a:off x="6638643" y="2873941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78BA3-40BF-40A1-AB70-5A7572B58385}"/>
              </a:ext>
            </a:extLst>
          </p:cNvPr>
          <p:cNvSpPr txBox="1"/>
          <p:nvPr/>
        </p:nvSpPr>
        <p:spPr>
          <a:xfrm>
            <a:off x="6638643" y="4118092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E716FE-59D6-49F7-B797-7687511DCB82}"/>
              </a:ext>
            </a:extLst>
          </p:cNvPr>
          <p:cNvSpPr txBox="1"/>
          <p:nvPr/>
        </p:nvSpPr>
        <p:spPr>
          <a:xfrm>
            <a:off x="6638643" y="5362244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DDA87E-2832-417E-B4D6-2879FF612B8E}"/>
              </a:ext>
            </a:extLst>
          </p:cNvPr>
          <p:cNvSpPr txBox="1"/>
          <p:nvPr/>
        </p:nvSpPr>
        <p:spPr>
          <a:xfrm>
            <a:off x="7875747" y="1722123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개발 환경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4B00E4-B462-4DEA-B06F-5ABCD65D3419}"/>
              </a:ext>
            </a:extLst>
          </p:cNvPr>
          <p:cNvSpPr txBox="1"/>
          <p:nvPr/>
        </p:nvSpPr>
        <p:spPr>
          <a:xfrm>
            <a:off x="7875747" y="2966274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프로그램 구조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6D5535-066A-4DBB-BC02-F99F52823D69}"/>
              </a:ext>
            </a:extLst>
          </p:cNvPr>
          <p:cNvSpPr txBox="1"/>
          <p:nvPr/>
        </p:nvSpPr>
        <p:spPr>
          <a:xfrm>
            <a:off x="7875747" y="4210425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프로그램 실행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2F3C0-1614-45A7-B3CA-5233DC310C30}"/>
              </a:ext>
            </a:extLst>
          </p:cNvPr>
          <p:cNvSpPr txBox="1"/>
          <p:nvPr/>
        </p:nvSpPr>
        <p:spPr>
          <a:xfrm>
            <a:off x="7875747" y="5454577"/>
            <a:ext cx="39943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추가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/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보완 사항</a:t>
            </a: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의약품 관리</a:t>
              </a:r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창</a:t>
              </a:r>
            </a:p>
          </p:txBody>
        </p:sp>
      </p:grpSp>
      <p:sp>
        <p:nvSpPr>
          <p:cNvPr id="48" name="Trapezoid 13">
            <a:extLst>
              <a:ext uri="{FF2B5EF4-FFF2-40B4-BE49-F238E27FC236}">
                <a16:creationId xmlns:a16="http://schemas.microsoft.com/office/drawing/2014/main" id="{E2EE5D19-290E-1690-4F5C-42CB73974E2F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7" y="1893709"/>
            <a:ext cx="3408333" cy="42967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AA7002-C0F2-4488-B77C-52353AEE32D5}"/>
              </a:ext>
            </a:extLst>
          </p:cNvPr>
          <p:cNvSpPr txBox="1"/>
          <p:nvPr/>
        </p:nvSpPr>
        <p:spPr>
          <a:xfrm>
            <a:off x="1066112" y="6358932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의약품 관리 창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19" y="1555002"/>
            <a:ext cx="2533650" cy="226120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03" y="1440551"/>
            <a:ext cx="2024011" cy="10715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739" y="5451234"/>
            <a:ext cx="2546756" cy="11544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75" y="4238023"/>
            <a:ext cx="2476500" cy="90487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 flipV="1">
            <a:off x="3374009" y="2285637"/>
            <a:ext cx="1468637" cy="2647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996023" y="2191109"/>
            <a:ext cx="1488296" cy="494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732309" y="5425875"/>
            <a:ext cx="4098430" cy="602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2540992" y="3404749"/>
            <a:ext cx="2460283" cy="848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652040" y="4968815"/>
            <a:ext cx="1087762" cy="563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89696" y="3272358"/>
            <a:ext cx="1956824" cy="2647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433164" y="3627225"/>
            <a:ext cx="2629978" cy="2237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37304" y="2839755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의약품을 추가하여 리스트가 </a:t>
            </a:r>
            <a:endParaRPr lang="en-US" altLang="ko-KR" dirty="0" smtClean="0"/>
          </a:p>
          <a:p>
            <a:r>
              <a:rPr lang="ko-KR" altLang="en-US" dirty="0" smtClean="0"/>
              <a:t>업데이트된 모습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477775" y="4839337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의약품의 수량을 수정한 모습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328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실행</a:t>
            </a:r>
            <a:endParaRPr lang="en-US" dirty="0"/>
          </a:p>
        </p:txBody>
      </p:sp>
      <p:grpSp>
        <p:nvGrpSpPr>
          <p:cNvPr id="36" name="Group 47">
            <a:extLst>
              <a:ext uri="{FF2B5EF4-FFF2-40B4-BE49-F238E27FC236}">
                <a16:creationId xmlns:a16="http://schemas.microsoft.com/office/drawing/2014/main" id="{32C17EC3-FC76-432B-AB9A-5A3D2FC5AC3C}"/>
              </a:ext>
            </a:extLst>
          </p:cNvPr>
          <p:cNvGrpSpPr/>
          <p:nvPr/>
        </p:nvGrpSpPr>
        <p:grpSpPr>
          <a:xfrm>
            <a:off x="445277" y="1063756"/>
            <a:ext cx="2151273" cy="676920"/>
            <a:chOff x="5121774" y="1719733"/>
            <a:chExt cx="2151273" cy="676920"/>
          </a:xfrm>
        </p:grpSpPr>
        <p:sp>
          <p:nvSpPr>
            <p:cNvPr id="38" name="Freeform: Shape 48">
              <a:extLst>
                <a:ext uri="{FF2B5EF4-FFF2-40B4-BE49-F238E27FC236}">
                  <a16:creationId xmlns:a16="http://schemas.microsoft.com/office/drawing/2014/main" id="{80F7828C-3C6B-40C4-B94A-A41C20BD4FD7}"/>
                </a:ext>
              </a:extLst>
            </p:cNvPr>
            <p:cNvSpPr/>
            <p:nvPr/>
          </p:nvSpPr>
          <p:spPr>
            <a:xfrm>
              <a:off x="5121774" y="1719733"/>
              <a:ext cx="1990726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565C8-F8A2-45E3-AB4A-0373031874D7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BDDA30-97A2-409A-9739-98979215A60D}"/>
                </a:ext>
              </a:extLst>
            </p:cNvPr>
            <p:cNvSpPr txBox="1"/>
            <p:nvPr/>
          </p:nvSpPr>
          <p:spPr>
            <a:xfrm>
              <a:off x="5910074" y="2058099"/>
              <a:ext cx="136297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smtClean="0">
                  <a:solidFill>
                    <a:schemeClr val="bg1"/>
                  </a:solidFill>
                  <a:cs typeface="Arial" pitchFamily="34" charset="0"/>
                </a:rPr>
                <a:t>직원 관리 창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8" name="Trapezoid 13">
            <a:extLst>
              <a:ext uri="{FF2B5EF4-FFF2-40B4-BE49-F238E27FC236}">
                <a16:creationId xmlns:a16="http://schemas.microsoft.com/office/drawing/2014/main" id="{E2EE5D19-290E-1690-4F5C-42CB73974E2F}"/>
              </a:ext>
            </a:extLst>
          </p:cNvPr>
          <p:cNvSpPr/>
          <p:nvPr/>
        </p:nvSpPr>
        <p:spPr>
          <a:xfrm>
            <a:off x="11165078" y="44308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23560-AC49-CF2E-979B-6A3B14486C0F}"/>
              </a:ext>
            </a:extLst>
          </p:cNvPr>
          <p:cNvSpPr txBox="1"/>
          <p:nvPr/>
        </p:nvSpPr>
        <p:spPr>
          <a:xfrm>
            <a:off x="563510" y="502461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직원 관리 창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8" y="1988600"/>
            <a:ext cx="4682902" cy="29112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997" y="5313332"/>
            <a:ext cx="2247900" cy="1200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78" y="4488045"/>
            <a:ext cx="2857500" cy="21336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76" y="1832124"/>
            <a:ext cx="2266950" cy="12096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22" y="1850102"/>
            <a:ext cx="2819400" cy="134302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3510844" y="4615549"/>
            <a:ext cx="129503" cy="69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 flipV="1">
            <a:off x="4727169" y="3068317"/>
            <a:ext cx="1141130" cy="1262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5373897" y="5719313"/>
            <a:ext cx="2933681" cy="279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EC652D2-73CB-B995-8677-F02E10A11799}"/>
              </a:ext>
            </a:extLst>
          </p:cNvPr>
          <p:cNvCxnSpPr>
            <a:cxnSpLocks/>
          </p:cNvCxnSpPr>
          <p:nvPr/>
        </p:nvCxnSpPr>
        <p:spPr>
          <a:xfrm>
            <a:off x="7997226" y="2556129"/>
            <a:ext cx="840443" cy="161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6828" y="525649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관리자를 등록한 모습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550238" y="314502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관리자가 삭제된 모습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966963" y="4356757"/>
            <a:ext cx="1967346" cy="2404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/ </a:t>
            </a:r>
            <a:r>
              <a:rPr lang="ko-KR" altLang="en-US" dirty="0"/>
              <a:t>보완 사항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B7E1BB-6B9D-4F39-AA03-1FCB75A69BC5}"/>
              </a:ext>
            </a:extLst>
          </p:cNvPr>
          <p:cNvSpPr/>
          <p:nvPr/>
        </p:nvSpPr>
        <p:spPr>
          <a:xfrm>
            <a:off x="3573700" y="1842052"/>
            <a:ext cx="792088" cy="792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DAE1FC-80F9-4634-91FD-7C3DA67CE3BD}"/>
              </a:ext>
            </a:extLst>
          </p:cNvPr>
          <p:cNvSpPr txBox="1"/>
          <p:nvPr/>
        </p:nvSpPr>
        <p:spPr>
          <a:xfrm>
            <a:off x="876454" y="1914932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01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41FF0-FBCB-46EC-80CA-283E2B53C5F4}"/>
              </a:ext>
            </a:extLst>
          </p:cNvPr>
          <p:cNvSpPr txBox="1"/>
          <p:nvPr/>
        </p:nvSpPr>
        <p:spPr>
          <a:xfrm>
            <a:off x="1912725" y="208420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약국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24DF6DA0-69FF-4F26-BDB4-577EE2B5525C}"/>
              </a:ext>
            </a:extLst>
          </p:cNvPr>
          <p:cNvSpPr/>
          <p:nvPr/>
        </p:nvSpPr>
        <p:spPr>
          <a:xfrm>
            <a:off x="4785868" y="1981518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502E22-B6DD-4B1D-8012-C334FA35D85F}"/>
              </a:ext>
            </a:extLst>
          </p:cNvPr>
          <p:cNvSpPr txBox="1"/>
          <p:nvPr/>
        </p:nvSpPr>
        <p:spPr>
          <a:xfrm>
            <a:off x="5615198" y="2007263"/>
            <a:ext cx="571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주사제와 의약품을 구분하여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의약품은 약국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만들어서 약국에서 관리하고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병원과 연동되는 것으로 보완 필요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B52D4-82FB-467F-B9B4-4EF3DBE7BB5E}"/>
              </a:ext>
            </a:extLst>
          </p:cNvPr>
          <p:cNvSpPr/>
          <p:nvPr/>
        </p:nvSpPr>
        <p:spPr>
          <a:xfrm>
            <a:off x="3573700" y="2961305"/>
            <a:ext cx="792088" cy="792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1013C-29F7-43A9-A8CE-B18B983667EA}"/>
              </a:ext>
            </a:extLst>
          </p:cNvPr>
          <p:cNvSpPr txBox="1"/>
          <p:nvPr/>
        </p:nvSpPr>
        <p:spPr>
          <a:xfrm>
            <a:off x="876454" y="3034184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02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CDAD11-A261-4494-8BE0-B265CF1AD1EE}"/>
              </a:ext>
            </a:extLst>
          </p:cNvPr>
          <p:cNvSpPr txBox="1"/>
          <p:nvPr/>
        </p:nvSpPr>
        <p:spPr>
          <a:xfrm>
            <a:off x="1912725" y="3218849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Chevron 21">
            <a:extLst>
              <a:ext uri="{FF2B5EF4-FFF2-40B4-BE49-F238E27FC236}">
                <a16:creationId xmlns:a16="http://schemas.microsoft.com/office/drawing/2014/main" id="{C2DD8B65-E420-4451-839D-EC12672B0FAB}"/>
              </a:ext>
            </a:extLst>
          </p:cNvPr>
          <p:cNvSpPr/>
          <p:nvPr/>
        </p:nvSpPr>
        <p:spPr>
          <a:xfrm>
            <a:off x="4785868" y="3077497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55C567-3C2D-4EDD-97C1-262E0FB62C0D}"/>
              </a:ext>
            </a:extLst>
          </p:cNvPr>
          <p:cNvSpPr txBox="1"/>
          <p:nvPr/>
        </p:nvSpPr>
        <p:spPr>
          <a:xfrm>
            <a:off x="5615198" y="3126516"/>
            <a:ext cx="571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의사와 관리자를 구분하는 것이 필요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만들어서 관리자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직원 관리를 하는 것으로 넘기고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환자 진료만 하도록 구분 필요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7D365F-1141-4E12-B119-08BD4433F168}"/>
              </a:ext>
            </a:extLst>
          </p:cNvPr>
          <p:cNvSpPr/>
          <p:nvPr/>
        </p:nvSpPr>
        <p:spPr>
          <a:xfrm>
            <a:off x="3573700" y="4080558"/>
            <a:ext cx="792088" cy="792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63395-7C20-4787-87FF-0D7FA8252DC2}"/>
              </a:ext>
            </a:extLst>
          </p:cNvPr>
          <p:cNvSpPr txBox="1"/>
          <p:nvPr/>
        </p:nvSpPr>
        <p:spPr>
          <a:xfrm>
            <a:off x="876454" y="4153437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03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19721-2057-4D68-8D0C-AF0651686CC8}"/>
              </a:ext>
            </a:extLst>
          </p:cNvPr>
          <p:cNvSpPr txBox="1"/>
          <p:nvPr/>
        </p:nvSpPr>
        <p:spPr>
          <a:xfrm>
            <a:off x="1912725" y="4338103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</a:t>
            </a:r>
          </a:p>
        </p:txBody>
      </p:sp>
      <p:sp>
        <p:nvSpPr>
          <p:cNvPr id="41" name="Chevron 29">
            <a:extLst>
              <a:ext uri="{FF2B5EF4-FFF2-40B4-BE49-F238E27FC236}">
                <a16:creationId xmlns:a16="http://schemas.microsoft.com/office/drawing/2014/main" id="{2B88BFF1-926B-4C3A-998B-8C65D1841783}"/>
              </a:ext>
            </a:extLst>
          </p:cNvPr>
          <p:cNvSpPr/>
          <p:nvPr/>
        </p:nvSpPr>
        <p:spPr>
          <a:xfrm>
            <a:off x="4785868" y="4196750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6C857F-D430-4925-BAF0-3EB70E2146F7}"/>
              </a:ext>
            </a:extLst>
          </p:cNvPr>
          <p:cNvSpPr txBox="1"/>
          <p:nvPr/>
        </p:nvSpPr>
        <p:spPr>
          <a:xfrm>
            <a:off x="5615198" y="4245769"/>
            <a:ext cx="571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 기능은 구현되어 있으나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기능이 없음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병원비를 계산하는 기능을 구현하고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이를 토대로 매출액을 산출하는 프로그램으로 업그레이드 필요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632D79-3C41-4BBF-A93E-4CA7D4C7CAC4}"/>
              </a:ext>
            </a:extLst>
          </p:cNvPr>
          <p:cNvSpPr/>
          <p:nvPr/>
        </p:nvSpPr>
        <p:spPr>
          <a:xfrm>
            <a:off x="3573700" y="5199810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68FF7-C7AA-459F-AE62-A4D1991A8B02}"/>
              </a:ext>
            </a:extLst>
          </p:cNvPr>
          <p:cNvSpPr txBox="1"/>
          <p:nvPr/>
        </p:nvSpPr>
        <p:spPr>
          <a:xfrm>
            <a:off x="876454" y="5272690"/>
            <a:ext cx="8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04</a:t>
            </a:r>
            <a:endParaRPr lang="ko-KR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8375DA-ADFE-48E5-B84B-24B6C8FDE58F}"/>
              </a:ext>
            </a:extLst>
          </p:cNvPr>
          <p:cNvSpPr txBox="1"/>
          <p:nvPr/>
        </p:nvSpPr>
        <p:spPr>
          <a:xfrm>
            <a:off x="1912724" y="5441967"/>
            <a:ext cx="1422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기기관리</a:t>
            </a:r>
          </a:p>
        </p:txBody>
      </p:sp>
      <p:sp>
        <p:nvSpPr>
          <p:cNvPr id="48" name="Chevron 37">
            <a:extLst>
              <a:ext uri="{FF2B5EF4-FFF2-40B4-BE49-F238E27FC236}">
                <a16:creationId xmlns:a16="http://schemas.microsoft.com/office/drawing/2014/main" id="{1F78A85C-4B55-4B44-92CB-2E256646F9C7}"/>
              </a:ext>
            </a:extLst>
          </p:cNvPr>
          <p:cNvSpPr/>
          <p:nvPr/>
        </p:nvSpPr>
        <p:spPr>
          <a:xfrm>
            <a:off x="4785868" y="5339276"/>
            <a:ext cx="400199" cy="513159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E668FF-FC74-4740-B466-29E674F94321}"/>
              </a:ext>
            </a:extLst>
          </p:cNvPr>
          <p:cNvSpPr txBox="1"/>
          <p:nvPr/>
        </p:nvSpPr>
        <p:spPr>
          <a:xfrm>
            <a:off x="5615198" y="5365022"/>
            <a:ext cx="571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의약품 관리는 구현되어 있으나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기기관리를 위한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마련되어 있지 않음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기기관리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추가하여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병원 종합관리 프로그램이 될 수 있도록 업그레이드 필요</a:t>
            </a:r>
          </a:p>
        </p:txBody>
      </p:sp>
      <p:sp>
        <p:nvSpPr>
          <p:cNvPr id="3" name="Rounded Rectangle 40">
            <a:extLst>
              <a:ext uri="{FF2B5EF4-FFF2-40B4-BE49-F238E27FC236}">
                <a16:creationId xmlns:a16="http://schemas.microsoft.com/office/drawing/2014/main" id="{2293FC58-6631-66A2-1A3E-7D88D8A7C464}"/>
              </a:ext>
            </a:extLst>
          </p:cNvPr>
          <p:cNvSpPr/>
          <p:nvPr/>
        </p:nvSpPr>
        <p:spPr>
          <a:xfrm rot="2942052">
            <a:off x="3745156" y="2048201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3EE6C3B1-7FB7-B61E-F530-44954B7C8756}"/>
              </a:ext>
            </a:extLst>
          </p:cNvPr>
          <p:cNvGrpSpPr/>
          <p:nvPr/>
        </p:nvGrpSpPr>
        <p:grpSpPr>
          <a:xfrm>
            <a:off x="514497" y="934367"/>
            <a:ext cx="1814047" cy="676920"/>
            <a:chOff x="5121774" y="1719733"/>
            <a:chExt cx="1814047" cy="676920"/>
          </a:xfrm>
        </p:grpSpPr>
        <p:sp>
          <p:nvSpPr>
            <p:cNvPr id="5" name="Freeform: Shape 44">
              <a:extLst>
                <a:ext uri="{FF2B5EF4-FFF2-40B4-BE49-F238E27FC236}">
                  <a16:creationId xmlns:a16="http://schemas.microsoft.com/office/drawing/2014/main" id="{88B4DD12-6B39-BEF1-894B-F0702897B1D3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57D5B-2AEA-BDF5-C03F-C78972A80335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61731D-930A-D540-AB5E-BD29FC96E001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추가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/ 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보완</a:t>
              </a:r>
            </a:p>
          </p:txBody>
        </p:sp>
      </p:grpSp>
      <p:sp>
        <p:nvSpPr>
          <p:cNvPr id="8" name="Frame 17">
            <a:extLst>
              <a:ext uri="{FF2B5EF4-FFF2-40B4-BE49-F238E27FC236}">
                <a16:creationId xmlns:a16="http://schemas.microsoft.com/office/drawing/2014/main" id="{3D84A930-EB62-0E84-228F-AAAA06B99A9C}"/>
              </a:ext>
            </a:extLst>
          </p:cNvPr>
          <p:cNvSpPr/>
          <p:nvPr/>
        </p:nvSpPr>
        <p:spPr>
          <a:xfrm>
            <a:off x="10824570" y="539531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E687EBB-187E-218E-4A57-03DC9FA83CF7}"/>
              </a:ext>
            </a:extLst>
          </p:cNvPr>
          <p:cNvSpPr/>
          <p:nvPr/>
        </p:nvSpPr>
        <p:spPr>
          <a:xfrm>
            <a:off x="3730932" y="3167250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Block Arc 11">
            <a:extLst>
              <a:ext uri="{FF2B5EF4-FFF2-40B4-BE49-F238E27FC236}">
                <a16:creationId xmlns:a16="http://schemas.microsoft.com/office/drawing/2014/main" id="{F8C78FFC-EFEB-2365-FA40-12D4C7EFE0E1}"/>
              </a:ext>
            </a:extLst>
          </p:cNvPr>
          <p:cNvSpPr/>
          <p:nvPr/>
        </p:nvSpPr>
        <p:spPr>
          <a:xfrm rot="10800000">
            <a:off x="3799981" y="4230156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9875369A-19E7-F543-380F-5E3FFC8EB134}"/>
              </a:ext>
            </a:extLst>
          </p:cNvPr>
          <p:cNvSpPr>
            <a:spLocks noChangeAspect="1"/>
          </p:cNvSpPr>
          <p:nvPr/>
        </p:nvSpPr>
        <p:spPr>
          <a:xfrm>
            <a:off x="3745055" y="5355397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1202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777622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71695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Any Question?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D40FC3-0E81-4772-A64D-441333F497E1}"/>
              </a:ext>
            </a:extLst>
          </p:cNvPr>
          <p:cNvGrpSpPr/>
          <p:nvPr/>
        </p:nvGrpSpPr>
        <p:grpSpPr>
          <a:xfrm>
            <a:off x="3541321" y="0"/>
            <a:ext cx="4880759" cy="4624142"/>
            <a:chOff x="753139" y="-50052"/>
            <a:chExt cx="6894847" cy="6532333"/>
          </a:xfrm>
        </p:grpSpPr>
        <p:sp>
          <p:nvSpPr>
            <p:cNvPr id="4" name="Isosceles Triangle 67">
              <a:extLst>
                <a:ext uri="{FF2B5EF4-FFF2-40B4-BE49-F238E27FC236}">
                  <a16:creationId xmlns:a16="http://schemas.microsoft.com/office/drawing/2014/main" id="{61293018-9C32-4D16-817C-86303943C054}"/>
                </a:ext>
              </a:extLst>
            </p:cNvPr>
            <p:cNvSpPr/>
            <p:nvPr/>
          </p:nvSpPr>
          <p:spPr>
            <a:xfrm rot="10800000">
              <a:off x="2942583" y="-18107"/>
              <a:ext cx="2842596" cy="6468442"/>
            </a:xfrm>
            <a:custGeom>
              <a:avLst/>
              <a:gdLst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477967 h 6477967"/>
                <a:gd name="connsiteX1" fmla="*/ 1421298 w 2842596"/>
                <a:gd name="connsiteY1" fmla="*/ 0 h 6477967"/>
                <a:gd name="connsiteX2" fmla="*/ 2842596 w 2842596"/>
                <a:gd name="connsiteY2" fmla="*/ 6477967 h 6477967"/>
                <a:gd name="connsiteX3" fmla="*/ 0 w 2842596"/>
                <a:gd name="connsiteY3" fmla="*/ 6477967 h 647796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801817 h 6801817"/>
                <a:gd name="connsiteX1" fmla="*/ 1392723 w 2842596"/>
                <a:gd name="connsiteY1" fmla="*/ 0 h 6801817"/>
                <a:gd name="connsiteX2" fmla="*/ 2842596 w 2842596"/>
                <a:gd name="connsiteY2" fmla="*/ 6801817 h 6801817"/>
                <a:gd name="connsiteX3" fmla="*/ 0 w 2842596"/>
                <a:gd name="connsiteY3" fmla="*/ 6801817 h 680181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30367 h 6630367"/>
                <a:gd name="connsiteX1" fmla="*/ 1411773 w 2842596"/>
                <a:gd name="connsiteY1" fmla="*/ 0 h 6630367"/>
                <a:gd name="connsiteX2" fmla="*/ 2842596 w 2842596"/>
                <a:gd name="connsiteY2" fmla="*/ 6630367 h 6630367"/>
                <a:gd name="connsiteX3" fmla="*/ 0 w 2842596"/>
                <a:gd name="connsiteY3" fmla="*/ 6630367 h 663036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611317 h 6611317"/>
                <a:gd name="connsiteX1" fmla="*/ 1440348 w 2842596"/>
                <a:gd name="connsiteY1" fmla="*/ 0 h 6611317"/>
                <a:gd name="connsiteX2" fmla="*/ 2842596 w 2842596"/>
                <a:gd name="connsiteY2" fmla="*/ 6611317 h 6611317"/>
                <a:gd name="connsiteX3" fmla="*/ 0 w 2842596"/>
                <a:gd name="connsiteY3" fmla="*/ 6611317 h 6611317"/>
                <a:gd name="connsiteX0" fmla="*/ 0 w 2842596"/>
                <a:gd name="connsiteY0" fmla="*/ 6468442 h 6468442"/>
                <a:gd name="connsiteX1" fmla="*/ 1402248 w 2842596"/>
                <a:gd name="connsiteY1" fmla="*/ 0 h 6468442"/>
                <a:gd name="connsiteX2" fmla="*/ 2842596 w 2842596"/>
                <a:gd name="connsiteY2" fmla="*/ 6468442 h 6468442"/>
                <a:gd name="connsiteX3" fmla="*/ 0 w 2842596"/>
                <a:gd name="connsiteY3" fmla="*/ 6468442 h 6468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2596" h="6468442">
                  <a:moveTo>
                    <a:pt x="0" y="6468442"/>
                  </a:moveTo>
                  <a:cubicBezTo>
                    <a:pt x="32441" y="3896370"/>
                    <a:pt x="1065007" y="705172"/>
                    <a:pt x="1402248" y="0"/>
                  </a:cubicBezTo>
                  <a:cubicBezTo>
                    <a:pt x="1856964" y="730572"/>
                    <a:pt x="2768880" y="3928120"/>
                    <a:pt x="2842596" y="6468442"/>
                  </a:cubicBezTo>
                  <a:lnTo>
                    <a:pt x="0" y="646844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9DB96B-5A11-4636-8AA4-8B04B0BECD10}"/>
                </a:ext>
              </a:extLst>
            </p:cNvPr>
            <p:cNvSpPr/>
            <p:nvPr/>
          </p:nvSpPr>
          <p:spPr>
            <a:xfrm>
              <a:off x="3706963" y="1074251"/>
              <a:ext cx="1281676" cy="5333238"/>
            </a:xfrm>
            <a:custGeom>
              <a:avLst/>
              <a:gdLst>
                <a:gd name="connsiteX0" fmla="*/ 325098 w 1281676"/>
                <a:gd name="connsiteY0" fmla="*/ 0 h 5333238"/>
                <a:gd name="connsiteX1" fmla="*/ 954042 w 1281676"/>
                <a:gd name="connsiteY1" fmla="*/ 0 h 5333238"/>
                <a:gd name="connsiteX2" fmla="*/ 1281676 w 1281676"/>
                <a:gd name="connsiteY2" fmla="*/ 4285901 h 5333238"/>
                <a:gd name="connsiteX3" fmla="*/ 650829 w 1281676"/>
                <a:gd name="connsiteY3" fmla="*/ 5333238 h 5333238"/>
                <a:gd name="connsiteX4" fmla="*/ 0 w 1281676"/>
                <a:gd name="connsiteY4" fmla="*/ 4252727 h 533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1676" h="5333238">
                  <a:moveTo>
                    <a:pt x="325098" y="0"/>
                  </a:moveTo>
                  <a:lnTo>
                    <a:pt x="954042" y="0"/>
                  </a:lnTo>
                  <a:lnTo>
                    <a:pt x="1281676" y="4285901"/>
                  </a:lnTo>
                  <a:lnTo>
                    <a:pt x="650829" y="5333238"/>
                  </a:lnTo>
                  <a:lnTo>
                    <a:pt x="0" y="4252727"/>
                  </a:lnTo>
                  <a:close/>
                </a:path>
              </a:pathLst>
            </a:custGeom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B0D4B7A9-1F12-4279-9A62-44ABFC87C8C0}"/>
                </a:ext>
              </a:extLst>
            </p:cNvPr>
            <p:cNvSpPr/>
            <p:nvPr/>
          </p:nvSpPr>
          <p:spPr>
            <a:xfrm rot="10800000">
              <a:off x="3618685" y="-21830"/>
              <a:ext cx="1474316" cy="1130853"/>
            </a:xfrm>
            <a:prstGeom prst="trapezoid">
              <a:avLst>
                <a:gd name="adj" fmla="val 39007"/>
              </a:avLst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41E70F09-5A38-4C89-8E65-3611EA7DBDF3}"/>
                </a:ext>
              </a:extLst>
            </p:cNvPr>
            <p:cNvSpPr/>
            <p:nvPr/>
          </p:nvSpPr>
          <p:spPr>
            <a:xfrm rot="10800000">
              <a:off x="2942582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F8FD9F5-B671-4468-A8C6-570C9F5D761A}"/>
                </a:ext>
              </a:extLst>
            </p:cNvPr>
            <p:cNvSpPr/>
            <p:nvPr/>
          </p:nvSpPr>
          <p:spPr>
            <a:xfrm rot="10800000" flipH="1">
              <a:off x="4351031" y="-18106"/>
              <a:ext cx="1406827" cy="951872"/>
            </a:xfrm>
            <a:prstGeom prst="triangle">
              <a:avLst>
                <a:gd name="adj" fmla="val 57973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E7801-C8EE-425F-B0D5-A665CF8954B4}"/>
                </a:ext>
              </a:extLst>
            </p:cNvPr>
            <p:cNvGrpSpPr/>
            <p:nvPr/>
          </p:nvGrpSpPr>
          <p:grpSpPr>
            <a:xfrm>
              <a:off x="1096799" y="-18107"/>
              <a:ext cx="3284106" cy="6500388"/>
              <a:chOff x="907647" y="-18107"/>
              <a:chExt cx="3284106" cy="650038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0B49D27-8018-40FA-AA55-14CA25CA61CD}"/>
                  </a:ext>
                </a:extLst>
              </p:cNvPr>
              <p:cNvSpPr/>
              <p:nvPr/>
            </p:nvSpPr>
            <p:spPr>
              <a:xfrm>
                <a:off x="907647" y="914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155B77B-646D-41E5-9629-13793B37E9A7}"/>
                  </a:ext>
                </a:extLst>
              </p:cNvPr>
              <p:cNvSpPr/>
              <p:nvPr/>
            </p:nvSpPr>
            <p:spPr>
              <a:xfrm>
                <a:off x="939866" y="-18107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8D57E38-ADEC-40CE-AA89-7181BF7502D8}"/>
                </a:ext>
              </a:extLst>
            </p:cNvPr>
            <p:cNvGrpSpPr/>
            <p:nvPr/>
          </p:nvGrpSpPr>
          <p:grpSpPr>
            <a:xfrm flipH="1">
              <a:off x="4363880" y="-18107"/>
              <a:ext cx="3284106" cy="6500388"/>
              <a:chOff x="1060047" y="134293"/>
              <a:chExt cx="3284106" cy="650038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D1A1C0-A6C1-490D-A5DB-33DDD6C0A7F4}"/>
                  </a:ext>
                </a:extLst>
              </p:cNvPr>
              <p:cNvSpPr/>
              <p:nvPr/>
            </p:nvSpPr>
            <p:spPr>
              <a:xfrm>
                <a:off x="1060047" y="243830"/>
                <a:ext cx="3204262" cy="6281313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  <a:gd name="connsiteX0" fmla="*/ 560630 w 3204262"/>
                  <a:gd name="connsiteY0" fmla="*/ 17149 h 6281313"/>
                  <a:gd name="connsiteX1" fmla="*/ 182763 w 3204262"/>
                  <a:gd name="connsiteY1" fmla="*/ 398353 h 6281313"/>
                  <a:gd name="connsiteX2" fmla="*/ 200870 w 3204262"/>
                  <a:gd name="connsiteY2" fmla="*/ 479834 h 6281313"/>
                  <a:gd name="connsiteX3" fmla="*/ 1169590 w 3204262"/>
                  <a:gd name="connsiteY3" fmla="*/ 1240325 h 6281313"/>
                  <a:gd name="connsiteX4" fmla="*/ 1196751 w 3204262"/>
                  <a:gd name="connsiteY4" fmla="*/ 1330859 h 6281313"/>
                  <a:gd name="connsiteX5" fmla="*/ 28854 w 3204262"/>
                  <a:gd name="connsiteY5" fmla="*/ 2082297 h 6281313"/>
                  <a:gd name="connsiteX6" fmla="*/ 46961 w 3204262"/>
                  <a:gd name="connsiteY6" fmla="*/ 2236206 h 6281313"/>
                  <a:gd name="connsiteX7" fmla="*/ 3204262 w 3204262"/>
                  <a:gd name="connsiteY7" fmla="*/ 6281313 h 6281313"/>
                  <a:gd name="connsiteX8" fmla="*/ 1957242 w 3204262"/>
                  <a:gd name="connsiteY8" fmla="*/ 0 h 6281313"/>
                  <a:gd name="connsiteX9" fmla="*/ 560630 w 3204262"/>
                  <a:gd name="connsiteY9" fmla="*/ 17149 h 628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04262" h="6281313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04262" y="6281313"/>
                    </a:lnTo>
                    <a:cubicBezTo>
                      <a:pt x="2655239" y="4216117"/>
                      <a:pt x="2163365" y="236047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6B7D69C-D6B8-462A-A762-93F9CC9FE08B}"/>
                  </a:ext>
                </a:extLst>
              </p:cNvPr>
              <p:cNvSpPr/>
              <p:nvPr/>
            </p:nvSpPr>
            <p:spPr>
              <a:xfrm>
                <a:off x="1092266" y="134293"/>
                <a:ext cx="3251887" cy="6500388"/>
              </a:xfrm>
              <a:custGeom>
                <a:avLst/>
                <a:gdLst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25101 w 3223033"/>
                  <a:gd name="connsiteY0" fmla="*/ 27160 h 6500388"/>
                  <a:gd name="connsiteX1" fmla="*/ 153909 w 3223033"/>
                  <a:gd name="connsiteY1" fmla="*/ 398353 h 6500388"/>
                  <a:gd name="connsiteX2" fmla="*/ 172016 w 3223033"/>
                  <a:gd name="connsiteY2" fmla="*/ 479834 h 6500388"/>
                  <a:gd name="connsiteX3" fmla="*/ 1140736 w 3223033"/>
                  <a:gd name="connsiteY3" fmla="*/ 1240325 h 6500388"/>
                  <a:gd name="connsiteX4" fmla="*/ 1167897 w 3223033"/>
                  <a:gd name="connsiteY4" fmla="*/ 1330859 h 6500388"/>
                  <a:gd name="connsiteX5" fmla="*/ 0 w 3223033"/>
                  <a:gd name="connsiteY5" fmla="*/ 2082297 h 6500388"/>
                  <a:gd name="connsiteX6" fmla="*/ 18107 w 3223033"/>
                  <a:gd name="connsiteY6" fmla="*/ 2236206 h 6500388"/>
                  <a:gd name="connsiteX7" fmla="*/ 3223033 w 3223033"/>
                  <a:gd name="connsiteY7" fmla="*/ 6500388 h 6500388"/>
                  <a:gd name="connsiteX8" fmla="*/ 1928388 w 3223033"/>
                  <a:gd name="connsiteY8" fmla="*/ 0 h 6500388"/>
                  <a:gd name="connsiteX9" fmla="*/ 525101 w 3223033"/>
                  <a:gd name="connsiteY9" fmla="*/ 27160 h 6500388"/>
                  <a:gd name="connsiteX0" fmla="*/ 549122 w 3247054"/>
                  <a:gd name="connsiteY0" fmla="*/ 27160 h 6500388"/>
                  <a:gd name="connsiteX1" fmla="*/ 177930 w 3247054"/>
                  <a:gd name="connsiteY1" fmla="*/ 398353 h 6500388"/>
                  <a:gd name="connsiteX2" fmla="*/ 196037 w 3247054"/>
                  <a:gd name="connsiteY2" fmla="*/ 479834 h 6500388"/>
                  <a:gd name="connsiteX3" fmla="*/ 1164757 w 3247054"/>
                  <a:gd name="connsiteY3" fmla="*/ 1240325 h 6500388"/>
                  <a:gd name="connsiteX4" fmla="*/ 1191918 w 3247054"/>
                  <a:gd name="connsiteY4" fmla="*/ 1330859 h 6500388"/>
                  <a:gd name="connsiteX5" fmla="*/ 24021 w 3247054"/>
                  <a:gd name="connsiteY5" fmla="*/ 2082297 h 6500388"/>
                  <a:gd name="connsiteX6" fmla="*/ 42128 w 3247054"/>
                  <a:gd name="connsiteY6" fmla="*/ 2236206 h 6500388"/>
                  <a:gd name="connsiteX7" fmla="*/ 3247054 w 3247054"/>
                  <a:gd name="connsiteY7" fmla="*/ 6500388 h 6500388"/>
                  <a:gd name="connsiteX8" fmla="*/ 1952409 w 3247054"/>
                  <a:gd name="connsiteY8" fmla="*/ 0 h 6500388"/>
                  <a:gd name="connsiteX9" fmla="*/ 549122 w 3247054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53955 w 3251887"/>
                  <a:gd name="connsiteY0" fmla="*/ 27160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53955 w 3251887"/>
                  <a:gd name="connsiteY9" fmla="*/ 27160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  <a:gd name="connsiteX0" fmla="*/ 560630 w 3251887"/>
                  <a:gd name="connsiteY0" fmla="*/ 17149 h 6500388"/>
                  <a:gd name="connsiteX1" fmla="*/ 182763 w 3251887"/>
                  <a:gd name="connsiteY1" fmla="*/ 398353 h 6500388"/>
                  <a:gd name="connsiteX2" fmla="*/ 200870 w 3251887"/>
                  <a:gd name="connsiteY2" fmla="*/ 479834 h 6500388"/>
                  <a:gd name="connsiteX3" fmla="*/ 1169590 w 3251887"/>
                  <a:gd name="connsiteY3" fmla="*/ 1240325 h 6500388"/>
                  <a:gd name="connsiteX4" fmla="*/ 1196751 w 3251887"/>
                  <a:gd name="connsiteY4" fmla="*/ 1330859 h 6500388"/>
                  <a:gd name="connsiteX5" fmla="*/ 28854 w 3251887"/>
                  <a:gd name="connsiteY5" fmla="*/ 2082297 h 6500388"/>
                  <a:gd name="connsiteX6" fmla="*/ 46961 w 3251887"/>
                  <a:gd name="connsiteY6" fmla="*/ 2236206 h 6500388"/>
                  <a:gd name="connsiteX7" fmla="*/ 3251887 w 3251887"/>
                  <a:gd name="connsiteY7" fmla="*/ 6500388 h 6500388"/>
                  <a:gd name="connsiteX8" fmla="*/ 1957242 w 3251887"/>
                  <a:gd name="connsiteY8" fmla="*/ 0 h 6500388"/>
                  <a:gd name="connsiteX9" fmla="*/ 560630 w 3251887"/>
                  <a:gd name="connsiteY9" fmla="*/ 17149 h 6500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1887" h="6500388">
                    <a:moveTo>
                      <a:pt x="560630" y="17149"/>
                    </a:moveTo>
                    <a:lnTo>
                      <a:pt x="182763" y="398353"/>
                    </a:lnTo>
                    <a:cubicBezTo>
                      <a:pt x="155427" y="425513"/>
                      <a:pt x="174811" y="462685"/>
                      <a:pt x="200870" y="479834"/>
                    </a:cubicBezTo>
                    <a:lnTo>
                      <a:pt x="1169590" y="1240325"/>
                    </a:lnTo>
                    <a:cubicBezTo>
                      <a:pt x="1225365" y="1290526"/>
                      <a:pt x="1247767" y="1294006"/>
                      <a:pt x="1196751" y="1330859"/>
                    </a:cubicBezTo>
                    <a:lnTo>
                      <a:pt x="28854" y="2082297"/>
                    </a:lnTo>
                    <a:cubicBezTo>
                      <a:pt x="-31855" y="2133600"/>
                      <a:pt x="17565" y="2211601"/>
                      <a:pt x="46961" y="2236206"/>
                    </a:cubicBezTo>
                    <a:lnTo>
                      <a:pt x="3251887" y="6500388"/>
                    </a:lnTo>
                    <a:cubicBezTo>
                      <a:pt x="2667939" y="4352642"/>
                      <a:pt x="2188765" y="2519221"/>
                      <a:pt x="1957242" y="0"/>
                    </a:cubicBezTo>
                    <a:lnTo>
                      <a:pt x="560630" y="1714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AD7D5-603C-4AE7-8D34-012AD4810AFC}"/>
                </a:ext>
              </a:extLst>
            </p:cNvPr>
            <p:cNvGrpSpPr/>
            <p:nvPr/>
          </p:nvGrpSpPr>
          <p:grpSpPr>
            <a:xfrm>
              <a:off x="753139" y="-50052"/>
              <a:ext cx="2660463" cy="5621832"/>
              <a:chOff x="925903" y="-56577"/>
              <a:chExt cx="2660463" cy="56218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E39CE6-F92D-4F63-8DA0-97B13E945896}"/>
                  </a:ext>
                </a:extLst>
              </p:cNvPr>
              <p:cNvGrpSpPr/>
              <p:nvPr/>
            </p:nvGrpSpPr>
            <p:grpSpPr>
              <a:xfrm rot="10228926">
                <a:off x="2345152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2" name="Rectangle 8">
                  <a:extLst>
                    <a:ext uri="{FF2B5EF4-FFF2-40B4-BE49-F238E27FC236}">
                      <a16:creationId xmlns:a16="http://schemas.microsoft.com/office/drawing/2014/main" id="{13D48A14-DD78-4168-BCBA-7FE467D22973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3" name="Oval 16">
                  <a:extLst>
                    <a:ext uri="{FF2B5EF4-FFF2-40B4-BE49-F238E27FC236}">
                      <a16:creationId xmlns:a16="http://schemas.microsoft.com/office/drawing/2014/main" id="{7C3215FD-B3FD-4CFB-9348-2A5A09B423A6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9E2B4-D651-4DE1-B232-FE87F76617B3}"/>
                  </a:ext>
                </a:extLst>
              </p:cNvPr>
              <p:cNvGrpSpPr/>
              <p:nvPr/>
            </p:nvGrpSpPr>
            <p:grpSpPr>
              <a:xfrm rot="11371074" flipH="1">
                <a:off x="1007927" y="4256160"/>
                <a:ext cx="1127545" cy="1309095"/>
                <a:chOff x="4802271" y="1897244"/>
                <a:chExt cx="492910" cy="572275"/>
              </a:xfrm>
            </p:grpSpPr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711661AD-FBCE-4CE8-98CB-4E1803DFCD00}"/>
                    </a:ext>
                  </a:extLst>
                </p:cNvPr>
                <p:cNvSpPr/>
                <p:nvPr/>
              </p:nvSpPr>
              <p:spPr>
                <a:xfrm rot="11220000">
                  <a:off x="4802271" y="1897244"/>
                  <a:ext cx="341441" cy="57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473" h="775132">
                      <a:moveTo>
                        <a:pt x="401001" y="0"/>
                      </a:moveTo>
                      <a:lnTo>
                        <a:pt x="462201" y="0"/>
                      </a:lnTo>
                      <a:lnTo>
                        <a:pt x="462202" y="601175"/>
                      </a:lnTo>
                      <a:lnTo>
                        <a:pt x="462473" y="601187"/>
                      </a:lnTo>
                      <a:lnTo>
                        <a:pt x="462202" y="604277"/>
                      </a:lnTo>
                      <a:lnTo>
                        <a:pt x="462201" y="612000"/>
                      </a:lnTo>
                      <a:lnTo>
                        <a:pt x="461523" y="612000"/>
                      </a:lnTo>
                      <a:cubicBezTo>
                        <a:pt x="456162" y="675114"/>
                        <a:pt x="453746" y="748270"/>
                        <a:pt x="392546" y="770377"/>
                      </a:cubicBezTo>
                      <a:cubicBezTo>
                        <a:pt x="292280" y="799787"/>
                        <a:pt x="77213" y="684479"/>
                        <a:pt x="0" y="651700"/>
                      </a:cubicBezTo>
                      <a:lnTo>
                        <a:pt x="20368" y="598081"/>
                      </a:lnTo>
                      <a:cubicBezTo>
                        <a:pt x="130899" y="631017"/>
                        <a:pt x="313896" y="720128"/>
                        <a:pt x="370989" y="709586"/>
                      </a:cubicBezTo>
                      <a:cubicBezTo>
                        <a:pt x="401045" y="687002"/>
                        <a:pt x="394312" y="666925"/>
                        <a:pt x="400233" y="598442"/>
                      </a:cubicBezTo>
                      <a:lnTo>
                        <a:pt x="401001" y="59847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1" name="Oval 16">
                  <a:extLst>
                    <a:ext uri="{FF2B5EF4-FFF2-40B4-BE49-F238E27FC236}">
                      <a16:creationId xmlns:a16="http://schemas.microsoft.com/office/drawing/2014/main" id="{F63DEC96-7AB3-48DC-9CF3-BEB558BA9E4B}"/>
                    </a:ext>
                  </a:extLst>
                </p:cNvPr>
                <p:cNvSpPr/>
                <p:nvPr/>
              </p:nvSpPr>
              <p:spPr>
                <a:xfrm rot="2337237">
                  <a:off x="5134487" y="1994694"/>
                  <a:ext cx="160694" cy="122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56" h="166388">
                      <a:moveTo>
                        <a:pt x="193289" y="142021"/>
                      </a:moveTo>
                      <a:cubicBezTo>
                        <a:pt x="178234" y="157076"/>
                        <a:pt x="157435" y="166388"/>
                        <a:pt x="134462" y="166388"/>
                      </a:cubicBezTo>
                      <a:cubicBezTo>
                        <a:pt x="112031" y="166388"/>
                        <a:pt x="91674" y="157511"/>
                        <a:pt x="76905" y="142878"/>
                      </a:cubicBezTo>
                      <a:lnTo>
                        <a:pt x="14686" y="153039"/>
                      </a:lnTo>
                      <a:lnTo>
                        <a:pt x="0" y="63111"/>
                      </a:lnTo>
                      <a:lnTo>
                        <a:pt x="57209" y="53768"/>
                      </a:lnTo>
                      <a:cubicBezTo>
                        <a:pt x="68633" y="22251"/>
                        <a:pt x="98949" y="0"/>
                        <a:pt x="134462" y="0"/>
                      </a:cubicBezTo>
                      <a:cubicBezTo>
                        <a:pt x="180409" y="0"/>
                        <a:pt x="217656" y="37247"/>
                        <a:pt x="217656" y="83194"/>
                      </a:cubicBezTo>
                      <a:cubicBezTo>
                        <a:pt x="217656" y="106167"/>
                        <a:pt x="208344" y="126966"/>
                        <a:pt x="193289" y="142021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0A74E6-7824-4789-88BC-DD1C905CC21F}"/>
                  </a:ext>
                </a:extLst>
              </p:cNvPr>
              <p:cNvSpPr/>
              <p:nvPr/>
            </p:nvSpPr>
            <p:spPr>
              <a:xfrm rot="10800000">
                <a:off x="2186635" y="-56577"/>
                <a:ext cx="643214" cy="2504922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214" h="2504922">
                    <a:moveTo>
                      <a:pt x="216501" y="2504922"/>
                    </a:moveTo>
                    <a:lnTo>
                      <a:pt x="0" y="2504922"/>
                    </a:lnTo>
                    <a:lnTo>
                      <a:pt x="161536" y="2023432"/>
                    </a:lnTo>
                    <a:cubicBezTo>
                      <a:pt x="283541" y="1633302"/>
                      <a:pt x="386241" y="1228986"/>
                      <a:pt x="441068" y="787787"/>
                    </a:cubicBezTo>
                    <a:cubicBezTo>
                      <a:pt x="467417" y="575523"/>
                      <a:pt x="463617" y="136249"/>
                      <a:pt x="448805" y="34502"/>
                    </a:cubicBezTo>
                    <a:lnTo>
                      <a:pt x="448786" y="34443"/>
                    </a:lnTo>
                    <a:lnTo>
                      <a:pt x="641908" y="0"/>
                    </a:lnTo>
                    <a:lnTo>
                      <a:pt x="642457" y="28564"/>
                    </a:lnTo>
                    <a:cubicBezTo>
                      <a:pt x="644706" y="175329"/>
                      <a:pt x="647915" y="790092"/>
                      <a:pt x="555351" y="1233242"/>
                    </a:cubicBezTo>
                    <a:cubicBezTo>
                      <a:pt x="493961" y="1573719"/>
                      <a:pt x="411723" y="1895841"/>
                      <a:pt x="315478" y="2204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78F5F383-C0A8-4E02-A27D-4FEEE9BA7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925903" y="2257689"/>
                <a:ext cx="2660463" cy="2037959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5B6F372-FBB4-4425-9F97-B4D041E3947A}"/>
                </a:ext>
              </a:extLst>
            </p:cNvPr>
            <p:cNvGrpSpPr/>
            <p:nvPr/>
          </p:nvGrpSpPr>
          <p:grpSpPr>
            <a:xfrm>
              <a:off x="5655344" y="0"/>
              <a:ext cx="1325557" cy="5965066"/>
              <a:chOff x="5655344" y="0"/>
              <a:chExt cx="1325557" cy="596506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EC5B58B-14E0-481D-886C-5A45CF83E96E}"/>
                  </a:ext>
                </a:extLst>
              </p:cNvPr>
              <p:cNvGrpSpPr/>
              <p:nvPr/>
            </p:nvGrpSpPr>
            <p:grpSpPr>
              <a:xfrm>
                <a:off x="5655344" y="4480259"/>
                <a:ext cx="1212531" cy="1484807"/>
                <a:chOff x="5655344" y="4480259"/>
                <a:chExt cx="1212531" cy="1484807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CB3797-31F3-4D93-A797-02238B991C20}"/>
                    </a:ext>
                  </a:extLst>
                </p:cNvPr>
                <p:cNvSpPr/>
                <p:nvPr/>
              </p:nvSpPr>
              <p:spPr>
                <a:xfrm rot="536029">
                  <a:off x="6343989" y="4480259"/>
                  <a:ext cx="163022" cy="3161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746F46C-73B4-4479-9B49-DE56341B451F}"/>
                    </a:ext>
                  </a:extLst>
                </p:cNvPr>
                <p:cNvGrpSpPr/>
                <p:nvPr/>
              </p:nvGrpSpPr>
              <p:grpSpPr>
                <a:xfrm rot="11700000">
                  <a:off x="5655344" y="4752535"/>
                  <a:ext cx="1212531" cy="1212531"/>
                  <a:chOff x="7123973" y="1204727"/>
                  <a:chExt cx="252497" cy="252497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190F81B-D06E-4DB3-BC5A-FD66CAF79971}"/>
                      </a:ext>
                    </a:extLst>
                  </p:cNvPr>
                  <p:cNvGrpSpPr/>
                  <p:nvPr/>
                </p:nvGrpSpPr>
                <p:grpSpPr>
                  <a:xfrm>
                    <a:off x="7123973" y="1204727"/>
                    <a:ext cx="252497" cy="252497"/>
                    <a:chOff x="4915373" y="1633391"/>
                    <a:chExt cx="342000" cy="342000"/>
                  </a:xfrm>
                </p:grpSpPr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FDD892A9-0B7A-42A5-A938-AA5BF8E59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5373" y="1633391"/>
                      <a:ext cx="342000" cy="342000"/>
                    </a:xfrm>
                    <a:prstGeom prst="ellipse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0E571609-FE66-413F-95BA-5DBFF8F7E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040" y="1666488"/>
                      <a:ext cx="295795" cy="295795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01069D1-C28B-4767-9084-945E1276F6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613" y="1724593"/>
                      <a:ext cx="207640" cy="20764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158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701"/>
                    </a:p>
                  </p:txBody>
                </p:sp>
              </p:grpSp>
              <p:sp>
                <p:nvSpPr>
                  <p:cNvPr id="30" name="Chord 29">
                    <a:extLst>
                      <a:ext uri="{FF2B5EF4-FFF2-40B4-BE49-F238E27FC236}">
                        <a16:creationId xmlns:a16="http://schemas.microsoft.com/office/drawing/2014/main" id="{4ABD7AC9-0BD5-4390-BD1A-CFFF0A568E12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5070744"/>
                      <a:gd name="adj2" fmla="val 16200000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 dirty="0"/>
                  </a:p>
                </p:txBody>
              </p:sp>
              <p:sp>
                <p:nvSpPr>
                  <p:cNvPr id="31" name="Chord 30">
                    <a:extLst>
                      <a:ext uri="{FF2B5EF4-FFF2-40B4-BE49-F238E27FC236}">
                        <a16:creationId xmlns:a16="http://schemas.microsoft.com/office/drawing/2014/main" id="{920D16A8-CF25-4270-8C49-B0C510EA9E7F}"/>
                      </a:ext>
                    </a:extLst>
                  </p:cNvPr>
                  <p:cNvSpPr/>
                  <p:nvPr/>
                </p:nvSpPr>
                <p:spPr>
                  <a:xfrm rot="20881907">
                    <a:off x="7167196" y="1276843"/>
                    <a:ext cx="152933" cy="152933"/>
                  </a:xfrm>
                  <a:prstGeom prst="chord">
                    <a:avLst>
                      <a:gd name="adj1" fmla="val 16204063"/>
                      <a:gd name="adj2" fmla="val 5391679"/>
                    </a:avLst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1"/>
                  </a:p>
                </p:txBody>
              </p:sp>
            </p:grp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301DA13-40BD-4970-82F2-1652CAAF5E99}"/>
                  </a:ext>
                </a:extLst>
              </p:cNvPr>
              <p:cNvSpPr/>
              <p:nvPr/>
            </p:nvSpPr>
            <p:spPr>
              <a:xfrm rot="10800000">
                <a:off x="6332106" y="0"/>
                <a:ext cx="648795" cy="4657780"/>
              </a:xfrm>
              <a:custGeom>
                <a:avLst/>
                <a:gdLst>
                  <a:gd name="connsiteX0" fmla="*/ 216501 w 643214"/>
                  <a:gd name="connsiteY0" fmla="*/ 2504922 h 2504922"/>
                  <a:gd name="connsiteX1" fmla="*/ 0 w 643214"/>
                  <a:gd name="connsiteY1" fmla="*/ 2504922 h 2504922"/>
                  <a:gd name="connsiteX2" fmla="*/ 161536 w 643214"/>
                  <a:gd name="connsiteY2" fmla="*/ 2023432 h 2504922"/>
                  <a:gd name="connsiteX3" fmla="*/ 441068 w 643214"/>
                  <a:gd name="connsiteY3" fmla="*/ 787787 h 2504922"/>
                  <a:gd name="connsiteX4" fmla="*/ 448805 w 643214"/>
                  <a:gd name="connsiteY4" fmla="*/ 34502 h 2504922"/>
                  <a:gd name="connsiteX5" fmla="*/ 448786 w 643214"/>
                  <a:gd name="connsiteY5" fmla="*/ 34443 h 2504922"/>
                  <a:gd name="connsiteX6" fmla="*/ 641908 w 643214"/>
                  <a:gd name="connsiteY6" fmla="*/ 0 h 2504922"/>
                  <a:gd name="connsiteX7" fmla="*/ 642457 w 643214"/>
                  <a:gd name="connsiteY7" fmla="*/ 28564 h 2504922"/>
                  <a:gd name="connsiteX8" fmla="*/ 555351 w 643214"/>
                  <a:gd name="connsiteY8" fmla="*/ 1233242 h 2504922"/>
                  <a:gd name="connsiteX9" fmla="*/ 315478 w 643214"/>
                  <a:gd name="connsiteY9" fmla="*/ 2204996 h 2504922"/>
                  <a:gd name="connsiteX0" fmla="*/ 407001 w 643214"/>
                  <a:gd name="connsiteY0" fmla="*/ 4314672 h 4314672"/>
                  <a:gd name="connsiteX1" fmla="*/ 0 w 643214"/>
                  <a:gd name="connsiteY1" fmla="*/ 2504922 h 4314672"/>
                  <a:gd name="connsiteX2" fmla="*/ 161536 w 643214"/>
                  <a:gd name="connsiteY2" fmla="*/ 2023432 h 4314672"/>
                  <a:gd name="connsiteX3" fmla="*/ 441068 w 643214"/>
                  <a:gd name="connsiteY3" fmla="*/ 787787 h 4314672"/>
                  <a:gd name="connsiteX4" fmla="*/ 448805 w 643214"/>
                  <a:gd name="connsiteY4" fmla="*/ 34502 h 4314672"/>
                  <a:gd name="connsiteX5" fmla="*/ 448786 w 643214"/>
                  <a:gd name="connsiteY5" fmla="*/ 34443 h 4314672"/>
                  <a:gd name="connsiteX6" fmla="*/ 641908 w 643214"/>
                  <a:gd name="connsiteY6" fmla="*/ 0 h 4314672"/>
                  <a:gd name="connsiteX7" fmla="*/ 642457 w 643214"/>
                  <a:gd name="connsiteY7" fmla="*/ 28564 h 4314672"/>
                  <a:gd name="connsiteX8" fmla="*/ 555351 w 643214"/>
                  <a:gd name="connsiteY8" fmla="*/ 1233242 h 4314672"/>
                  <a:gd name="connsiteX9" fmla="*/ 315478 w 643214"/>
                  <a:gd name="connsiteY9" fmla="*/ 2204996 h 4314672"/>
                  <a:gd name="connsiteX10" fmla="*/ 407001 w 643214"/>
                  <a:gd name="connsiteY10" fmla="*/ 4314672 h 4314672"/>
                  <a:gd name="connsiteX0" fmla="*/ 245465 w 481678"/>
                  <a:gd name="connsiteY0" fmla="*/ 4314672 h 4409922"/>
                  <a:gd name="connsiteX1" fmla="*/ 28964 w 481678"/>
                  <a:gd name="connsiteY1" fmla="*/ 4409922 h 4409922"/>
                  <a:gd name="connsiteX2" fmla="*/ 0 w 481678"/>
                  <a:gd name="connsiteY2" fmla="*/ 2023432 h 4409922"/>
                  <a:gd name="connsiteX3" fmla="*/ 279532 w 481678"/>
                  <a:gd name="connsiteY3" fmla="*/ 787787 h 4409922"/>
                  <a:gd name="connsiteX4" fmla="*/ 287269 w 481678"/>
                  <a:gd name="connsiteY4" fmla="*/ 34502 h 4409922"/>
                  <a:gd name="connsiteX5" fmla="*/ 287250 w 481678"/>
                  <a:gd name="connsiteY5" fmla="*/ 34443 h 4409922"/>
                  <a:gd name="connsiteX6" fmla="*/ 480372 w 481678"/>
                  <a:gd name="connsiteY6" fmla="*/ 0 h 4409922"/>
                  <a:gd name="connsiteX7" fmla="*/ 480921 w 481678"/>
                  <a:gd name="connsiteY7" fmla="*/ 28564 h 4409922"/>
                  <a:gd name="connsiteX8" fmla="*/ 393815 w 481678"/>
                  <a:gd name="connsiteY8" fmla="*/ 1233242 h 4409922"/>
                  <a:gd name="connsiteX9" fmla="*/ 153942 w 481678"/>
                  <a:gd name="connsiteY9" fmla="*/ 2204996 h 4409922"/>
                  <a:gd name="connsiteX10" fmla="*/ 245465 w 481678"/>
                  <a:gd name="connsiteY10" fmla="*/ 4314672 h 4409922"/>
                  <a:gd name="connsiteX0" fmla="*/ 245465 w 481678"/>
                  <a:gd name="connsiteY0" fmla="*/ 4314672 h 4314672"/>
                  <a:gd name="connsiteX1" fmla="*/ 48014 w 481678"/>
                  <a:gd name="connsiteY1" fmla="*/ 4314672 h 4314672"/>
                  <a:gd name="connsiteX2" fmla="*/ 0 w 481678"/>
                  <a:gd name="connsiteY2" fmla="*/ 2023432 h 4314672"/>
                  <a:gd name="connsiteX3" fmla="*/ 279532 w 481678"/>
                  <a:gd name="connsiteY3" fmla="*/ 787787 h 4314672"/>
                  <a:gd name="connsiteX4" fmla="*/ 287269 w 481678"/>
                  <a:gd name="connsiteY4" fmla="*/ 34502 h 4314672"/>
                  <a:gd name="connsiteX5" fmla="*/ 287250 w 481678"/>
                  <a:gd name="connsiteY5" fmla="*/ 34443 h 4314672"/>
                  <a:gd name="connsiteX6" fmla="*/ 480372 w 481678"/>
                  <a:gd name="connsiteY6" fmla="*/ 0 h 4314672"/>
                  <a:gd name="connsiteX7" fmla="*/ 480921 w 481678"/>
                  <a:gd name="connsiteY7" fmla="*/ 28564 h 4314672"/>
                  <a:gd name="connsiteX8" fmla="*/ 393815 w 481678"/>
                  <a:gd name="connsiteY8" fmla="*/ 1233242 h 4314672"/>
                  <a:gd name="connsiteX9" fmla="*/ 153942 w 481678"/>
                  <a:gd name="connsiteY9" fmla="*/ 2204996 h 4314672"/>
                  <a:gd name="connsiteX10" fmla="*/ 245465 w 481678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341148 w 577361"/>
                  <a:gd name="connsiteY0" fmla="*/ 4314672 h 4314672"/>
                  <a:gd name="connsiteX1" fmla="*/ 143697 w 577361"/>
                  <a:gd name="connsiteY1" fmla="*/ 4314672 h 4314672"/>
                  <a:gd name="connsiteX2" fmla="*/ 95683 w 577361"/>
                  <a:gd name="connsiteY2" fmla="*/ 2023432 h 4314672"/>
                  <a:gd name="connsiteX3" fmla="*/ 375215 w 577361"/>
                  <a:gd name="connsiteY3" fmla="*/ 787787 h 4314672"/>
                  <a:gd name="connsiteX4" fmla="*/ 382952 w 577361"/>
                  <a:gd name="connsiteY4" fmla="*/ 34502 h 4314672"/>
                  <a:gd name="connsiteX5" fmla="*/ 382933 w 577361"/>
                  <a:gd name="connsiteY5" fmla="*/ 34443 h 4314672"/>
                  <a:gd name="connsiteX6" fmla="*/ 576055 w 577361"/>
                  <a:gd name="connsiteY6" fmla="*/ 0 h 4314672"/>
                  <a:gd name="connsiteX7" fmla="*/ 576604 w 577361"/>
                  <a:gd name="connsiteY7" fmla="*/ 28564 h 4314672"/>
                  <a:gd name="connsiteX8" fmla="*/ 489498 w 577361"/>
                  <a:gd name="connsiteY8" fmla="*/ 1233242 h 4314672"/>
                  <a:gd name="connsiteX9" fmla="*/ 249625 w 577361"/>
                  <a:gd name="connsiteY9" fmla="*/ 2204996 h 4314672"/>
                  <a:gd name="connsiteX10" fmla="*/ 341148 w 577361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14347 w 650560"/>
                  <a:gd name="connsiteY0" fmla="*/ 4314672 h 4314672"/>
                  <a:gd name="connsiteX1" fmla="*/ 216896 w 650560"/>
                  <a:gd name="connsiteY1" fmla="*/ 4314672 h 4314672"/>
                  <a:gd name="connsiteX2" fmla="*/ 168882 w 650560"/>
                  <a:gd name="connsiteY2" fmla="*/ 2023432 h 4314672"/>
                  <a:gd name="connsiteX3" fmla="*/ 448414 w 650560"/>
                  <a:gd name="connsiteY3" fmla="*/ 787787 h 4314672"/>
                  <a:gd name="connsiteX4" fmla="*/ 456151 w 650560"/>
                  <a:gd name="connsiteY4" fmla="*/ 34502 h 4314672"/>
                  <a:gd name="connsiteX5" fmla="*/ 456132 w 650560"/>
                  <a:gd name="connsiteY5" fmla="*/ 34443 h 4314672"/>
                  <a:gd name="connsiteX6" fmla="*/ 649254 w 650560"/>
                  <a:gd name="connsiteY6" fmla="*/ 0 h 4314672"/>
                  <a:gd name="connsiteX7" fmla="*/ 649803 w 650560"/>
                  <a:gd name="connsiteY7" fmla="*/ 28564 h 4314672"/>
                  <a:gd name="connsiteX8" fmla="*/ 562697 w 650560"/>
                  <a:gd name="connsiteY8" fmla="*/ 1233242 h 4314672"/>
                  <a:gd name="connsiteX9" fmla="*/ 322824 w 650560"/>
                  <a:gd name="connsiteY9" fmla="*/ 2204996 h 4314672"/>
                  <a:gd name="connsiteX10" fmla="*/ 414347 w 650560"/>
                  <a:gd name="connsiteY10" fmla="*/ 4314672 h 4314672"/>
                  <a:gd name="connsiteX0" fmla="*/ 434653 w 670866"/>
                  <a:gd name="connsiteY0" fmla="*/ 4314672 h 4314672"/>
                  <a:gd name="connsiteX1" fmla="*/ 237202 w 670866"/>
                  <a:gd name="connsiteY1" fmla="*/ 4314672 h 4314672"/>
                  <a:gd name="connsiteX2" fmla="*/ 151088 w 670866"/>
                  <a:gd name="connsiteY2" fmla="*/ 2080582 h 4314672"/>
                  <a:gd name="connsiteX3" fmla="*/ 468720 w 670866"/>
                  <a:gd name="connsiteY3" fmla="*/ 787787 h 4314672"/>
                  <a:gd name="connsiteX4" fmla="*/ 476457 w 670866"/>
                  <a:gd name="connsiteY4" fmla="*/ 34502 h 4314672"/>
                  <a:gd name="connsiteX5" fmla="*/ 476438 w 670866"/>
                  <a:gd name="connsiteY5" fmla="*/ 34443 h 4314672"/>
                  <a:gd name="connsiteX6" fmla="*/ 669560 w 670866"/>
                  <a:gd name="connsiteY6" fmla="*/ 0 h 4314672"/>
                  <a:gd name="connsiteX7" fmla="*/ 670109 w 670866"/>
                  <a:gd name="connsiteY7" fmla="*/ 28564 h 4314672"/>
                  <a:gd name="connsiteX8" fmla="*/ 583003 w 670866"/>
                  <a:gd name="connsiteY8" fmla="*/ 1233242 h 4314672"/>
                  <a:gd name="connsiteX9" fmla="*/ 343130 w 670866"/>
                  <a:gd name="connsiteY9" fmla="*/ 2204996 h 4314672"/>
                  <a:gd name="connsiteX10" fmla="*/ 434653 w 670866"/>
                  <a:gd name="connsiteY10" fmla="*/ 4314672 h 4314672"/>
                  <a:gd name="connsiteX0" fmla="*/ 404825 w 641038"/>
                  <a:gd name="connsiteY0" fmla="*/ 4314672 h 4314672"/>
                  <a:gd name="connsiteX1" fmla="*/ 207374 w 641038"/>
                  <a:gd name="connsiteY1" fmla="*/ 4314672 h 4314672"/>
                  <a:gd name="connsiteX2" fmla="*/ 121260 w 641038"/>
                  <a:gd name="connsiteY2" fmla="*/ 2080582 h 4314672"/>
                  <a:gd name="connsiteX3" fmla="*/ 438892 w 641038"/>
                  <a:gd name="connsiteY3" fmla="*/ 787787 h 4314672"/>
                  <a:gd name="connsiteX4" fmla="*/ 446629 w 641038"/>
                  <a:gd name="connsiteY4" fmla="*/ 34502 h 4314672"/>
                  <a:gd name="connsiteX5" fmla="*/ 446610 w 641038"/>
                  <a:gd name="connsiteY5" fmla="*/ 34443 h 4314672"/>
                  <a:gd name="connsiteX6" fmla="*/ 639732 w 641038"/>
                  <a:gd name="connsiteY6" fmla="*/ 0 h 4314672"/>
                  <a:gd name="connsiteX7" fmla="*/ 640281 w 641038"/>
                  <a:gd name="connsiteY7" fmla="*/ 28564 h 4314672"/>
                  <a:gd name="connsiteX8" fmla="*/ 553175 w 641038"/>
                  <a:gd name="connsiteY8" fmla="*/ 1233242 h 4314672"/>
                  <a:gd name="connsiteX9" fmla="*/ 313302 w 641038"/>
                  <a:gd name="connsiteY9" fmla="*/ 2204996 h 4314672"/>
                  <a:gd name="connsiteX10" fmla="*/ 404825 w 641038"/>
                  <a:gd name="connsiteY10" fmla="*/ 4314672 h 4314672"/>
                  <a:gd name="connsiteX0" fmla="*/ 397704 w 633917"/>
                  <a:gd name="connsiteY0" fmla="*/ 4314672 h 4314672"/>
                  <a:gd name="connsiteX1" fmla="*/ 200253 w 633917"/>
                  <a:gd name="connsiteY1" fmla="*/ 4314672 h 4314672"/>
                  <a:gd name="connsiteX2" fmla="*/ 114139 w 633917"/>
                  <a:gd name="connsiteY2" fmla="*/ 2080582 h 4314672"/>
                  <a:gd name="connsiteX3" fmla="*/ 431771 w 633917"/>
                  <a:gd name="connsiteY3" fmla="*/ 787787 h 4314672"/>
                  <a:gd name="connsiteX4" fmla="*/ 439508 w 633917"/>
                  <a:gd name="connsiteY4" fmla="*/ 34502 h 4314672"/>
                  <a:gd name="connsiteX5" fmla="*/ 439489 w 633917"/>
                  <a:gd name="connsiteY5" fmla="*/ 34443 h 4314672"/>
                  <a:gd name="connsiteX6" fmla="*/ 632611 w 633917"/>
                  <a:gd name="connsiteY6" fmla="*/ 0 h 4314672"/>
                  <a:gd name="connsiteX7" fmla="*/ 633160 w 633917"/>
                  <a:gd name="connsiteY7" fmla="*/ 28564 h 4314672"/>
                  <a:gd name="connsiteX8" fmla="*/ 546054 w 633917"/>
                  <a:gd name="connsiteY8" fmla="*/ 1233242 h 4314672"/>
                  <a:gd name="connsiteX9" fmla="*/ 306181 w 633917"/>
                  <a:gd name="connsiteY9" fmla="*/ 2204996 h 4314672"/>
                  <a:gd name="connsiteX10" fmla="*/ 397704 w 633917"/>
                  <a:gd name="connsiteY10" fmla="*/ 4314672 h 431467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39508 w 633917"/>
                  <a:gd name="connsiteY4" fmla="*/ 77732 h 4357902"/>
                  <a:gd name="connsiteX5" fmla="*/ 479949 w 633917"/>
                  <a:gd name="connsiteY5" fmla="*/ 0 h 4357902"/>
                  <a:gd name="connsiteX6" fmla="*/ 632611 w 633917"/>
                  <a:gd name="connsiteY6" fmla="*/ 43230 h 4357902"/>
                  <a:gd name="connsiteX7" fmla="*/ 633160 w 633917"/>
                  <a:gd name="connsiteY7" fmla="*/ 71794 h 4357902"/>
                  <a:gd name="connsiteX8" fmla="*/ 546054 w 633917"/>
                  <a:gd name="connsiteY8" fmla="*/ 1276472 h 4357902"/>
                  <a:gd name="connsiteX9" fmla="*/ 306181 w 633917"/>
                  <a:gd name="connsiteY9" fmla="*/ 2248226 h 4357902"/>
                  <a:gd name="connsiteX10" fmla="*/ 397704 w 633917"/>
                  <a:gd name="connsiteY10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79949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3917"/>
                  <a:gd name="connsiteY0" fmla="*/ 4357902 h 4357902"/>
                  <a:gd name="connsiteX1" fmla="*/ 200253 w 633917"/>
                  <a:gd name="connsiteY1" fmla="*/ 4357902 h 4357902"/>
                  <a:gd name="connsiteX2" fmla="*/ 114139 w 633917"/>
                  <a:gd name="connsiteY2" fmla="*/ 2123812 h 4357902"/>
                  <a:gd name="connsiteX3" fmla="*/ 431771 w 633917"/>
                  <a:gd name="connsiteY3" fmla="*/ 831017 h 4357902"/>
                  <a:gd name="connsiteX4" fmla="*/ 447581 w 633917"/>
                  <a:gd name="connsiteY4" fmla="*/ 0 h 4357902"/>
                  <a:gd name="connsiteX5" fmla="*/ 632611 w 633917"/>
                  <a:gd name="connsiteY5" fmla="*/ 43230 h 4357902"/>
                  <a:gd name="connsiteX6" fmla="*/ 633160 w 633917"/>
                  <a:gd name="connsiteY6" fmla="*/ 71794 h 4357902"/>
                  <a:gd name="connsiteX7" fmla="*/ 546054 w 633917"/>
                  <a:gd name="connsiteY7" fmla="*/ 1276472 h 4357902"/>
                  <a:gd name="connsiteX8" fmla="*/ 306181 w 633917"/>
                  <a:gd name="connsiteY8" fmla="*/ 2248226 h 4357902"/>
                  <a:gd name="connsiteX9" fmla="*/ 397704 w 633917"/>
                  <a:gd name="connsiteY9" fmla="*/ 4357902 h 4357902"/>
                  <a:gd name="connsiteX0" fmla="*/ 397704 w 632611"/>
                  <a:gd name="connsiteY0" fmla="*/ 4357902 h 4357902"/>
                  <a:gd name="connsiteX1" fmla="*/ 200253 w 632611"/>
                  <a:gd name="connsiteY1" fmla="*/ 4357902 h 4357902"/>
                  <a:gd name="connsiteX2" fmla="*/ 114139 w 632611"/>
                  <a:gd name="connsiteY2" fmla="*/ 2123812 h 4357902"/>
                  <a:gd name="connsiteX3" fmla="*/ 431771 w 632611"/>
                  <a:gd name="connsiteY3" fmla="*/ 831017 h 4357902"/>
                  <a:gd name="connsiteX4" fmla="*/ 447581 w 632611"/>
                  <a:gd name="connsiteY4" fmla="*/ 0 h 4357902"/>
                  <a:gd name="connsiteX5" fmla="*/ 632611 w 632611"/>
                  <a:gd name="connsiteY5" fmla="*/ 43230 h 4357902"/>
                  <a:gd name="connsiteX6" fmla="*/ 546054 w 632611"/>
                  <a:gd name="connsiteY6" fmla="*/ 1276472 h 4357902"/>
                  <a:gd name="connsiteX7" fmla="*/ 306181 w 632611"/>
                  <a:gd name="connsiteY7" fmla="*/ 2248226 h 4357902"/>
                  <a:gd name="connsiteX8" fmla="*/ 397704 w 632611"/>
                  <a:gd name="connsiteY8" fmla="*/ 4357902 h 4357902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1276 h 4361276"/>
                  <a:gd name="connsiteX1" fmla="*/ 200253 w 648795"/>
                  <a:gd name="connsiteY1" fmla="*/ 4361276 h 4361276"/>
                  <a:gd name="connsiteX2" fmla="*/ 114139 w 648795"/>
                  <a:gd name="connsiteY2" fmla="*/ 2127186 h 4361276"/>
                  <a:gd name="connsiteX3" fmla="*/ 431771 w 648795"/>
                  <a:gd name="connsiteY3" fmla="*/ 834391 h 4361276"/>
                  <a:gd name="connsiteX4" fmla="*/ 447581 w 648795"/>
                  <a:gd name="connsiteY4" fmla="*/ 3374 h 4361276"/>
                  <a:gd name="connsiteX5" fmla="*/ 648795 w 648795"/>
                  <a:gd name="connsiteY5" fmla="*/ 0 h 4361276"/>
                  <a:gd name="connsiteX6" fmla="*/ 546054 w 648795"/>
                  <a:gd name="connsiteY6" fmla="*/ 1279846 h 4361276"/>
                  <a:gd name="connsiteX7" fmla="*/ 306181 w 648795"/>
                  <a:gd name="connsiteY7" fmla="*/ 2251600 h 4361276"/>
                  <a:gd name="connsiteX8" fmla="*/ 397704 w 648795"/>
                  <a:gd name="connsiteY8" fmla="*/ 4361276 h 4361276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365669 h 4365669"/>
                  <a:gd name="connsiteX1" fmla="*/ 200253 w 648795"/>
                  <a:gd name="connsiteY1" fmla="*/ 4365669 h 4365669"/>
                  <a:gd name="connsiteX2" fmla="*/ 114139 w 648795"/>
                  <a:gd name="connsiteY2" fmla="*/ 2131579 h 4365669"/>
                  <a:gd name="connsiteX3" fmla="*/ 431771 w 648795"/>
                  <a:gd name="connsiteY3" fmla="*/ 838784 h 4365669"/>
                  <a:gd name="connsiteX4" fmla="*/ 471857 w 648795"/>
                  <a:gd name="connsiteY4" fmla="*/ 0 h 4365669"/>
                  <a:gd name="connsiteX5" fmla="*/ 648795 w 648795"/>
                  <a:gd name="connsiteY5" fmla="*/ 4393 h 4365669"/>
                  <a:gd name="connsiteX6" fmla="*/ 546054 w 648795"/>
                  <a:gd name="connsiteY6" fmla="*/ 1284239 h 4365669"/>
                  <a:gd name="connsiteX7" fmla="*/ 306181 w 648795"/>
                  <a:gd name="connsiteY7" fmla="*/ 2255993 h 4365669"/>
                  <a:gd name="connsiteX8" fmla="*/ 397704 w 648795"/>
                  <a:gd name="connsiteY8" fmla="*/ 4365669 h 4365669"/>
                  <a:gd name="connsiteX0" fmla="*/ 397704 w 648795"/>
                  <a:gd name="connsiteY0" fmla="*/ 4411414 h 4411414"/>
                  <a:gd name="connsiteX1" fmla="*/ 200253 w 648795"/>
                  <a:gd name="connsiteY1" fmla="*/ 4411414 h 4411414"/>
                  <a:gd name="connsiteX2" fmla="*/ 114139 w 648795"/>
                  <a:gd name="connsiteY2" fmla="*/ 2177324 h 4411414"/>
                  <a:gd name="connsiteX3" fmla="*/ 431771 w 648795"/>
                  <a:gd name="connsiteY3" fmla="*/ 884529 h 4411414"/>
                  <a:gd name="connsiteX4" fmla="*/ 455672 w 648795"/>
                  <a:gd name="connsiteY4" fmla="*/ 0 h 4411414"/>
                  <a:gd name="connsiteX5" fmla="*/ 648795 w 648795"/>
                  <a:gd name="connsiteY5" fmla="*/ 50138 h 4411414"/>
                  <a:gd name="connsiteX6" fmla="*/ 546054 w 648795"/>
                  <a:gd name="connsiteY6" fmla="*/ 1329984 h 4411414"/>
                  <a:gd name="connsiteX7" fmla="*/ 306181 w 648795"/>
                  <a:gd name="connsiteY7" fmla="*/ 2301738 h 4411414"/>
                  <a:gd name="connsiteX8" fmla="*/ 397704 w 648795"/>
                  <a:gd name="connsiteY8" fmla="*/ 4411414 h 4411414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  <a:gd name="connsiteX0" fmla="*/ 397704 w 648795"/>
                  <a:gd name="connsiteY0" fmla="*/ 4388540 h 4388540"/>
                  <a:gd name="connsiteX1" fmla="*/ 200253 w 648795"/>
                  <a:gd name="connsiteY1" fmla="*/ 4388540 h 4388540"/>
                  <a:gd name="connsiteX2" fmla="*/ 114139 w 648795"/>
                  <a:gd name="connsiteY2" fmla="*/ 2154450 h 4388540"/>
                  <a:gd name="connsiteX3" fmla="*/ 431771 w 648795"/>
                  <a:gd name="connsiteY3" fmla="*/ 861655 h 4388540"/>
                  <a:gd name="connsiteX4" fmla="*/ 455672 w 648795"/>
                  <a:gd name="connsiteY4" fmla="*/ 0 h 4388540"/>
                  <a:gd name="connsiteX5" fmla="*/ 648795 w 648795"/>
                  <a:gd name="connsiteY5" fmla="*/ 27264 h 4388540"/>
                  <a:gd name="connsiteX6" fmla="*/ 546054 w 648795"/>
                  <a:gd name="connsiteY6" fmla="*/ 1307110 h 4388540"/>
                  <a:gd name="connsiteX7" fmla="*/ 306181 w 648795"/>
                  <a:gd name="connsiteY7" fmla="*/ 2278864 h 4388540"/>
                  <a:gd name="connsiteX8" fmla="*/ 397704 w 648795"/>
                  <a:gd name="connsiteY8" fmla="*/ 4388540 h 4388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8795" h="4388540">
                    <a:moveTo>
                      <a:pt x="397704" y="4388540"/>
                    </a:moveTo>
                    <a:lnTo>
                      <a:pt x="200253" y="4388540"/>
                    </a:lnTo>
                    <a:cubicBezTo>
                      <a:pt x="-101502" y="3034243"/>
                      <a:pt x="-3206" y="2784847"/>
                      <a:pt x="114139" y="2154450"/>
                    </a:cubicBezTo>
                    <a:cubicBezTo>
                      <a:pt x="236144" y="1764320"/>
                      <a:pt x="374849" y="1220730"/>
                      <a:pt x="431771" y="861655"/>
                    </a:cubicBezTo>
                    <a:cubicBezTo>
                      <a:pt x="488693" y="502580"/>
                      <a:pt x="438383" y="286360"/>
                      <a:pt x="455672" y="0"/>
                    </a:cubicBezTo>
                    <a:lnTo>
                      <a:pt x="648795" y="27264"/>
                    </a:lnTo>
                    <a:cubicBezTo>
                      <a:pt x="646916" y="477181"/>
                      <a:pt x="645037" y="833890"/>
                      <a:pt x="546054" y="1307110"/>
                    </a:cubicBezTo>
                    <a:cubicBezTo>
                      <a:pt x="484664" y="1647587"/>
                      <a:pt x="402426" y="1969709"/>
                      <a:pt x="306181" y="2278864"/>
                    </a:cubicBezTo>
                    <a:cubicBezTo>
                      <a:pt x="196989" y="2664589"/>
                      <a:pt x="144946" y="3317015"/>
                      <a:pt x="397704" y="438854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478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195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37" y="2136728"/>
            <a:ext cx="2543530" cy="28578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27" y="2215677"/>
            <a:ext cx="2700000" cy="27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97" y="2449677"/>
            <a:ext cx="3348000" cy="2232000"/>
          </a:xfrm>
          <a:prstGeom prst="rect">
            <a:avLst/>
          </a:prstGeom>
        </p:spPr>
      </p:pic>
      <p:sp>
        <p:nvSpPr>
          <p:cNvPr id="53" name="직사각형 6">
            <a:extLst>
              <a:ext uri="{FF2B5EF4-FFF2-40B4-BE49-F238E27FC236}">
                <a16:creationId xmlns:a16="http://schemas.microsoft.com/office/drawing/2014/main" id="{025FCD2A-4ED5-4C5E-86C3-3100D653C758}"/>
              </a:ext>
            </a:extLst>
          </p:cNvPr>
          <p:cNvSpPr/>
          <p:nvPr/>
        </p:nvSpPr>
        <p:spPr>
          <a:xfrm>
            <a:off x="9417776" y="5453365"/>
            <a:ext cx="1940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MSSQL</a:t>
            </a:r>
          </a:p>
        </p:txBody>
      </p:sp>
      <p:sp>
        <p:nvSpPr>
          <p:cNvPr id="54" name="직사각형 6">
            <a:extLst>
              <a:ext uri="{FF2B5EF4-FFF2-40B4-BE49-F238E27FC236}">
                <a16:creationId xmlns:a16="http://schemas.microsoft.com/office/drawing/2014/main" id="{025FCD2A-4ED5-4C5E-86C3-3100D653C758}"/>
              </a:ext>
            </a:extLst>
          </p:cNvPr>
          <p:cNvSpPr/>
          <p:nvPr/>
        </p:nvSpPr>
        <p:spPr>
          <a:xfrm>
            <a:off x="4675517" y="5482823"/>
            <a:ext cx="3588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</a:t>
            </a:r>
          </a:p>
        </p:txBody>
      </p:sp>
      <p:sp>
        <p:nvSpPr>
          <p:cNvPr id="55" name="직사각형 6">
            <a:extLst>
              <a:ext uri="{FF2B5EF4-FFF2-40B4-BE49-F238E27FC236}">
                <a16:creationId xmlns:a16="http://schemas.microsoft.com/office/drawing/2014/main" id="{025FCD2A-4ED5-4C5E-86C3-3100D653C758}"/>
              </a:ext>
            </a:extLst>
          </p:cNvPr>
          <p:cNvSpPr/>
          <p:nvPr/>
        </p:nvSpPr>
        <p:spPr>
          <a:xfrm>
            <a:off x="1738829" y="5482822"/>
            <a:ext cx="8125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C#</a:t>
            </a:r>
          </a:p>
        </p:txBody>
      </p:sp>
      <p:grpSp>
        <p:nvGrpSpPr>
          <p:cNvPr id="56" name="Group 30">
            <a:extLst>
              <a:ext uri="{FF2B5EF4-FFF2-40B4-BE49-F238E27FC236}">
                <a16:creationId xmlns:a16="http://schemas.microsoft.com/office/drawing/2014/main" id="{4DF4EFAB-A87E-44B0-AF21-2842D3B4F83E}"/>
              </a:ext>
            </a:extLst>
          </p:cNvPr>
          <p:cNvGrpSpPr/>
          <p:nvPr/>
        </p:nvGrpSpPr>
        <p:grpSpPr>
          <a:xfrm>
            <a:off x="759500" y="1063756"/>
            <a:ext cx="1814047" cy="676920"/>
            <a:chOff x="5121774" y="1719733"/>
            <a:chExt cx="1814047" cy="676920"/>
          </a:xfrm>
        </p:grpSpPr>
        <p:sp>
          <p:nvSpPr>
            <p:cNvPr id="57" name="Freeform: Shape 25">
              <a:extLst>
                <a:ext uri="{FF2B5EF4-FFF2-40B4-BE49-F238E27FC236}">
                  <a16:creationId xmlns:a16="http://schemas.microsoft.com/office/drawing/2014/main" id="{5C54B329-CFED-493A-A38E-1B88F234FF6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48AA229-A65B-4F38-B986-284150540C0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CE817E-8044-42B0-B68D-DAD64631BDFB}"/>
                </a:ext>
              </a:extLst>
            </p:cNvPr>
            <p:cNvSpPr txBox="1"/>
            <p:nvPr/>
          </p:nvSpPr>
          <p:spPr>
            <a:xfrm>
              <a:off x="5715375" y="2058099"/>
              <a:ext cx="1220446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사용 프로그램</a:t>
              </a:r>
            </a:p>
          </p:txBody>
        </p:sp>
      </p:grpSp>
      <p:sp>
        <p:nvSpPr>
          <p:cNvPr id="3" name="Freeform: Shape 45">
            <a:extLst>
              <a:ext uri="{FF2B5EF4-FFF2-40B4-BE49-F238E27FC236}">
                <a16:creationId xmlns:a16="http://schemas.microsoft.com/office/drawing/2014/main" id="{E223BC1A-98F3-8686-80EA-9805DEF8DBBA}"/>
              </a:ext>
            </a:extLst>
          </p:cNvPr>
          <p:cNvSpPr/>
          <p:nvPr/>
        </p:nvSpPr>
        <p:spPr>
          <a:xfrm>
            <a:off x="10798880" y="240703"/>
            <a:ext cx="1119678" cy="1158314"/>
          </a:xfrm>
          <a:custGeom>
            <a:avLst/>
            <a:gdLst>
              <a:gd name="connsiteX0" fmla="*/ 248205 w 492339"/>
              <a:gd name="connsiteY0" fmla="*/ 384730 h 509327"/>
              <a:gd name="connsiteX1" fmla="*/ 240221 w 492339"/>
              <a:gd name="connsiteY1" fmla="*/ 391776 h 509327"/>
              <a:gd name="connsiteX2" fmla="*/ 246326 w 492339"/>
              <a:gd name="connsiteY2" fmla="*/ 468340 h 509327"/>
              <a:gd name="connsiteX3" fmla="*/ 254312 w 492339"/>
              <a:gd name="connsiteY3" fmla="*/ 394125 h 509327"/>
              <a:gd name="connsiteX4" fmla="*/ 248205 w 492339"/>
              <a:gd name="connsiteY4" fmla="*/ 384730 h 509327"/>
              <a:gd name="connsiteX5" fmla="*/ 250086 w 492339"/>
              <a:gd name="connsiteY5" fmla="*/ 282330 h 509327"/>
              <a:gd name="connsiteX6" fmla="*/ 250085 w 492339"/>
              <a:gd name="connsiteY6" fmla="*/ 282332 h 509327"/>
              <a:gd name="connsiteX7" fmla="*/ 250085 w 492339"/>
              <a:gd name="connsiteY7" fmla="*/ 282331 h 509327"/>
              <a:gd name="connsiteX8" fmla="*/ 241924 w 492339"/>
              <a:gd name="connsiteY8" fmla="*/ 43129 h 509327"/>
              <a:gd name="connsiteX9" fmla="*/ 231296 w 492339"/>
              <a:gd name="connsiteY9" fmla="*/ 54050 h 509327"/>
              <a:gd name="connsiteX10" fmla="*/ 232236 w 492339"/>
              <a:gd name="connsiteY10" fmla="*/ 78945 h 509327"/>
              <a:gd name="connsiteX11" fmla="*/ 225190 w 492339"/>
              <a:gd name="connsiteY11" fmla="*/ 90218 h 509327"/>
              <a:gd name="connsiteX12" fmla="*/ 203987 w 492339"/>
              <a:gd name="connsiteY12" fmla="*/ 108757 h 509327"/>
              <a:gd name="connsiteX13" fmla="*/ 225191 w 492339"/>
              <a:gd name="connsiteY13" fmla="*/ 190267 h 509327"/>
              <a:gd name="connsiteX14" fmla="*/ 219554 w 492339"/>
              <a:gd name="connsiteY14" fmla="*/ 149403 h 509327"/>
              <a:gd name="connsiteX15" fmla="*/ 236464 w 492339"/>
              <a:gd name="connsiteY15" fmla="*/ 118871 h 509327"/>
              <a:gd name="connsiteX16" fmla="*/ 245367 w 492339"/>
              <a:gd name="connsiteY16" fmla="*/ 113716 h 509327"/>
              <a:gd name="connsiteX17" fmla="*/ 235993 w 492339"/>
              <a:gd name="connsiteY17" fmla="*/ 119340 h 509327"/>
              <a:gd name="connsiteX18" fmla="*/ 232705 w 492339"/>
              <a:gd name="connsiteY18" fmla="*/ 234890 h 509327"/>
              <a:gd name="connsiteX19" fmla="*/ 220492 w 492339"/>
              <a:gd name="connsiteY19" fmla="*/ 272467 h 509327"/>
              <a:gd name="connsiteX20" fmla="*/ 222841 w 492339"/>
              <a:gd name="connsiteY20" fmla="*/ 303468 h 509327"/>
              <a:gd name="connsiteX21" fmla="*/ 238812 w 492339"/>
              <a:gd name="connsiteY21" fmla="*/ 293605 h 509327"/>
              <a:gd name="connsiteX22" fmla="*/ 239189 w 492339"/>
              <a:gd name="connsiteY22" fmla="*/ 293551 h 509327"/>
              <a:gd name="connsiteX23" fmla="*/ 236463 w 492339"/>
              <a:gd name="connsiteY23" fmla="*/ 305817 h 509327"/>
              <a:gd name="connsiteX24" fmla="*/ 223781 w 492339"/>
              <a:gd name="connsiteY24" fmla="*/ 384260 h 509327"/>
              <a:gd name="connsiteX25" fmla="*/ 229887 w 492339"/>
              <a:gd name="connsiteY25" fmla="*/ 409625 h 509327"/>
              <a:gd name="connsiteX26" fmla="*/ 240691 w 492339"/>
              <a:gd name="connsiteY26" fmla="*/ 390836 h 509327"/>
              <a:gd name="connsiteX27" fmla="*/ 248676 w 492339"/>
              <a:gd name="connsiteY27" fmla="*/ 383790 h 509327"/>
              <a:gd name="connsiteX28" fmla="*/ 261828 w 492339"/>
              <a:gd name="connsiteY28" fmla="*/ 368289 h 509327"/>
              <a:gd name="connsiteX29" fmla="*/ 265116 w 492339"/>
              <a:gd name="connsiteY29" fmla="*/ 316621 h 509327"/>
              <a:gd name="connsiteX30" fmla="*/ 254313 w 492339"/>
              <a:gd name="connsiteY30" fmla="*/ 343864 h 509327"/>
              <a:gd name="connsiteX31" fmla="*/ 256822 w 492339"/>
              <a:gd name="connsiteY31" fmla="*/ 297494 h 509327"/>
              <a:gd name="connsiteX32" fmla="*/ 250578 w 492339"/>
              <a:gd name="connsiteY32" fmla="*/ 281920 h 509327"/>
              <a:gd name="connsiteX33" fmla="*/ 269813 w 492339"/>
              <a:gd name="connsiteY33" fmla="*/ 265891 h 509327"/>
              <a:gd name="connsiteX34" fmla="*/ 266995 w 492339"/>
              <a:gd name="connsiteY34" fmla="*/ 193555 h 509327"/>
              <a:gd name="connsiteX35" fmla="*/ 259479 w 492339"/>
              <a:gd name="connsiteY35" fmla="*/ 230193 h 509327"/>
              <a:gd name="connsiteX36" fmla="*/ 259949 w 492339"/>
              <a:gd name="connsiteY36" fmla="*/ 121689 h 509327"/>
              <a:gd name="connsiteX37" fmla="*/ 255310 w 492339"/>
              <a:gd name="connsiteY37" fmla="*/ 112060 h 509327"/>
              <a:gd name="connsiteX38" fmla="*/ 245388 w 492339"/>
              <a:gd name="connsiteY38" fmla="*/ 113704 h 509327"/>
              <a:gd name="connsiteX39" fmla="*/ 252141 w 492339"/>
              <a:gd name="connsiteY39" fmla="*/ 105426 h 509327"/>
              <a:gd name="connsiteX40" fmla="*/ 248677 w 492339"/>
              <a:gd name="connsiteY40" fmla="*/ 95385 h 509327"/>
              <a:gd name="connsiteX41" fmla="*/ 248676 w 492339"/>
              <a:gd name="connsiteY41" fmla="*/ 95385 h 509327"/>
              <a:gd name="connsiteX42" fmla="*/ 261886 w 492339"/>
              <a:gd name="connsiteY42" fmla="*/ 72075 h 509327"/>
              <a:gd name="connsiteX43" fmla="*/ 257131 w 492339"/>
              <a:gd name="connsiteY43" fmla="*/ 47004 h 509327"/>
              <a:gd name="connsiteX44" fmla="*/ 241924 w 492339"/>
              <a:gd name="connsiteY44" fmla="*/ 43129 h 509327"/>
              <a:gd name="connsiteX45" fmla="*/ 217029 w 492339"/>
              <a:gd name="connsiteY45" fmla="*/ 92 h 509327"/>
              <a:gd name="connsiteX46" fmla="*/ 250555 w 492339"/>
              <a:gd name="connsiteY46" fmla="*/ 1912 h 509327"/>
              <a:gd name="connsiteX47" fmla="*/ 278738 w 492339"/>
              <a:gd name="connsiteY47" fmla="*/ 1442 h 509327"/>
              <a:gd name="connsiteX48" fmla="*/ 303633 w 492339"/>
              <a:gd name="connsiteY48" fmla="*/ 24928 h 509327"/>
              <a:gd name="connsiteX49" fmla="*/ 303163 w 492339"/>
              <a:gd name="connsiteY49" fmla="*/ 151282 h 509327"/>
              <a:gd name="connsiteX50" fmla="*/ 393819 w 492339"/>
              <a:gd name="connsiteY50" fmla="*/ 99613 h 509327"/>
              <a:gd name="connsiteX51" fmla="*/ 460988 w 492339"/>
              <a:gd name="connsiteY51" fmla="*/ 117932 h 509327"/>
              <a:gd name="connsiteX52" fmla="*/ 490580 w 492339"/>
              <a:gd name="connsiteY52" fmla="*/ 178055 h 509327"/>
              <a:gd name="connsiteX53" fmla="*/ 435623 w 492339"/>
              <a:gd name="connsiteY53" fmla="*/ 214693 h 509327"/>
              <a:gd name="connsiteX54" fmla="*/ 367045 w 492339"/>
              <a:gd name="connsiteY54" fmla="*/ 255559 h 509327"/>
              <a:gd name="connsiteX55" fmla="*/ 478837 w 492339"/>
              <a:gd name="connsiteY55" fmla="*/ 318970 h 509327"/>
              <a:gd name="connsiteX56" fmla="*/ 487292 w 492339"/>
              <a:gd name="connsiteY56" fmla="*/ 346683 h 509327"/>
              <a:gd name="connsiteX57" fmla="*/ 449715 w 492339"/>
              <a:gd name="connsiteY57" fmla="*/ 411504 h 509327"/>
              <a:gd name="connsiteX58" fmla="*/ 415426 w 492339"/>
              <a:gd name="connsiteY58" fmla="*/ 421368 h 509327"/>
              <a:gd name="connsiteX59" fmla="*/ 307391 w 492339"/>
              <a:gd name="connsiteY59" fmla="*/ 357017 h 509327"/>
              <a:gd name="connsiteX60" fmla="*/ 307860 w 492339"/>
              <a:gd name="connsiteY60" fmla="*/ 487598 h 509327"/>
              <a:gd name="connsiteX61" fmla="*/ 285784 w 492339"/>
              <a:gd name="connsiteY61" fmla="*/ 509205 h 509327"/>
              <a:gd name="connsiteX62" fmla="*/ 208280 w 492339"/>
              <a:gd name="connsiteY62" fmla="*/ 509205 h 509327"/>
              <a:gd name="connsiteX63" fmla="*/ 185734 w 492339"/>
              <a:gd name="connsiteY63" fmla="*/ 487598 h 509327"/>
              <a:gd name="connsiteX64" fmla="*/ 185734 w 492339"/>
              <a:gd name="connsiteY64" fmla="*/ 357017 h 509327"/>
              <a:gd name="connsiteX65" fmla="*/ 75351 w 492339"/>
              <a:gd name="connsiteY65" fmla="*/ 422307 h 509327"/>
              <a:gd name="connsiteX66" fmla="*/ 43880 w 492339"/>
              <a:gd name="connsiteY66" fmla="*/ 413383 h 509327"/>
              <a:gd name="connsiteX67" fmla="*/ 6302 w 492339"/>
              <a:gd name="connsiteY67" fmla="*/ 348562 h 509327"/>
              <a:gd name="connsiteX68" fmla="*/ 13348 w 492339"/>
              <a:gd name="connsiteY68" fmla="*/ 318970 h 509327"/>
              <a:gd name="connsiteX69" fmla="*/ 125141 w 492339"/>
              <a:gd name="connsiteY69" fmla="*/ 256028 h 509327"/>
              <a:gd name="connsiteX70" fmla="*/ 27909 w 492339"/>
              <a:gd name="connsiteY70" fmla="*/ 198253 h 509327"/>
              <a:gd name="connsiteX71" fmla="*/ 14757 w 492339"/>
              <a:gd name="connsiteY71" fmla="*/ 146585 h 509327"/>
              <a:gd name="connsiteX72" fmla="*/ 47637 w 492339"/>
              <a:gd name="connsiteY72" fmla="*/ 89749 h 509327"/>
              <a:gd name="connsiteX73" fmla="*/ 70654 w 492339"/>
              <a:gd name="connsiteY73" fmla="*/ 83643 h 509327"/>
              <a:gd name="connsiteX74" fmla="*/ 185265 w 492339"/>
              <a:gd name="connsiteY74" fmla="*/ 151282 h 509327"/>
              <a:gd name="connsiteX75" fmla="*/ 185265 w 492339"/>
              <a:gd name="connsiteY75" fmla="*/ 66263 h 509327"/>
              <a:gd name="connsiteX76" fmla="*/ 189492 w 492339"/>
              <a:gd name="connsiteY76" fmla="*/ 5670 h 509327"/>
              <a:gd name="connsiteX77" fmla="*/ 217029 w 492339"/>
              <a:gd name="connsiteY77" fmla="*/ 92 h 50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92339" h="509327">
                <a:moveTo>
                  <a:pt x="248205" y="384730"/>
                </a:moveTo>
                <a:cubicBezTo>
                  <a:pt x="245857" y="387079"/>
                  <a:pt x="243039" y="389427"/>
                  <a:pt x="240221" y="391776"/>
                </a:cubicBezTo>
                <a:cubicBezTo>
                  <a:pt x="237402" y="417610"/>
                  <a:pt x="235053" y="443445"/>
                  <a:pt x="246326" y="468340"/>
                </a:cubicBezTo>
                <a:cubicBezTo>
                  <a:pt x="251023" y="443445"/>
                  <a:pt x="252902" y="418550"/>
                  <a:pt x="254312" y="394125"/>
                </a:cubicBezTo>
                <a:cubicBezTo>
                  <a:pt x="254312" y="389897"/>
                  <a:pt x="255720" y="384730"/>
                  <a:pt x="248205" y="384730"/>
                </a:cubicBezTo>
                <a:close/>
                <a:moveTo>
                  <a:pt x="250086" y="282330"/>
                </a:moveTo>
                <a:lnTo>
                  <a:pt x="250085" y="282332"/>
                </a:lnTo>
                <a:lnTo>
                  <a:pt x="250085" y="282331"/>
                </a:lnTo>
                <a:close/>
                <a:moveTo>
                  <a:pt x="241924" y="43129"/>
                </a:moveTo>
                <a:cubicBezTo>
                  <a:pt x="236815" y="44421"/>
                  <a:pt x="232471" y="48179"/>
                  <a:pt x="231296" y="54050"/>
                </a:cubicBezTo>
                <a:cubicBezTo>
                  <a:pt x="229887" y="62035"/>
                  <a:pt x="228008" y="73309"/>
                  <a:pt x="232236" y="78945"/>
                </a:cubicBezTo>
                <a:cubicBezTo>
                  <a:pt x="240221" y="91158"/>
                  <a:pt x="225190" y="85521"/>
                  <a:pt x="225190" y="90218"/>
                </a:cubicBezTo>
                <a:lnTo>
                  <a:pt x="203987" y="108757"/>
                </a:lnTo>
                <a:cubicBezTo>
                  <a:pt x="189785" y="131964"/>
                  <a:pt x="196655" y="166664"/>
                  <a:pt x="225191" y="190267"/>
                </a:cubicBezTo>
                <a:cubicBezTo>
                  <a:pt x="227539" y="175237"/>
                  <a:pt x="226599" y="162085"/>
                  <a:pt x="219554" y="149403"/>
                </a:cubicBezTo>
                <a:cubicBezTo>
                  <a:pt x="208750" y="130144"/>
                  <a:pt x="215326" y="120280"/>
                  <a:pt x="236464" y="118871"/>
                </a:cubicBezTo>
                <a:lnTo>
                  <a:pt x="245367" y="113716"/>
                </a:lnTo>
                <a:lnTo>
                  <a:pt x="235993" y="119340"/>
                </a:lnTo>
                <a:cubicBezTo>
                  <a:pt x="226599" y="157387"/>
                  <a:pt x="231296" y="196373"/>
                  <a:pt x="232705" y="234890"/>
                </a:cubicBezTo>
                <a:cubicBezTo>
                  <a:pt x="233175" y="250860"/>
                  <a:pt x="233645" y="261194"/>
                  <a:pt x="220492" y="272467"/>
                </a:cubicBezTo>
                <a:cubicBezTo>
                  <a:pt x="210629" y="280922"/>
                  <a:pt x="213447" y="295483"/>
                  <a:pt x="222841" y="303468"/>
                </a:cubicBezTo>
                <a:cubicBezTo>
                  <a:pt x="232236" y="311454"/>
                  <a:pt x="232705" y="295953"/>
                  <a:pt x="238812" y="293605"/>
                </a:cubicBezTo>
                <a:lnTo>
                  <a:pt x="239189" y="293551"/>
                </a:lnTo>
                <a:lnTo>
                  <a:pt x="236463" y="305817"/>
                </a:lnTo>
                <a:cubicBezTo>
                  <a:pt x="232236" y="332121"/>
                  <a:pt x="245857" y="360304"/>
                  <a:pt x="223781" y="384260"/>
                </a:cubicBezTo>
                <a:cubicBezTo>
                  <a:pt x="218144" y="390367"/>
                  <a:pt x="222841" y="401170"/>
                  <a:pt x="229887" y="409625"/>
                </a:cubicBezTo>
                <a:cubicBezTo>
                  <a:pt x="234114" y="402109"/>
                  <a:pt x="237402" y="396473"/>
                  <a:pt x="240691" y="390836"/>
                </a:cubicBezTo>
                <a:cubicBezTo>
                  <a:pt x="244918" y="390836"/>
                  <a:pt x="248676" y="389427"/>
                  <a:pt x="248676" y="383790"/>
                </a:cubicBezTo>
                <a:cubicBezTo>
                  <a:pt x="249616" y="375805"/>
                  <a:pt x="257131" y="373456"/>
                  <a:pt x="261828" y="368289"/>
                </a:cubicBezTo>
                <a:cubicBezTo>
                  <a:pt x="276389" y="351849"/>
                  <a:pt x="277799" y="336818"/>
                  <a:pt x="265116" y="316621"/>
                </a:cubicBezTo>
                <a:cubicBezTo>
                  <a:pt x="258540" y="325545"/>
                  <a:pt x="261828" y="338228"/>
                  <a:pt x="254313" y="343864"/>
                </a:cubicBezTo>
                <a:cubicBezTo>
                  <a:pt x="252904" y="329068"/>
                  <a:pt x="259421" y="313215"/>
                  <a:pt x="256822" y="297494"/>
                </a:cubicBezTo>
                <a:lnTo>
                  <a:pt x="250578" y="281920"/>
                </a:lnTo>
                <a:lnTo>
                  <a:pt x="269813" y="265891"/>
                </a:lnTo>
                <a:cubicBezTo>
                  <a:pt x="293768" y="244284"/>
                  <a:pt x="292829" y="216571"/>
                  <a:pt x="266995" y="193555"/>
                </a:cubicBezTo>
                <a:cubicBezTo>
                  <a:pt x="263706" y="206707"/>
                  <a:pt x="268873" y="221738"/>
                  <a:pt x="259479" y="230193"/>
                </a:cubicBezTo>
                <a:cubicBezTo>
                  <a:pt x="259479" y="194964"/>
                  <a:pt x="259009" y="158327"/>
                  <a:pt x="259949" y="121689"/>
                </a:cubicBezTo>
                <a:cubicBezTo>
                  <a:pt x="260184" y="114408"/>
                  <a:pt x="258187" y="112295"/>
                  <a:pt x="255310" y="112060"/>
                </a:cubicBezTo>
                <a:lnTo>
                  <a:pt x="245388" y="113704"/>
                </a:lnTo>
                <a:lnTo>
                  <a:pt x="252141" y="105426"/>
                </a:lnTo>
                <a:cubicBezTo>
                  <a:pt x="253726" y="102549"/>
                  <a:pt x="253609" y="99378"/>
                  <a:pt x="248677" y="95385"/>
                </a:cubicBezTo>
                <a:lnTo>
                  <a:pt x="248676" y="95385"/>
                </a:lnTo>
                <a:lnTo>
                  <a:pt x="261886" y="72075"/>
                </a:lnTo>
                <a:cubicBezTo>
                  <a:pt x="263589" y="62153"/>
                  <a:pt x="262298" y="51936"/>
                  <a:pt x="257131" y="47004"/>
                </a:cubicBezTo>
                <a:cubicBezTo>
                  <a:pt x="252903" y="43012"/>
                  <a:pt x="247032" y="41837"/>
                  <a:pt x="241924" y="43129"/>
                </a:cubicBezTo>
                <a:close/>
                <a:moveTo>
                  <a:pt x="217029" y="92"/>
                </a:moveTo>
                <a:cubicBezTo>
                  <a:pt x="228126" y="503"/>
                  <a:pt x="240221" y="2147"/>
                  <a:pt x="250555" y="1912"/>
                </a:cubicBezTo>
                <a:cubicBezTo>
                  <a:pt x="259949" y="1912"/>
                  <a:pt x="269344" y="2852"/>
                  <a:pt x="278738" y="1442"/>
                </a:cubicBezTo>
                <a:cubicBezTo>
                  <a:pt x="297527" y="-907"/>
                  <a:pt x="304573" y="4260"/>
                  <a:pt x="303633" y="24928"/>
                </a:cubicBezTo>
                <a:cubicBezTo>
                  <a:pt x="301754" y="65324"/>
                  <a:pt x="303163" y="106189"/>
                  <a:pt x="303163" y="151282"/>
                </a:cubicBezTo>
                <a:cubicBezTo>
                  <a:pt x="335104" y="132963"/>
                  <a:pt x="364696" y="116523"/>
                  <a:pt x="393819" y="99613"/>
                </a:cubicBezTo>
                <a:cubicBezTo>
                  <a:pt x="436093" y="75188"/>
                  <a:pt x="436563" y="74718"/>
                  <a:pt x="460988" y="117932"/>
                </a:cubicBezTo>
                <a:cubicBezTo>
                  <a:pt x="472261" y="138130"/>
                  <a:pt x="496686" y="159267"/>
                  <a:pt x="490580" y="178055"/>
                </a:cubicBezTo>
                <a:cubicBezTo>
                  <a:pt x="484944" y="194496"/>
                  <a:pt x="454882" y="202950"/>
                  <a:pt x="435623" y="214693"/>
                </a:cubicBezTo>
                <a:cubicBezTo>
                  <a:pt x="413547" y="227845"/>
                  <a:pt x="391940" y="240997"/>
                  <a:pt x="367045" y="255559"/>
                </a:cubicBezTo>
                <a:cubicBezTo>
                  <a:pt x="406031" y="277635"/>
                  <a:pt x="441730" y="299242"/>
                  <a:pt x="478837" y="318970"/>
                </a:cubicBezTo>
                <a:cubicBezTo>
                  <a:pt x="492459" y="326485"/>
                  <a:pt x="496686" y="332122"/>
                  <a:pt x="487292" y="346683"/>
                </a:cubicBezTo>
                <a:cubicBezTo>
                  <a:pt x="473201" y="367351"/>
                  <a:pt x="460518" y="388958"/>
                  <a:pt x="449715" y="411504"/>
                </a:cubicBezTo>
                <a:cubicBezTo>
                  <a:pt x="441260" y="429353"/>
                  <a:pt x="433744" y="433581"/>
                  <a:pt x="415426" y="421368"/>
                </a:cubicBezTo>
                <a:cubicBezTo>
                  <a:pt x="381606" y="398822"/>
                  <a:pt x="345908" y="380033"/>
                  <a:pt x="307391" y="357017"/>
                </a:cubicBezTo>
                <a:cubicBezTo>
                  <a:pt x="307391" y="403049"/>
                  <a:pt x="306451" y="445324"/>
                  <a:pt x="307860" y="487598"/>
                </a:cubicBezTo>
                <a:cubicBezTo>
                  <a:pt x="308330" y="505917"/>
                  <a:pt x="302694" y="510145"/>
                  <a:pt x="285784" y="509205"/>
                </a:cubicBezTo>
                <a:cubicBezTo>
                  <a:pt x="259949" y="507796"/>
                  <a:pt x="234115" y="507796"/>
                  <a:pt x="208280" y="509205"/>
                </a:cubicBezTo>
                <a:cubicBezTo>
                  <a:pt x="190901" y="510145"/>
                  <a:pt x="185265" y="505917"/>
                  <a:pt x="185734" y="487598"/>
                </a:cubicBezTo>
                <a:cubicBezTo>
                  <a:pt x="186674" y="445324"/>
                  <a:pt x="185734" y="403049"/>
                  <a:pt x="185734" y="357017"/>
                </a:cubicBezTo>
                <a:cubicBezTo>
                  <a:pt x="146278" y="380033"/>
                  <a:pt x="110110" y="399761"/>
                  <a:pt x="75351" y="422307"/>
                </a:cubicBezTo>
                <a:cubicBezTo>
                  <a:pt x="58441" y="433111"/>
                  <a:pt x="51865" y="428414"/>
                  <a:pt x="43880" y="413383"/>
                </a:cubicBezTo>
                <a:cubicBezTo>
                  <a:pt x="32137" y="391306"/>
                  <a:pt x="19454" y="369699"/>
                  <a:pt x="6302" y="348562"/>
                </a:cubicBezTo>
                <a:cubicBezTo>
                  <a:pt x="-2622" y="334940"/>
                  <a:pt x="-3562" y="327895"/>
                  <a:pt x="13348" y="318970"/>
                </a:cubicBezTo>
                <a:cubicBezTo>
                  <a:pt x="49986" y="300181"/>
                  <a:pt x="85685" y="278574"/>
                  <a:pt x="125141" y="256028"/>
                </a:cubicBezTo>
                <a:cubicBezTo>
                  <a:pt x="91321" y="235831"/>
                  <a:pt x="59850" y="217042"/>
                  <a:pt x="27909" y="198253"/>
                </a:cubicBezTo>
                <a:cubicBezTo>
                  <a:pt x="-4031" y="178995"/>
                  <a:pt x="-4031" y="178995"/>
                  <a:pt x="14757" y="146585"/>
                </a:cubicBezTo>
                <a:cubicBezTo>
                  <a:pt x="25561" y="127796"/>
                  <a:pt x="37304" y="109007"/>
                  <a:pt x="47637" y="89749"/>
                </a:cubicBezTo>
                <a:cubicBezTo>
                  <a:pt x="53744" y="78006"/>
                  <a:pt x="58911" y="76597"/>
                  <a:pt x="70654" y="83643"/>
                </a:cubicBezTo>
                <a:cubicBezTo>
                  <a:pt x="107292" y="106189"/>
                  <a:pt x="144399" y="127326"/>
                  <a:pt x="185265" y="151282"/>
                </a:cubicBezTo>
                <a:cubicBezTo>
                  <a:pt x="185265" y="120281"/>
                  <a:pt x="184795" y="93506"/>
                  <a:pt x="185265" y="66263"/>
                </a:cubicBezTo>
                <a:cubicBezTo>
                  <a:pt x="185734" y="45595"/>
                  <a:pt x="175870" y="16943"/>
                  <a:pt x="189492" y="5670"/>
                </a:cubicBezTo>
                <a:cubicBezTo>
                  <a:pt x="195833" y="503"/>
                  <a:pt x="205932" y="-319"/>
                  <a:pt x="217029" y="9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91" y="3923741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23B941-6F9C-4213-A7B7-A379ABBE83AF}"/>
              </a:ext>
            </a:extLst>
          </p:cNvPr>
          <p:cNvSpPr txBox="1"/>
          <p:nvPr/>
        </p:nvSpPr>
        <p:spPr>
          <a:xfrm>
            <a:off x="719226" y="3692908"/>
            <a:ext cx="17280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cs typeface="Arial" pitchFamily="34" charset="0"/>
              </a:rPr>
              <a:t>사용자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B21531-9758-4F77-BC44-848C4BB8D1E9}"/>
              </a:ext>
            </a:extLst>
          </p:cNvPr>
          <p:cNvSpPr txBox="1"/>
          <p:nvPr/>
        </p:nvSpPr>
        <p:spPr>
          <a:xfrm flipH="1">
            <a:off x="2821329" y="3692906"/>
            <a:ext cx="17280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Form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F930F7-BF83-4780-AA71-8DDA82E18694}"/>
              </a:ext>
            </a:extLst>
          </p:cNvPr>
          <p:cNvSpPr txBox="1"/>
          <p:nvPr/>
        </p:nvSpPr>
        <p:spPr>
          <a:xfrm flipH="1">
            <a:off x="9632822" y="3692907"/>
            <a:ext cx="172800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DB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F8D70E-7CF2-402E-BEA7-BD992DB162D7}"/>
              </a:ext>
            </a:extLst>
          </p:cNvPr>
          <p:cNvSpPr txBox="1"/>
          <p:nvPr/>
        </p:nvSpPr>
        <p:spPr>
          <a:xfrm flipH="1">
            <a:off x="4895930" y="3707849"/>
            <a:ext cx="223424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DataManager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A0BA96-17D5-4C14-8950-4B4659DB8F7A}"/>
              </a:ext>
            </a:extLst>
          </p:cNvPr>
          <p:cNvSpPr txBox="1"/>
          <p:nvPr/>
        </p:nvSpPr>
        <p:spPr>
          <a:xfrm flipH="1">
            <a:off x="7504275" y="3692906"/>
            <a:ext cx="172800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DBHelper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6510" y="289254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131214" y="4602741"/>
            <a:ext cx="82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719226" y="3323432"/>
            <a:ext cx="1728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</p:cNvCxnSpPr>
          <p:nvPr/>
        </p:nvCxnSpPr>
        <p:spPr>
          <a:xfrm flipH="1">
            <a:off x="9727474" y="4563322"/>
            <a:ext cx="163334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1">
            <a:extLst>
              <a:ext uri="{FF2B5EF4-FFF2-40B4-BE49-F238E27FC236}">
                <a16:creationId xmlns:a16="http://schemas.microsoft.com/office/drawing/2014/main" id="{96F98E22-9D26-49EC-8DA6-94267207D28C}"/>
              </a:ext>
            </a:extLst>
          </p:cNvPr>
          <p:cNvGrpSpPr/>
          <p:nvPr/>
        </p:nvGrpSpPr>
        <p:grpSpPr>
          <a:xfrm>
            <a:off x="719226" y="1063756"/>
            <a:ext cx="1814046" cy="676920"/>
            <a:chOff x="5121774" y="1719733"/>
            <a:chExt cx="1814046" cy="676920"/>
          </a:xfrm>
        </p:grpSpPr>
        <p:sp>
          <p:nvSpPr>
            <p:cNvPr id="61" name="Freeform: Shape 52">
              <a:extLst>
                <a:ext uri="{FF2B5EF4-FFF2-40B4-BE49-F238E27FC236}">
                  <a16:creationId xmlns:a16="http://schemas.microsoft.com/office/drawing/2014/main" id="{91DA0524-8482-4BF5-A5DC-451E4274F77D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6F82D4-EBD3-499B-A62C-785201AEC0A3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360795-B504-4C65-9D6D-F74B5EE5CC1F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실행 흐름</a:t>
              </a:r>
            </a:p>
          </p:txBody>
        </p:sp>
      </p:grpSp>
      <p:sp>
        <p:nvSpPr>
          <p:cNvPr id="6" name="Rectangle 7">
            <a:extLst>
              <a:ext uri="{FF2B5EF4-FFF2-40B4-BE49-F238E27FC236}">
                <a16:creationId xmlns:a16="http://schemas.microsoft.com/office/drawing/2014/main" id="{D2DE6BAA-C9F3-0CA1-BD99-E32C189949A4}"/>
              </a:ext>
            </a:extLst>
          </p:cNvPr>
          <p:cNvSpPr/>
          <p:nvPr/>
        </p:nvSpPr>
        <p:spPr>
          <a:xfrm rot="18900000">
            <a:off x="11101776" y="48357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6424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8" y="3493069"/>
            <a:ext cx="1990725" cy="1933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8" y="2447302"/>
            <a:ext cx="7888497" cy="1933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4070" y="552913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생성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2441275" y="3994031"/>
            <a:ext cx="1595887" cy="595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17652" y="47000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DBHelper</a:t>
            </a:r>
            <a:r>
              <a:rPr lang="ko-KR" altLang="en-US" dirty="0"/>
              <a:t>로 </a:t>
            </a:r>
            <a:r>
              <a:rPr lang="en-US" altLang="ko-KR" dirty="0"/>
              <a:t>DB</a:t>
            </a:r>
            <a:r>
              <a:rPr lang="ko-KR" altLang="en-US" dirty="0"/>
              <a:t>연결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67669B77-0ECA-5465-9980-72A6FC947A4B}"/>
              </a:ext>
            </a:extLst>
          </p:cNvPr>
          <p:cNvGrpSpPr/>
          <p:nvPr/>
        </p:nvGrpSpPr>
        <p:grpSpPr>
          <a:xfrm>
            <a:off x="574588" y="1166251"/>
            <a:ext cx="2526143" cy="676920"/>
            <a:chOff x="5121774" y="1719733"/>
            <a:chExt cx="2091606" cy="676920"/>
          </a:xfrm>
        </p:grpSpPr>
        <p:sp>
          <p:nvSpPr>
            <p:cNvPr id="5" name="Freeform: Shape 52">
              <a:extLst>
                <a:ext uri="{FF2B5EF4-FFF2-40B4-BE49-F238E27FC236}">
                  <a16:creationId xmlns:a16="http://schemas.microsoft.com/office/drawing/2014/main" id="{D2DD1CD3-17ED-CF23-13E3-EF388A0C9E81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14B123-AE0C-53A4-7167-7267803F5BA4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2FB812-E319-A2F1-33B4-752808CB23FF}"/>
                </a:ext>
              </a:extLst>
            </p:cNvPr>
            <p:cNvSpPr txBox="1"/>
            <p:nvPr/>
          </p:nvSpPr>
          <p:spPr>
            <a:xfrm>
              <a:off x="5826867" y="2058099"/>
              <a:ext cx="138651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DB 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생성 및 연결</a:t>
              </a:r>
            </a:p>
          </p:txBody>
        </p:sp>
      </p:grpSp>
      <p:sp>
        <p:nvSpPr>
          <p:cNvPr id="9" name="Rectangle 7">
            <a:extLst>
              <a:ext uri="{FF2B5EF4-FFF2-40B4-BE49-F238E27FC236}">
                <a16:creationId xmlns:a16="http://schemas.microsoft.com/office/drawing/2014/main" id="{8365CDB2-4C02-D818-3F6F-96983AAE8118}"/>
              </a:ext>
            </a:extLst>
          </p:cNvPr>
          <p:cNvSpPr/>
          <p:nvPr/>
        </p:nvSpPr>
        <p:spPr>
          <a:xfrm rot="18900000">
            <a:off x="11257781" y="456925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0412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946999"/>
            <a:ext cx="4524375" cy="2333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70" y="1471133"/>
            <a:ext cx="3012775" cy="24239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601" y="1498141"/>
            <a:ext cx="3397552" cy="23698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70" y="4026739"/>
            <a:ext cx="3009990" cy="26194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39" y="4026739"/>
            <a:ext cx="3250832" cy="2619472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H="1">
            <a:off x="3830130" y="2380891"/>
            <a:ext cx="1700240" cy="491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3989297" y="5330974"/>
            <a:ext cx="1493207" cy="956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9781" y="56934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테이블을 </a:t>
            </a:r>
            <a:r>
              <a:rPr lang="en-US" altLang="ko-KR" dirty="0"/>
              <a:t>get/set</a:t>
            </a:r>
            <a:r>
              <a:rPr lang="ko-KR" altLang="en-US" dirty="0"/>
              <a:t>을 통해 리스트로 저장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21766FC6-024E-058A-2358-C1843BA01FAD}"/>
              </a:ext>
            </a:extLst>
          </p:cNvPr>
          <p:cNvGrpSpPr/>
          <p:nvPr/>
        </p:nvGrpSpPr>
        <p:grpSpPr>
          <a:xfrm>
            <a:off x="295274" y="795234"/>
            <a:ext cx="2474052" cy="707698"/>
            <a:chOff x="5121774" y="1719733"/>
            <a:chExt cx="1814046" cy="707698"/>
          </a:xfrm>
        </p:grpSpPr>
        <p:sp>
          <p:nvSpPr>
            <p:cNvPr id="9" name="Freeform: Shape 52">
              <a:extLst>
                <a:ext uri="{FF2B5EF4-FFF2-40B4-BE49-F238E27FC236}">
                  <a16:creationId xmlns:a16="http://schemas.microsoft.com/office/drawing/2014/main" id="{7402CB08-DBF9-15EA-D103-2A9FFEB01207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7130-AB91-74F8-219F-EC5F23BF5B21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A0724-1116-59AC-2D18-7123262A436C}"/>
                </a:ext>
              </a:extLst>
            </p:cNvPr>
            <p:cNvSpPr txBox="1"/>
            <p:nvPr/>
          </p:nvSpPr>
          <p:spPr>
            <a:xfrm>
              <a:off x="5826867" y="1965766"/>
              <a:ext cx="1108953" cy="461665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테이블을 리스트로</a:t>
              </a:r>
            </a:p>
          </p:txBody>
        </p:sp>
      </p:grpSp>
      <p:sp>
        <p:nvSpPr>
          <p:cNvPr id="13" name="Rectangle 7">
            <a:extLst>
              <a:ext uri="{FF2B5EF4-FFF2-40B4-BE49-F238E27FC236}">
                <a16:creationId xmlns:a16="http://schemas.microsoft.com/office/drawing/2014/main" id="{EE83B575-7933-2AA8-2836-B21B7D275836}"/>
              </a:ext>
            </a:extLst>
          </p:cNvPr>
          <p:cNvSpPr/>
          <p:nvPr/>
        </p:nvSpPr>
        <p:spPr>
          <a:xfrm rot="18900000">
            <a:off x="11526367" y="321861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64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814046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/>
                  </a:solidFill>
                  <a:cs typeface="Arial" pitchFamily="34" charset="0"/>
                </a:rPr>
                <a:t>쿼리문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B6FE193-3726-B962-366E-A28472470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7" y="2079042"/>
            <a:ext cx="5267325" cy="4152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ABBE47-6658-D135-4003-7EB320E5AD94}"/>
              </a:ext>
            </a:extLst>
          </p:cNvPr>
          <p:cNvSpPr txBox="1"/>
          <p:nvPr/>
        </p:nvSpPr>
        <p:spPr>
          <a:xfrm>
            <a:off x="6422530" y="342900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를 연결하여 테이블의 데이터를 불러옴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32A01-87D5-5417-0981-2E73397B621C}"/>
              </a:ext>
            </a:extLst>
          </p:cNvPr>
          <p:cNvSpPr txBox="1"/>
          <p:nvPr/>
        </p:nvSpPr>
        <p:spPr>
          <a:xfrm>
            <a:off x="6422530" y="4911635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있는 </a:t>
            </a:r>
            <a:r>
              <a:rPr lang="en-US" altLang="ko-KR" dirty="0"/>
              <a:t>4</a:t>
            </a:r>
            <a:r>
              <a:rPr lang="ko-KR" altLang="en-US" dirty="0"/>
              <a:t>개의 테이블을 동일한 방식으로 연결</a:t>
            </a:r>
          </a:p>
        </p:txBody>
      </p:sp>
    </p:spTree>
    <p:extLst>
      <p:ext uri="{BB962C8B-B14F-4D97-AF65-F5344CB8AC3E}">
        <p14:creationId xmlns:p14="http://schemas.microsoft.com/office/powerpoint/2010/main" val="280180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814046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/>
                  </a:solidFill>
                  <a:cs typeface="Arial" pitchFamily="34" charset="0"/>
                </a:rPr>
                <a:t>쿼리문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00B69-6E30-A789-E048-B8B4AB52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988598"/>
            <a:ext cx="7087465" cy="33908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BC6318-8367-3724-E3DA-E155AB630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71" y="1988599"/>
            <a:ext cx="4038600" cy="339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DAA346-A739-B01F-E286-0D4D7AC8628F}"/>
              </a:ext>
            </a:extLst>
          </p:cNvPr>
          <p:cNvSpPr txBox="1"/>
          <p:nvPr/>
        </p:nvSpPr>
        <p:spPr>
          <a:xfrm>
            <a:off x="502147" y="5609578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데이터를 추가하기 위한 쿼리 메소드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9F127-A097-85AF-87F4-760EE1CD74CD}"/>
              </a:ext>
            </a:extLst>
          </p:cNvPr>
          <p:cNvSpPr txBox="1"/>
          <p:nvPr/>
        </p:nvSpPr>
        <p:spPr>
          <a:xfrm>
            <a:off x="8019845" y="5609578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에서 데이터를 삭제하기 위한 </a:t>
            </a:r>
            <a:endParaRPr lang="en-US" altLang="ko-KR" dirty="0"/>
          </a:p>
          <a:p>
            <a:r>
              <a:rPr lang="ko-KR" altLang="en-US" dirty="0"/>
              <a:t>쿼리 메소드</a:t>
            </a:r>
          </a:p>
        </p:txBody>
      </p:sp>
    </p:spTree>
    <p:extLst>
      <p:ext uri="{BB962C8B-B14F-4D97-AF65-F5344CB8AC3E}">
        <p14:creationId xmlns:p14="http://schemas.microsoft.com/office/powerpoint/2010/main" val="89762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  <a:endParaRPr lang="en-US" dirty="0"/>
          </a:p>
        </p:txBody>
      </p:sp>
      <p:grpSp>
        <p:nvGrpSpPr>
          <p:cNvPr id="12" name="Group 51">
            <a:extLst>
              <a:ext uri="{FF2B5EF4-FFF2-40B4-BE49-F238E27FC236}">
                <a16:creationId xmlns:a16="http://schemas.microsoft.com/office/drawing/2014/main" id="{01B345D0-0964-5895-BB2D-ADA24C7DCC09}"/>
              </a:ext>
            </a:extLst>
          </p:cNvPr>
          <p:cNvGrpSpPr/>
          <p:nvPr/>
        </p:nvGrpSpPr>
        <p:grpSpPr>
          <a:xfrm>
            <a:off x="323529" y="1063756"/>
            <a:ext cx="1814046" cy="676920"/>
            <a:chOff x="5121774" y="1719733"/>
            <a:chExt cx="1814046" cy="676920"/>
          </a:xfrm>
        </p:grpSpPr>
        <p:sp>
          <p:nvSpPr>
            <p:cNvPr id="13" name="Freeform: Shape 52">
              <a:extLst>
                <a:ext uri="{FF2B5EF4-FFF2-40B4-BE49-F238E27FC236}">
                  <a16:creationId xmlns:a16="http://schemas.microsoft.com/office/drawing/2014/main" id="{1E5C6E4A-12CB-F9C4-7176-51B808AB734E}"/>
                </a:ext>
              </a:extLst>
            </p:cNvPr>
            <p:cNvSpPr/>
            <p:nvPr/>
          </p:nvSpPr>
          <p:spPr>
            <a:xfrm>
              <a:off x="5121774" y="1719733"/>
              <a:ext cx="1759950" cy="648033"/>
            </a:xfrm>
            <a:custGeom>
              <a:avLst/>
              <a:gdLst>
                <a:gd name="connsiteX0" fmla="*/ 688470 w 1759950"/>
                <a:gd name="connsiteY0" fmla="*/ 0 h 648033"/>
                <a:gd name="connsiteX1" fmla="*/ 688470 w 1759950"/>
                <a:gd name="connsiteY1" fmla="*/ 317759 h 648033"/>
                <a:gd name="connsiteX2" fmla="*/ 1759950 w 1759950"/>
                <a:gd name="connsiteY2" fmla="*/ 317759 h 648033"/>
                <a:gd name="connsiteX3" fmla="*/ 1759950 w 1759950"/>
                <a:gd name="connsiteY3" fmla="*/ 648033 h 648033"/>
                <a:gd name="connsiteX4" fmla="*/ 0 w 1759950"/>
                <a:gd name="connsiteY4" fmla="*/ 648033 h 64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9950" h="648033">
                  <a:moveTo>
                    <a:pt x="688470" y="0"/>
                  </a:moveTo>
                  <a:lnTo>
                    <a:pt x="688470" y="317759"/>
                  </a:lnTo>
                  <a:lnTo>
                    <a:pt x="1759950" y="317759"/>
                  </a:lnTo>
                  <a:lnTo>
                    <a:pt x="1759950" y="648033"/>
                  </a:lnTo>
                  <a:lnTo>
                    <a:pt x="0" y="648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995962-4FC9-B552-6675-B2F11A6E74DA}"/>
                </a:ext>
              </a:extLst>
            </p:cNvPr>
            <p:cNvSpPr txBox="1"/>
            <p:nvPr/>
          </p:nvSpPr>
          <p:spPr>
            <a:xfrm>
              <a:off x="5300392" y="1996543"/>
              <a:ext cx="526476" cy="40011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30B484-9682-DBFD-62BC-DAC8B2E43DE8}"/>
                </a:ext>
              </a:extLst>
            </p:cNvPr>
            <p:cNvSpPr txBox="1"/>
            <p:nvPr/>
          </p:nvSpPr>
          <p:spPr>
            <a:xfrm>
              <a:off x="5826867" y="2058099"/>
              <a:ext cx="1108953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/>
                  </a:solidFill>
                  <a:cs typeface="Arial" pitchFamily="34" charset="0"/>
                </a:rPr>
                <a:t>쿼리문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7">
            <a:extLst>
              <a:ext uri="{FF2B5EF4-FFF2-40B4-BE49-F238E27FC236}">
                <a16:creationId xmlns:a16="http://schemas.microsoft.com/office/drawing/2014/main" id="{B343C8D2-D9A8-3105-D15E-E8A1FD5387DF}"/>
              </a:ext>
            </a:extLst>
          </p:cNvPr>
          <p:cNvSpPr/>
          <p:nvPr/>
        </p:nvSpPr>
        <p:spPr>
          <a:xfrm rot="18900000">
            <a:off x="11344866" y="27563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763FFB-1B3F-4996-6EB2-E8270701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1" y="1988599"/>
            <a:ext cx="4413048" cy="24544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15FD7D5-2CEF-2DF9-55DC-18AB91861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15" y="4064043"/>
            <a:ext cx="4418492" cy="24544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CB09E3-548B-117F-5B6B-3A8AD2A216E2}"/>
              </a:ext>
            </a:extLst>
          </p:cNvPr>
          <p:cNvSpPr txBox="1"/>
          <p:nvPr/>
        </p:nvSpPr>
        <p:spPr>
          <a:xfrm>
            <a:off x="5120970" y="1988599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에 저장된 데이터를 수정하기 위한 쿼리 메소드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변수를 통해 다양한 업데이트 쿼리 메소드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7A2AE97-EB21-0E1D-768A-CDFF6A9F4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03" y="3084833"/>
            <a:ext cx="3981450" cy="227647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3A70952-437C-AC3F-CF2C-3A1940D1C654}"/>
              </a:ext>
            </a:extLst>
          </p:cNvPr>
          <p:cNvCxnSpPr>
            <a:cxnSpLocks/>
          </p:cNvCxnSpPr>
          <p:nvPr/>
        </p:nvCxnSpPr>
        <p:spPr>
          <a:xfrm flipV="1">
            <a:off x="4801669" y="2714710"/>
            <a:ext cx="700506" cy="1349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BDEBB7-8E13-6F98-0238-9F606051E515}"/>
              </a:ext>
            </a:extLst>
          </p:cNvPr>
          <p:cNvSpPr txBox="1"/>
          <p:nvPr/>
        </p:nvSpPr>
        <p:spPr>
          <a:xfrm>
            <a:off x="8381824" y="550381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검색을 위한 쿼리 메소드</a:t>
            </a:r>
          </a:p>
        </p:txBody>
      </p:sp>
    </p:spTree>
    <p:extLst>
      <p:ext uri="{BB962C8B-B14F-4D97-AF65-F5344CB8AC3E}">
        <p14:creationId xmlns:p14="http://schemas.microsoft.com/office/powerpoint/2010/main" val="22673395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501</Words>
  <Application>Microsoft Office PowerPoint</Application>
  <PresentationFormat>와이드스크린</PresentationFormat>
  <Paragraphs>151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Arial Unicode MS</vt:lpstr>
      <vt:lpstr>맑은 고딕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KB</cp:lastModifiedBy>
  <cp:revision>92</cp:revision>
  <dcterms:created xsi:type="dcterms:W3CDTF">2020-01-20T05:08:25Z</dcterms:created>
  <dcterms:modified xsi:type="dcterms:W3CDTF">2022-09-23T00:57:11Z</dcterms:modified>
</cp:coreProperties>
</file>