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4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9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8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8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2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04502"/>
            <a:ext cx="10541726" cy="30697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개인 블로그 페이지 및 </a:t>
            </a:r>
            <a:r>
              <a:rPr lang="en-US" altLang="ko-KR" dirty="0" smtClean="0"/>
              <a:t>Following Page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411479"/>
            <a:ext cx="3448050" cy="628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65" y="411479"/>
            <a:ext cx="34480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4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450668"/>
            <a:ext cx="3448050" cy="6286500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0" y="104502"/>
            <a:ext cx="10541726" cy="306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각 블로그의 위치를 이용한 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구성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핀트레스트의 </a:t>
            </a:r>
            <a:r>
              <a:rPr lang="ko-KR" altLang="en-US" dirty="0" err="1" smtClean="0"/>
              <a:t>보드개념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267200" y="1458685"/>
            <a:ext cx="4432663" cy="2016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나머지 </a:t>
            </a:r>
            <a:r>
              <a:rPr lang="ko-KR" altLang="en-US" sz="2000" dirty="0" err="1" smtClean="0"/>
              <a:t>화면목록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블로그 검색화면</a:t>
            </a:r>
            <a:endParaRPr lang="en-US" altLang="ko-KR" sz="2000" dirty="0" smtClean="0"/>
          </a:p>
          <a:p>
            <a:r>
              <a:rPr lang="en-US" altLang="ko-KR" sz="2000" dirty="0" smtClean="0"/>
              <a:t>Following/</a:t>
            </a:r>
            <a:r>
              <a:rPr lang="en-US" altLang="ko-KR" sz="2000" dirty="0" err="1" smtClean="0"/>
              <a:t>Follwer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관리화면</a:t>
            </a:r>
            <a:endParaRPr lang="en-US" altLang="ko-KR" sz="2000" dirty="0" smtClean="0"/>
          </a:p>
          <a:p>
            <a:r>
              <a:rPr lang="ko-KR" altLang="en-US" sz="2000" dirty="0" smtClean="0"/>
              <a:t>개인 설정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연락처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비밀번호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페이지뷰</a:t>
            </a:r>
            <a:r>
              <a:rPr lang="ko-KR" altLang="en-US" sz="2000" dirty="0" smtClean="0"/>
              <a:t> 통계</a:t>
            </a:r>
            <a:r>
              <a:rPr lang="en-US" altLang="ko-KR" sz="2000" dirty="0" smtClean="0"/>
              <a:t>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809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chul kim</dc:creator>
  <cp:lastModifiedBy>chul kim</cp:lastModifiedBy>
  <cp:revision>3</cp:revision>
  <dcterms:created xsi:type="dcterms:W3CDTF">2016-10-05T08:54:44Z</dcterms:created>
  <dcterms:modified xsi:type="dcterms:W3CDTF">2016-10-05T09:31:34Z</dcterms:modified>
</cp:coreProperties>
</file>