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67" r:id="rId3"/>
    <p:sldId id="382" r:id="rId4"/>
    <p:sldId id="366" r:id="rId5"/>
    <p:sldId id="369" r:id="rId6"/>
    <p:sldId id="377" r:id="rId7"/>
    <p:sldId id="378" r:id="rId8"/>
    <p:sldId id="379" r:id="rId9"/>
    <p:sldId id="380" r:id="rId10"/>
    <p:sldId id="381" r:id="rId11"/>
    <p:sldId id="370" r:id="rId12"/>
    <p:sldId id="373" r:id="rId13"/>
    <p:sldId id="372" r:id="rId14"/>
    <p:sldId id="384" r:id="rId15"/>
    <p:sldId id="371" r:id="rId16"/>
    <p:sldId id="374" r:id="rId17"/>
    <p:sldId id="383" r:id="rId18"/>
    <p:sldId id="376" r:id="rId19"/>
    <p:sldId id="38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77" d="100"/>
          <a:sy n="77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8.xml"/><Relationship Id="rId3" Type="http://schemas.openxmlformats.org/officeDocument/2006/relationships/slide" Target="slide11.xml"/><Relationship Id="rId7" Type="http://schemas.openxmlformats.org/officeDocument/2006/relationships/slide" Target="slide10.xml"/><Relationship Id="rId12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6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Relationship Id="rId1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프로세스 설계서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5085184"/>
            <a:ext cx="0" cy="177281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6200000">
            <a:off x="-89077" y="5725314"/>
            <a:ext cx="1401277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1.1.3. Planning &lt;Manage lists&gt; Process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28990" y="2780928"/>
            <a:ext cx="2486021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1.1.1.1.2. 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Planning(+)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33369" y="3284984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1.1.3.1. Select Planning list to be managed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6481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1.1.3.2.1. Rename list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데이터 41"/>
          <p:cNvSpPr/>
          <p:nvPr/>
        </p:nvSpPr>
        <p:spPr>
          <a:xfrm>
            <a:off x="933369" y="393305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1.1.3.2. Rename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lsit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데이터 42"/>
          <p:cNvSpPr/>
          <p:nvPr/>
        </p:nvSpPr>
        <p:spPr>
          <a:xfrm>
            <a:off x="3455876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1.1.3.3. Select Option effects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순서도: 데이터 43"/>
          <p:cNvSpPr/>
          <p:nvPr/>
        </p:nvSpPr>
        <p:spPr>
          <a:xfrm>
            <a:off x="5978383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1.1.3.4. Delete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08769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1.1.3.3.1. Select options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08769" y="5159398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1.1.3.3.2. Appoint each option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31276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1.1.3.4.1. Click ‘delete’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3369" y="5733256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1.1.3.5.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꺾인 연결선 49"/>
          <p:cNvCxnSpPr>
            <a:stCxn id="36" idx="2"/>
            <a:endCxn id="42" idx="1"/>
          </p:cNvCxnSpPr>
          <p:nvPr/>
        </p:nvCxnSpPr>
        <p:spPr>
          <a:xfrm rot="5400000">
            <a:off x="3130727" y="2491783"/>
            <a:ext cx="360040" cy="25225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6" idx="2"/>
            <a:endCxn id="44" idx="1"/>
          </p:cNvCxnSpPr>
          <p:nvPr/>
        </p:nvCxnSpPr>
        <p:spPr>
          <a:xfrm rot="16200000" flipH="1">
            <a:off x="5652130" y="2492885"/>
            <a:ext cx="362246" cy="2522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6" idx="2"/>
            <a:endCxn id="43" idx="1"/>
          </p:cNvCxnSpPr>
          <p:nvPr/>
        </p:nvCxnSpPr>
        <p:spPr>
          <a:xfrm>
            <a:off x="4572000" y="3573016"/>
            <a:ext cx="0" cy="362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2" idx="4"/>
          </p:cNvCxnSpPr>
          <p:nvPr/>
        </p:nvCxnSpPr>
        <p:spPr>
          <a:xfrm>
            <a:off x="2049493" y="4437112"/>
            <a:ext cx="0" cy="2224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4"/>
            <a:endCxn id="45" idx="0"/>
          </p:cNvCxnSpPr>
          <p:nvPr/>
        </p:nvCxnSpPr>
        <p:spPr>
          <a:xfrm>
            <a:off x="4572000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4" idx="4"/>
            <a:endCxn id="47" idx="0"/>
          </p:cNvCxnSpPr>
          <p:nvPr/>
        </p:nvCxnSpPr>
        <p:spPr>
          <a:xfrm>
            <a:off x="7094507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46" idx="0"/>
          </p:cNvCxnSpPr>
          <p:nvPr/>
        </p:nvCxnSpPr>
        <p:spPr>
          <a:xfrm>
            <a:off x="4572000" y="4947566"/>
            <a:ext cx="0" cy="211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2"/>
            <a:endCxn id="48" idx="0"/>
          </p:cNvCxnSpPr>
          <p:nvPr/>
        </p:nvCxnSpPr>
        <p:spPr>
          <a:xfrm rot="16200000" flipH="1">
            <a:off x="2883011" y="4044267"/>
            <a:ext cx="785690" cy="2592288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4" idx="2"/>
            <a:endCxn id="48" idx="0"/>
          </p:cNvCxnSpPr>
          <p:nvPr/>
        </p:nvCxnSpPr>
        <p:spPr>
          <a:xfrm rot="5400000">
            <a:off x="5708840" y="4347587"/>
            <a:ext cx="248829" cy="2522508"/>
          </a:xfrm>
          <a:prstGeom prst="bentConnector3">
            <a:avLst>
              <a:gd name="adj1" fmla="val 40068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6" idx="2"/>
            <a:endCxn id="48" idx="0"/>
          </p:cNvCxnSpPr>
          <p:nvPr/>
        </p:nvCxnSpPr>
        <p:spPr>
          <a:xfrm>
            <a:off x="4572000" y="5447430"/>
            <a:ext cx="0" cy="2858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6" idx="2"/>
            <a:endCxn id="32" idx="0"/>
          </p:cNvCxnSpPr>
          <p:nvPr/>
        </p:nvCxnSpPr>
        <p:spPr>
          <a:xfrm rot="5400000">
            <a:off x="5714612" y="1331251"/>
            <a:ext cx="307066" cy="25922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2" idx="2"/>
            <a:endCxn id="36" idx="0"/>
          </p:cNvCxnSpPr>
          <p:nvPr/>
        </p:nvCxnSpPr>
        <p:spPr>
          <a:xfrm flipH="1">
            <a:off x="4572000" y="3032956"/>
            <a:ext cx="1" cy="252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31277" y="5196395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1.1.3.4.2. confirm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47" idx="2"/>
            <a:endCxn id="34" idx="0"/>
          </p:cNvCxnSpPr>
          <p:nvPr/>
        </p:nvCxnSpPr>
        <p:spPr>
          <a:xfrm>
            <a:off x="7094507" y="4947566"/>
            <a:ext cx="1" cy="2488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8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Soo-Post Process</a:t>
            </a:r>
            <a:endParaRPr lang="ko-KR" altLang="en-US" sz="3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stCxn id="22" idx="2"/>
            <a:endCxn id="16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2"/>
            <a:endCxn id="19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2"/>
            <a:endCxn id="17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7" idx="2"/>
            <a:endCxn id="30" idx="0"/>
          </p:cNvCxnSpPr>
          <p:nvPr/>
        </p:nvCxnSpPr>
        <p:spPr>
          <a:xfrm rot="5400000">
            <a:off x="3128871" y="1769847"/>
            <a:ext cx="568602" cy="2317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7" idx="2"/>
            <a:endCxn id="31" idx="0"/>
          </p:cNvCxnSpPr>
          <p:nvPr/>
        </p:nvCxnSpPr>
        <p:spPr>
          <a:xfrm rot="5400000">
            <a:off x="4287699" y="2928675"/>
            <a:ext cx="568602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336241" y="321297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53898" y="321297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71555" y="3212977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 Share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꺾인 연결선 7"/>
          <p:cNvCxnSpPr>
            <a:stCxn id="17" idx="2"/>
            <a:endCxn id="18" idx="0"/>
          </p:cNvCxnSpPr>
          <p:nvPr/>
        </p:nvCxnSpPr>
        <p:spPr>
          <a:xfrm rot="16200000" flipH="1">
            <a:off x="5446527" y="1769846"/>
            <a:ext cx="568603" cy="23176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1.2.1. Soo-Post &lt;New Post&gt; Process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538" y="1171677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49280"/>
            <a:ext cx="9144000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(*) Any factor of Post Screen: location, Image, Writing, Tag,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Etc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5570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3898" y="213285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21" idx="2"/>
            <a:endCxn id="13" idx="0"/>
          </p:cNvCxnSpPr>
          <p:nvPr/>
        </p:nvCxnSpPr>
        <p:spPr>
          <a:xfrm rot="5400000">
            <a:off x="2348078" y="1129319"/>
            <a:ext cx="529131" cy="147794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5570" y="301495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1.2.1.1. Soo-Post Click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5570" y="378903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619672" y="4437111"/>
            <a:ext cx="2752334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at least 1(*)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10082" y="452712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9" idx="3"/>
            <a:endCxn id="30" idx="1"/>
          </p:cNvCxnSpPr>
          <p:nvPr/>
        </p:nvCxnSpPr>
        <p:spPr>
          <a:xfrm>
            <a:off x="4372006" y="4653135"/>
            <a:ext cx="9380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7" idx="2"/>
            <a:endCxn id="9" idx="0"/>
          </p:cNvCxnSpPr>
          <p:nvPr/>
        </p:nvCxnSpPr>
        <p:spPr>
          <a:xfrm rot="16200000" flipH="1">
            <a:off x="2236733" y="3678005"/>
            <a:ext cx="396044" cy="11221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9" idx="2"/>
            <a:endCxn id="27" idx="1"/>
          </p:cNvCxnSpPr>
          <p:nvPr/>
        </p:nvCxnSpPr>
        <p:spPr>
          <a:xfrm rot="5400000" flipH="1">
            <a:off x="1498652" y="3371972"/>
            <a:ext cx="954106" cy="2040269"/>
          </a:xfrm>
          <a:prstGeom prst="bentConnector4">
            <a:avLst>
              <a:gd name="adj1" fmla="val -23960"/>
              <a:gd name="adj2" fmla="val 1112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2006" y="443711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7604" y="48691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7" name="직선 화살표 연결선 36"/>
          <p:cNvCxnSpPr>
            <a:stCxn id="13" idx="2"/>
            <a:endCxn id="22" idx="0"/>
          </p:cNvCxnSpPr>
          <p:nvPr/>
        </p:nvCxnSpPr>
        <p:spPr>
          <a:xfrm>
            <a:off x="1873672" y="2492896"/>
            <a:ext cx="0" cy="52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2"/>
            <a:endCxn id="27" idx="0"/>
          </p:cNvCxnSpPr>
          <p:nvPr/>
        </p:nvCxnSpPr>
        <p:spPr>
          <a:xfrm>
            <a:off x="1873672" y="3266982"/>
            <a:ext cx="0" cy="522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1" idx="2"/>
            <a:endCxn id="14" idx="0"/>
          </p:cNvCxnSpPr>
          <p:nvPr/>
        </p:nvCxnSpPr>
        <p:spPr>
          <a:xfrm rot="16200000" flipH="1">
            <a:off x="3697242" y="1258097"/>
            <a:ext cx="529131" cy="12203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300192" y="213380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 Share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1" idx="2"/>
            <a:endCxn id="23" idx="0"/>
          </p:cNvCxnSpPr>
          <p:nvPr/>
        </p:nvCxnSpPr>
        <p:spPr>
          <a:xfrm rot="16200000" flipH="1">
            <a:off x="5019914" y="-64575"/>
            <a:ext cx="530081" cy="38666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1.2.2. Soo-Post &lt;Edit Post&gt; Process</a:t>
            </a:r>
            <a:endParaRPr lang="ko-KR" altLang="en-US" sz="3600" b="1" dirty="0"/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(**) </a:t>
            </a:r>
            <a:r>
              <a:rPr lang="en-US" altLang="ko-KR" sz="1100" dirty="0">
                <a:solidFill>
                  <a:schemeClr val="tx1"/>
                </a:solidFill>
              </a:rPr>
              <a:t>Edit </a:t>
            </a:r>
            <a:r>
              <a:rPr lang="en-US" altLang="ko-KR" sz="1100" dirty="0" smtClean="0">
                <a:solidFill>
                  <a:schemeClr val="tx1"/>
                </a:solidFill>
              </a:rPr>
              <a:t>Mode: Soo-Post Edit -&gt; Modify, Delete (compare)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</a:rPr>
              <a:t> Edit -&gt; Move, Delete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514" y="296094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514" y="375303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1.2.2.2. search Post by 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514" y="442202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1.2.2.3.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514" y="5035307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1.2.2.4.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2627785" y="3039599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Modify?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28" idx="2"/>
            <a:endCxn id="29" idx="0"/>
          </p:cNvCxnSpPr>
          <p:nvPr/>
        </p:nvCxnSpPr>
        <p:spPr>
          <a:xfrm>
            <a:off x="1275616" y="3212976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1" idx="0"/>
          </p:cNvCxnSpPr>
          <p:nvPr/>
        </p:nvCxnSpPr>
        <p:spPr>
          <a:xfrm>
            <a:off x="1275616" y="4005064"/>
            <a:ext cx="0" cy="41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275616" y="4674056"/>
            <a:ext cx="0" cy="3612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2"/>
            <a:endCxn id="76" idx="0"/>
          </p:cNvCxnSpPr>
          <p:nvPr/>
        </p:nvCxnSpPr>
        <p:spPr>
          <a:xfrm flipH="1">
            <a:off x="3592463" y="3471647"/>
            <a:ext cx="1" cy="8095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2" idx="3"/>
            <a:endCxn id="41" idx="1"/>
          </p:cNvCxnSpPr>
          <p:nvPr/>
        </p:nvCxnSpPr>
        <p:spPr>
          <a:xfrm flipV="1">
            <a:off x="2193718" y="3255623"/>
            <a:ext cx="434067" cy="19056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7093200" y="4322242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887254" y="312960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1.2.2.5.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Modify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41" idx="3"/>
            <a:endCxn id="68" idx="1"/>
          </p:cNvCxnSpPr>
          <p:nvPr/>
        </p:nvCxnSpPr>
        <p:spPr>
          <a:xfrm>
            <a:off x="4557142" y="3255623"/>
            <a:ext cx="330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/>
          <p:cNvSpPr/>
          <p:nvPr/>
        </p:nvSpPr>
        <p:spPr>
          <a:xfrm>
            <a:off x="2627784" y="4281205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Delete?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63173" y="301037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92462" y="348514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887254" y="4371215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1.2.2.6.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7090673" y="3080636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화살표 연결선 94"/>
          <p:cNvCxnSpPr>
            <a:stCxn id="68" idx="3"/>
            <a:endCxn id="93" idx="1"/>
          </p:cNvCxnSpPr>
          <p:nvPr/>
        </p:nvCxnSpPr>
        <p:spPr>
          <a:xfrm>
            <a:off x="6723458" y="3255623"/>
            <a:ext cx="367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939482" y="373320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3" idx="2"/>
            <a:endCxn id="98" idx="0"/>
          </p:cNvCxnSpPr>
          <p:nvPr/>
        </p:nvCxnSpPr>
        <p:spPr>
          <a:xfrm>
            <a:off x="7857584" y="3430610"/>
            <a:ext cx="0" cy="302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857584" y="343703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283011" y="29090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꺾인 연결선 109"/>
          <p:cNvCxnSpPr>
            <a:stCxn id="93" idx="3"/>
            <a:endCxn id="31" idx="1"/>
          </p:cNvCxnSpPr>
          <p:nvPr/>
        </p:nvCxnSpPr>
        <p:spPr>
          <a:xfrm flipH="1">
            <a:off x="357514" y="3255623"/>
            <a:ext cx="8266980" cy="1292419"/>
          </a:xfrm>
          <a:prstGeom prst="bentConnector5">
            <a:avLst>
              <a:gd name="adj1" fmla="val -2765"/>
              <a:gd name="adj2" fmla="val 214708"/>
              <a:gd name="adj3" fmla="val 10276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2" idx="3"/>
            <a:endCxn id="67" idx="1"/>
          </p:cNvCxnSpPr>
          <p:nvPr/>
        </p:nvCxnSpPr>
        <p:spPr>
          <a:xfrm>
            <a:off x="6723458" y="4497229"/>
            <a:ext cx="369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6" idx="3"/>
            <a:endCxn id="92" idx="1"/>
          </p:cNvCxnSpPr>
          <p:nvPr/>
        </p:nvCxnSpPr>
        <p:spPr>
          <a:xfrm>
            <a:off x="4557141" y="4497229"/>
            <a:ext cx="3301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76" idx="2"/>
            <a:endCxn id="31" idx="1"/>
          </p:cNvCxnSpPr>
          <p:nvPr/>
        </p:nvCxnSpPr>
        <p:spPr>
          <a:xfrm rot="5400000" flipH="1">
            <a:off x="1892383" y="3013174"/>
            <a:ext cx="165211" cy="3234949"/>
          </a:xfrm>
          <a:prstGeom prst="bentConnector4">
            <a:avLst>
              <a:gd name="adj1" fmla="val -791869"/>
              <a:gd name="adj2" fmla="val 10706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3592464" y="47184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496457" y="425967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39481" y="504918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1.2.2.7. Confirm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67" idx="2"/>
            <a:endCxn id="123" idx="0"/>
          </p:cNvCxnSpPr>
          <p:nvPr/>
        </p:nvCxnSpPr>
        <p:spPr>
          <a:xfrm flipH="1">
            <a:off x="7857583" y="4672216"/>
            <a:ext cx="2528" cy="37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884368" y="47092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309795" y="4181338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3" name="꺾인 연결선 132"/>
          <p:cNvCxnSpPr>
            <a:stCxn id="67" idx="3"/>
            <a:endCxn id="31" idx="1"/>
          </p:cNvCxnSpPr>
          <p:nvPr/>
        </p:nvCxnSpPr>
        <p:spPr>
          <a:xfrm flipH="1">
            <a:off x="357514" y="4497229"/>
            <a:ext cx="8269507" cy="50813"/>
          </a:xfrm>
          <a:prstGeom prst="bentConnector5">
            <a:avLst>
              <a:gd name="adj1" fmla="val -2764"/>
              <a:gd name="adj2" fmla="val 3009362"/>
              <a:gd name="adj3" fmla="val 1027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107504" y="836712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5536" y="1797891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93864" y="1797891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Post(**)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꺾인 연결선 53"/>
          <p:cNvCxnSpPr>
            <a:stCxn id="51" idx="2"/>
            <a:endCxn id="52" idx="0"/>
          </p:cNvCxnSpPr>
          <p:nvPr/>
        </p:nvCxnSpPr>
        <p:spPr>
          <a:xfrm rot="5400000">
            <a:off x="1788044" y="794354"/>
            <a:ext cx="529131" cy="147794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1" idx="2"/>
            <a:endCxn id="53" idx="0"/>
          </p:cNvCxnSpPr>
          <p:nvPr/>
        </p:nvCxnSpPr>
        <p:spPr>
          <a:xfrm rot="16200000" flipH="1">
            <a:off x="3137208" y="923132"/>
            <a:ext cx="529131" cy="12203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53" idx="2"/>
            <a:endCxn id="28" idx="0"/>
          </p:cNvCxnSpPr>
          <p:nvPr/>
        </p:nvCxnSpPr>
        <p:spPr>
          <a:xfrm rot="5400000">
            <a:off x="2242283" y="1191264"/>
            <a:ext cx="803017" cy="273635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942009" y="558924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1.2.2.8.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123" idx="2"/>
            <a:endCxn id="47" idx="0"/>
          </p:cNvCxnSpPr>
          <p:nvPr/>
        </p:nvCxnSpPr>
        <p:spPr>
          <a:xfrm>
            <a:off x="7857583" y="5301208"/>
            <a:ext cx="2528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732598" y="1797891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 Share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51" idx="2"/>
            <a:endCxn id="57" idx="0"/>
          </p:cNvCxnSpPr>
          <p:nvPr/>
        </p:nvCxnSpPr>
        <p:spPr>
          <a:xfrm rot="16200000" flipH="1">
            <a:off x="4456575" y="-396235"/>
            <a:ext cx="529131" cy="3859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3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1.2.3. Soo-Post &lt;Share&gt;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56" name="직사각형 55"/>
          <p:cNvSpPr/>
          <p:nvPr/>
        </p:nvSpPr>
        <p:spPr>
          <a:xfrm>
            <a:off x="1622753" y="2917482"/>
            <a:ext cx="230117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1.2.3.1. Scrap other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32040" y="2917482"/>
            <a:ext cx="230117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1.2.3.2. Share my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꺾인 연결선 12"/>
          <p:cNvCxnSpPr>
            <a:stCxn id="75" idx="2"/>
            <a:endCxn id="57" idx="0"/>
          </p:cNvCxnSpPr>
          <p:nvPr/>
        </p:nvCxnSpPr>
        <p:spPr>
          <a:xfrm rot="5400000">
            <a:off x="6198112" y="2225936"/>
            <a:ext cx="576063" cy="80702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5" idx="2"/>
            <a:endCxn id="56" idx="0"/>
          </p:cNvCxnSpPr>
          <p:nvPr/>
        </p:nvCxnSpPr>
        <p:spPr>
          <a:xfrm rot="5400000">
            <a:off x="4543468" y="571292"/>
            <a:ext cx="576063" cy="41163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887924" y="98072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70"/>
          <p:cNvCxnSpPr>
            <a:stCxn id="61" idx="2"/>
            <a:endCxn id="73" idx="0"/>
          </p:cNvCxnSpPr>
          <p:nvPr/>
        </p:nvCxnSpPr>
        <p:spPr>
          <a:xfrm rot="5400000">
            <a:off x="3128871" y="538249"/>
            <a:ext cx="568602" cy="2317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1" idx="2"/>
            <a:endCxn id="74" idx="0"/>
          </p:cNvCxnSpPr>
          <p:nvPr/>
        </p:nvCxnSpPr>
        <p:spPr>
          <a:xfrm rot="5400000">
            <a:off x="4287699" y="1697077"/>
            <a:ext cx="568602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336241" y="1981378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53898" y="1981378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71555" y="1981379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 Share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꺾인 연결선 78"/>
          <p:cNvCxnSpPr>
            <a:stCxn id="61" idx="2"/>
            <a:endCxn id="75" idx="0"/>
          </p:cNvCxnSpPr>
          <p:nvPr/>
        </p:nvCxnSpPr>
        <p:spPr>
          <a:xfrm rot="16200000" flipH="1">
            <a:off x="5446527" y="538248"/>
            <a:ext cx="568603" cy="23176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67544" y="3681028"/>
            <a:ext cx="227285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1.2.3.1.1. Timeline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Tab(following)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2798" y="3681028"/>
            <a:ext cx="1607196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1.2.3.1.1.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Search 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2753" y="4365104"/>
            <a:ext cx="2301176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1.2.3.1.2. Select post scrapping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21412" y="5047456"/>
            <a:ext cx="2301176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1.2.3.1.3.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finish. See timeline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56" idx="2"/>
            <a:endCxn id="80" idx="0"/>
          </p:cNvCxnSpPr>
          <p:nvPr/>
        </p:nvCxnSpPr>
        <p:spPr>
          <a:xfrm flipH="1">
            <a:off x="1603971" y="3277522"/>
            <a:ext cx="1169370" cy="4035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6" idx="2"/>
            <a:endCxn id="17" idx="0"/>
          </p:cNvCxnSpPr>
          <p:nvPr/>
        </p:nvCxnSpPr>
        <p:spPr>
          <a:xfrm>
            <a:off x="2773341" y="3277522"/>
            <a:ext cx="923055" cy="4035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0" idx="2"/>
            <a:endCxn id="18" idx="0"/>
          </p:cNvCxnSpPr>
          <p:nvPr/>
        </p:nvCxnSpPr>
        <p:spPr>
          <a:xfrm>
            <a:off x="1603971" y="3933056"/>
            <a:ext cx="116937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7" idx="2"/>
            <a:endCxn id="18" idx="0"/>
          </p:cNvCxnSpPr>
          <p:nvPr/>
        </p:nvCxnSpPr>
        <p:spPr>
          <a:xfrm flipH="1">
            <a:off x="2773341" y="3933056"/>
            <a:ext cx="923055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8" idx="2"/>
            <a:endCxn id="19" idx="0"/>
          </p:cNvCxnSpPr>
          <p:nvPr/>
        </p:nvCxnSpPr>
        <p:spPr>
          <a:xfrm>
            <a:off x="2773341" y="4617132"/>
            <a:ext cx="1798659" cy="4303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32040" y="4365104"/>
            <a:ext cx="2301176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1.2.3.2.2. Select post sharing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2173" y="3681028"/>
            <a:ext cx="1946052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1.2.3.2.1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Timeline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09220" y="3681028"/>
            <a:ext cx="1967236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1.2.3.2.1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Search post by 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>
            <a:stCxn id="57" idx="2"/>
            <a:endCxn id="34" idx="0"/>
          </p:cNvCxnSpPr>
          <p:nvPr/>
        </p:nvCxnSpPr>
        <p:spPr>
          <a:xfrm flipH="1">
            <a:off x="5615199" y="3277522"/>
            <a:ext cx="467429" cy="4035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7" idx="2"/>
            <a:endCxn id="35" idx="0"/>
          </p:cNvCxnSpPr>
          <p:nvPr/>
        </p:nvCxnSpPr>
        <p:spPr>
          <a:xfrm>
            <a:off x="6082628" y="3277522"/>
            <a:ext cx="1610210" cy="4035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4" idx="2"/>
            <a:endCxn id="30" idx="0"/>
          </p:cNvCxnSpPr>
          <p:nvPr/>
        </p:nvCxnSpPr>
        <p:spPr>
          <a:xfrm>
            <a:off x="5615199" y="3933056"/>
            <a:ext cx="467429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5" idx="2"/>
            <a:endCxn id="30" idx="0"/>
          </p:cNvCxnSpPr>
          <p:nvPr/>
        </p:nvCxnSpPr>
        <p:spPr>
          <a:xfrm flipH="1">
            <a:off x="6082628" y="3933056"/>
            <a:ext cx="161021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2"/>
            <a:endCxn id="19" idx="0"/>
          </p:cNvCxnSpPr>
          <p:nvPr/>
        </p:nvCxnSpPr>
        <p:spPr>
          <a:xfrm flipH="1">
            <a:off x="4572000" y="4617132"/>
            <a:ext cx="1510628" cy="4303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1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1.3.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cxnSp>
        <p:nvCxnSpPr>
          <p:cNvPr id="3" name="꺾인 연결선 2"/>
          <p:cNvCxnSpPr>
            <a:stCxn id="39" idx="2"/>
            <a:endCxn id="16" idx="0"/>
          </p:cNvCxnSpPr>
          <p:nvPr/>
        </p:nvCxnSpPr>
        <p:spPr>
          <a:xfrm rot="5400000">
            <a:off x="3757876" y="513323"/>
            <a:ext cx="843315" cy="51054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39" idx="2"/>
            <a:endCxn id="17" idx="0"/>
          </p:cNvCxnSpPr>
          <p:nvPr/>
        </p:nvCxnSpPr>
        <p:spPr>
          <a:xfrm rot="5400000">
            <a:off x="4739601" y="1495048"/>
            <a:ext cx="843315" cy="31419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9" idx="2"/>
            <a:endCxn id="19" idx="0"/>
          </p:cNvCxnSpPr>
          <p:nvPr/>
        </p:nvCxnSpPr>
        <p:spPr>
          <a:xfrm rot="5400000">
            <a:off x="5721326" y="2476773"/>
            <a:ext cx="843315" cy="11785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꺾인 연결선 41"/>
          <p:cNvCxnSpPr>
            <a:stCxn id="41" idx="2"/>
            <a:endCxn id="37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1" idx="2"/>
            <a:endCxn id="39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1" idx="2"/>
            <a:endCxn id="38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17724" y="3487688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81174" y="3487688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4624" y="3487688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8075" y="3467837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1.3.4. Share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꺾인 연결선 14"/>
          <p:cNvCxnSpPr>
            <a:stCxn id="39" idx="2"/>
            <a:endCxn id="18" idx="0"/>
          </p:cNvCxnSpPr>
          <p:nvPr/>
        </p:nvCxnSpPr>
        <p:spPr>
          <a:xfrm rot="16200000" flipH="1">
            <a:off x="6712976" y="2663637"/>
            <a:ext cx="823464" cy="7849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1.3.1</a:t>
            </a:r>
            <a:r>
              <a:rPr lang="en-US" altLang="ko-KR" sz="3600" b="1" dirty="0"/>
              <a:t>.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 &lt;New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&gt;Process</a:t>
            </a:r>
            <a:endParaRPr lang="ko-KR" altLang="en-US" sz="36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75479" y="2636913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63691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4219" y="3176972"/>
            <a:ext cx="237626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1.3.1.1.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15" idx="2"/>
            <a:endCxn id="60" idx="0"/>
          </p:cNvCxnSpPr>
          <p:nvPr/>
        </p:nvCxnSpPr>
        <p:spPr>
          <a:xfrm flipH="1">
            <a:off x="2282350" y="3429000"/>
            <a:ext cx="1" cy="281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35" idx="2"/>
            <a:endCxn id="14" idx="0"/>
          </p:cNvCxnSpPr>
          <p:nvPr/>
        </p:nvCxnSpPr>
        <p:spPr>
          <a:xfrm rot="5400000">
            <a:off x="1110192" y="2120279"/>
            <a:ext cx="648072" cy="3851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35" idx="2"/>
            <a:endCxn id="13" idx="0"/>
          </p:cNvCxnSpPr>
          <p:nvPr/>
        </p:nvCxnSpPr>
        <p:spPr>
          <a:xfrm rot="16200000" flipH="1">
            <a:off x="2186167" y="1429498"/>
            <a:ext cx="648073" cy="17667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4" idx="2"/>
            <a:endCxn id="15" idx="0"/>
          </p:cNvCxnSpPr>
          <p:nvPr/>
        </p:nvCxnSpPr>
        <p:spPr>
          <a:xfrm>
            <a:off x="1241630" y="2888940"/>
            <a:ext cx="1040721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3" idx="2"/>
            <a:endCxn id="15" idx="0"/>
          </p:cNvCxnSpPr>
          <p:nvPr/>
        </p:nvCxnSpPr>
        <p:spPr>
          <a:xfrm flipH="1">
            <a:off x="2282351" y="2888941"/>
            <a:ext cx="1111230" cy="2880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401870" y="830594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1235086" y="3710282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64247" y="4431781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1.3.1.3.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직선 화살표 연결선 63"/>
          <p:cNvCxnSpPr>
            <a:stCxn id="60" idx="3"/>
            <a:endCxn id="70" idx="1"/>
          </p:cNvCxnSpPr>
          <p:nvPr/>
        </p:nvCxnSpPr>
        <p:spPr>
          <a:xfrm>
            <a:off x="3329613" y="3926306"/>
            <a:ext cx="8270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62" idx="0"/>
          </p:cNvCxnSpPr>
          <p:nvPr/>
        </p:nvCxnSpPr>
        <p:spPr>
          <a:xfrm>
            <a:off x="2282350" y="4142330"/>
            <a:ext cx="0" cy="2894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256706" y="369290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56927" y="416767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56665" y="3789632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6596453" y="4955261"/>
            <a:ext cx="1865232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Add Post to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/>
          <p:cNvCxnSpPr>
            <a:stCxn id="79" idx="2"/>
            <a:endCxn id="87" idx="0"/>
          </p:cNvCxnSpPr>
          <p:nvPr/>
        </p:nvCxnSpPr>
        <p:spPr>
          <a:xfrm>
            <a:off x="7529069" y="5387309"/>
            <a:ext cx="1" cy="3404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360684" y="51712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555944" y="534151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610967" y="3772251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1.3.1.6.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610967" y="5727778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1.3.1.7.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10967" y="4431781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1.3.1.4. Confirm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86" idx="0"/>
          </p:cNvCxnSpPr>
          <p:nvPr/>
        </p:nvCxnSpPr>
        <p:spPr>
          <a:xfrm rot="16200000" flipV="1">
            <a:off x="3758251" y="1431"/>
            <a:ext cx="1639395" cy="59022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3766803" y="4361785"/>
            <a:ext cx="2615928" cy="41333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Soo-Post contain location?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038721" y="4307104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168010" y="4781874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2" name="직선 화살표 연결선 91"/>
          <p:cNvCxnSpPr>
            <a:endCxn id="89" idx="0"/>
          </p:cNvCxnSpPr>
          <p:nvPr/>
        </p:nvCxnSpPr>
        <p:spPr>
          <a:xfrm flipH="1">
            <a:off x="5074767" y="4149080"/>
            <a:ext cx="2" cy="212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156666" y="5140379"/>
            <a:ext cx="1836204" cy="383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1.3.1.5. Appoint location to 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/>
          <p:cNvCxnSpPr>
            <a:stCxn id="89" idx="2"/>
            <a:endCxn id="95" idx="0"/>
          </p:cNvCxnSpPr>
          <p:nvPr/>
        </p:nvCxnSpPr>
        <p:spPr>
          <a:xfrm>
            <a:off x="5074767" y="4775124"/>
            <a:ext cx="1" cy="3652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9" idx="3"/>
            <a:endCxn id="88" idx="1"/>
          </p:cNvCxnSpPr>
          <p:nvPr/>
        </p:nvCxnSpPr>
        <p:spPr>
          <a:xfrm>
            <a:off x="6382731" y="4568455"/>
            <a:ext cx="2282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5" idx="3"/>
            <a:endCxn id="88" idx="1"/>
          </p:cNvCxnSpPr>
          <p:nvPr/>
        </p:nvCxnSpPr>
        <p:spPr>
          <a:xfrm flipV="1">
            <a:off x="5992870" y="4568455"/>
            <a:ext cx="618097" cy="763478"/>
          </a:xfrm>
          <a:prstGeom prst="bentConnector3">
            <a:avLst>
              <a:gd name="adj1" fmla="val 71991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88" idx="2"/>
            <a:endCxn id="79" idx="0"/>
          </p:cNvCxnSpPr>
          <p:nvPr/>
        </p:nvCxnSpPr>
        <p:spPr>
          <a:xfrm flipH="1">
            <a:off x="7529069" y="4705128"/>
            <a:ext cx="1" cy="2501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79" idx="3"/>
            <a:endCxn id="86" idx="3"/>
          </p:cNvCxnSpPr>
          <p:nvPr/>
        </p:nvCxnSpPr>
        <p:spPr>
          <a:xfrm flipH="1" flipV="1">
            <a:off x="8447172" y="3908925"/>
            <a:ext cx="14513" cy="1262360"/>
          </a:xfrm>
          <a:prstGeom prst="bentConnector3">
            <a:avLst>
              <a:gd name="adj1" fmla="val -157514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2" idx="3"/>
            <a:endCxn id="89" idx="1"/>
          </p:cNvCxnSpPr>
          <p:nvPr/>
        </p:nvCxnSpPr>
        <p:spPr>
          <a:xfrm>
            <a:off x="3200452" y="4568455"/>
            <a:ext cx="5663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717724" y="1556792"/>
            <a:ext cx="181820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68117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64462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608075" y="1536941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1.3.4. Share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3" name="꺾인 연결선 142"/>
          <p:cNvCxnSpPr>
            <a:stCxn id="55" idx="2"/>
            <a:endCxn id="135" idx="0"/>
          </p:cNvCxnSpPr>
          <p:nvPr/>
        </p:nvCxnSpPr>
        <p:spPr>
          <a:xfrm rot="5400000">
            <a:off x="2952338" y="-62870"/>
            <a:ext cx="294150" cy="29451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55" idx="2"/>
            <a:endCxn id="137" idx="0"/>
          </p:cNvCxnSpPr>
          <p:nvPr/>
        </p:nvCxnSpPr>
        <p:spPr>
          <a:xfrm rot="16200000" flipH="1">
            <a:off x="4915787" y="918854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55" idx="2"/>
            <a:endCxn id="138" idx="0"/>
          </p:cNvCxnSpPr>
          <p:nvPr/>
        </p:nvCxnSpPr>
        <p:spPr>
          <a:xfrm rot="16200000" flipH="1">
            <a:off x="5907439" y="-72797"/>
            <a:ext cx="274299" cy="2945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55" idx="2"/>
            <a:endCxn id="136" idx="0"/>
          </p:cNvCxnSpPr>
          <p:nvPr/>
        </p:nvCxnSpPr>
        <p:spPr>
          <a:xfrm rot="5400000">
            <a:off x="3934063" y="918855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1.3.2.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&lt;Edit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&gt; Process</a:t>
            </a:r>
            <a:endParaRPr lang="ko-KR" altLang="en-US" sz="3600" b="1" dirty="0"/>
          </a:p>
        </p:txBody>
      </p:sp>
      <p:sp>
        <p:nvSpPr>
          <p:cNvPr id="48" name="직사각형 47"/>
          <p:cNvSpPr/>
          <p:nvPr/>
        </p:nvSpPr>
        <p:spPr>
          <a:xfrm>
            <a:off x="0" y="6165304"/>
            <a:ext cx="9144000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(***)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</a:rPr>
              <a:t> Edit Mode: </a:t>
            </a:r>
            <a:r>
              <a:rPr lang="en-US" altLang="ko-KR" sz="1100" dirty="0" err="1">
                <a:solidFill>
                  <a:schemeClr val="tx1"/>
                </a:solidFill>
              </a:rPr>
              <a:t>SooPing</a:t>
            </a:r>
            <a:r>
              <a:rPr lang="en-US" altLang="ko-KR" sz="1100" dirty="0">
                <a:solidFill>
                  <a:schemeClr val="tx1"/>
                </a:solidFill>
              </a:rPr>
              <a:t> Edit -&gt; Move, </a:t>
            </a:r>
            <a:r>
              <a:rPr lang="en-US" altLang="ko-KR" sz="11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compare) Soo-Post </a:t>
            </a:r>
            <a:r>
              <a:rPr lang="en-US" altLang="ko-KR" sz="1100" dirty="0">
                <a:solidFill>
                  <a:schemeClr val="tx1"/>
                </a:solidFill>
              </a:rPr>
              <a:t>Edit -&gt; Modify, </a:t>
            </a:r>
            <a:r>
              <a:rPr lang="en-US" altLang="ko-KR" sz="1100" dirty="0" smtClean="0">
                <a:solidFill>
                  <a:schemeClr val="tx1"/>
                </a:solidFill>
              </a:rPr>
              <a:t>Delete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7514" y="315296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1.3.2.1.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Screen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514" y="384904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514" y="454512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1.3.2.3.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52" idx="2"/>
            <a:endCxn id="55" idx="0"/>
          </p:cNvCxnSpPr>
          <p:nvPr/>
        </p:nvCxnSpPr>
        <p:spPr>
          <a:xfrm>
            <a:off x="1275616" y="3404997"/>
            <a:ext cx="0" cy="44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2"/>
            <a:endCxn id="62" idx="0"/>
          </p:cNvCxnSpPr>
          <p:nvPr/>
        </p:nvCxnSpPr>
        <p:spPr>
          <a:xfrm>
            <a:off x="1275616" y="4101074"/>
            <a:ext cx="0" cy="444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2" idx="3"/>
            <a:endCxn id="50" idx="1"/>
          </p:cNvCxnSpPr>
          <p:nvPr/>
        </p:nvCxnSpPr>
        <p:spPr>
          <a:xfrm flipV="1">
            <a:off x="2193718" y="3278983"/>
            <a:ext cx="821214" cy="139215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3061508" y="400506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1.3.2.4.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061508" y="537910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1.3.2.7.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8" name="직선 화살표 연결선 97"/>
          <p:cNvCxnSpPr>
            <a:stCxn id="75" idx="2"/>
            <a:endCxn id="97" idx="0"/>
          </p:cNvCxnSpPr>
          <p:nvPr/>
        </p:nvCxnSpPr>
        <p:spPr>
          <a:xfrm>
            <a:off x="3979610" y="4944113"/>
            <a:ext cx="0" cy="4349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03" idx="2"/>
            <a:endCxn id="52" idx="0"/>
          </p:cNvCxnSpPr>
          <p:nvPr/>
        </p:nvCxnSpPr>
        <p:spPr>
          <a:xfrm rot="5400000">
            <a:off x="1850882" y="1413575"/>
            <a:ext cx="1164129" cy="2314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/>
          <p:cNvSpPr/>
          <p:nvPr/>
        </p:nvSpPr>
        <p:spPr>
          <a:xfrm>
            <a:off x="3014932" y="3062959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All posts connected?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98361" y="350023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02354" y="304143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84" idx="2"/>
            <a:endCxn id="75" idx="0"/>
          </p:cNvCxnSpPr>
          <p:nvPr/>
        </p:nvCxnSpPr>
        <p:spPr>
          <a:xfrm>
            <a:off x="3979610" y="4257092"/>
            <a:ext cx="0" cy="4349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436096" y="3179706"/>
            <a:ext cx="3195465" cy="19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1.3.2.5. Change condition of connected posts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61508" y="4692085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1.3.2.6. confirm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stCxn id="50" idx="3"/>
            <a:endCxn id="66" idx="1"/>
          </p:cNvCxnSpPr>
          <p:nvPr/>
        </p:nvCxnSpPr>
        <p:spPr>
          <a:xfrm>
            <a:off x="4944289" y="3278983"/>
            <a:ext cx="4918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66" idx="2"/>
            <a:endCxn id="84" idx="3"/>
          </p:cNvCxnSpPr>
          <p:nvPr/>
        </p:nvCxnSpPr>
        <p:spPr>
          <a:xfrm rot="5400000">
            <a:off x="5589362" y="2686611"/>
            <a:ext cx="752818" cy="213611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0" idx="2"/>
            <a:endCxn id="84" idx="0"/>
          </p:cNvCxnSpPr>
          <p:nvPr/>
        </p:nvCxnSpPr>
        <p:spPr>
          <a:xfrm flipH="1">
            <a:off x="3979610" y="3495007"/>
            <a:ext cx="1" cy="510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401870" y="830594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1772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681174" y="1556792"/>
            <a:ext cx="181820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(***)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64462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608075" y="1536941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1.3.4. Share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6" name="꺾인 연결선 105"/>
          <p:cNvCxnSpPr>
            <a:stCxn id="91" idx="2"/>
            <a:endCxn id="102" idx="0"/>
          </p:cNvCxnSpPr>
          <p:nvPr/>
        </p:nvCxnSpPr>
        <p:spPr>
          <a:xfrm rot="5400000">
            <a:off x="2952338" y="-62870"/>
            <a:ext cx="294150" cy="29451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91" idx="2"/>
            <a:endCxn id="104" idx="0"/>
          </p:cNvCxnSpPr>
          <p:nvPr/>
        </p:nvCxnSpPr>
        <p:spPr>
          <a:xfrm rot="16200000" flipH="1">
            <a:off x="4915787" y="918854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1" idx="2"/>
            <a:endCxn id="105" idx="0"/>
          </p:cNvCxnSpPr>
          <p:nvPr/>
        </p:nvCxnSpPr>
        <p:spPr>
          <a:xfrm rot="16200000" flipH="1">
            <a:off x="5907439" y="-72797"/>
            <a:ext cx="274299" cy="2945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91" idx="2"/>
            <a:endCxn id="103" idx="0"/>
          </p:cNvCxnSpPr>
          <p:nvPr/>
        </p:nvCxnSpPr>
        <p:spPr>
          <a:xfrm rot="5400000">
            <a:off x="3934063" y="918855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30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1.3.3.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&lt;Manage Lists&gt; Process</a:t>
            </a:r>
            <a:endParaRPr lang="ko-KR" altLang="en-US" sz="3600" b="1" dirty="0"/>
          </a:p>
        </p:txBody>
      </p:sp>
      <p:sp>
        <p:nvSpPr>
          <p:cNvPr id="47" name="직사각형 46"/>
          <p:cNvSpPr/>
          <p:nvPr/>
        </p:nvSpPr>
        <p:spPr>
          <a:xfrm>
            <a:off x="3383869" y="2168860"/>
            <a:ext cx="237626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1.3.1.1.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33369" y="2564904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1.3.3.1. Select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Lists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to be managed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77818" y="4371502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1.3.3.2.1. Rename list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데이터 7"/>
          <p:cNvSpPr/>
          <p:nvPr/>
        </p:nvSpPr>
        <p:spPr>
          <a:xfrm>
            <a:off x="924925" y="321297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1.3.3.2. Rename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lsit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순서도: 데이터 53"/>
          <p:cNvSpPr/>
          <p:nvPr/>
        </p:nvSpPr>
        <p:spPr>
          <a:xfrm>
            <a:off x="3455876" y="321518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1.3.3.3. Select Option effects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데이터 55"/>
          <p:cNvSpPr/>
          <p:nvPr/>
        </p:nvSpPr>
        <p:spPr>
          <a:xfrm>
            <a:off x="5978383" y="321518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1.3.3.4. Delete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508769" y="3933056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1.3.3.3.1. Select options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08769" y="4432920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1.3.3.3.2. Appoint each option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31276" y="4869160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1.3.3.4.1. Click ‘delete’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3369" y="5805264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1.3.3.5.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47" idx="2"/>
            <a:endCxn id="49" idx="0"/>
          </p:cNvCxnSpPr>
          <p:nvPr/>
        </p:nvCxnSpPr>
        <p:spPr>
          <a:xfrm rot="5400000">
            <a:off x="4499993" y="2492896"/>
            <a:ext cx="144016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9" idx="2"/>
            <a:endCxn id="8" idx="1"/>
          </p:cNvCxnSpPr>
          <p:nvPr/>
        </p:nvCxnSpPr>
        <p:spPr>
          <a:xfrm rot="5400000">
            <a:off x="3126505" y="1767481"/>
            <a:ext cx="360040" cy="253095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9" idx="2"/>
            <a:endCxn id="56" idx="1"/>
          </p:cNvCxnSpPr>
          <p:nvPr/>
        </p:nvCxnSpPr>
        <p:spPr>
          <a:xfrm rot="16200000" flipH="1">
            <a:off x="5652130" y="1772805"/>
            <a:ext cx="362246" cy="2522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9" idx="2"/>
            <a:endCxn id="54" idx="1"/>
          </p:cNvCxnSpPr>
          <p:nvPr/>
        </p:nvCxnSpPr>
        <p:spPr>
          <a:xfrm>
            <a:off x="4572000" y="2852936"/>
            <a:ext cx="0" cy="362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4"/>
            <a:endCxn id="53" idx="0"/>
          </p:cNvCxnSpPr>
          <p:nvPr/>
        </p:nvCxnSpPr>
        <p:spPr>
          <a:xfrm>
            <a:off x="2041049" y="3717032"/>
            <a:ext cx="0" cy="6544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4" idx="4"/>
            <a:endCxn id="58" idx="0"/>
          </p:cNvCxnSpPr>
          <p:nvPr/>
        </p:nvCxnSpPr>
        <p:spPr>
          <a:xfrm>
            <a:off x="4572000" y="3719238"/>
            <a:ext cx="0" cy="213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6" idx="4"/>
            <a:endCxn id="2" idx="0"/>
          </p:cNvCxnSpPr>
          <p:nvPr/>
        </p:nvCxnSpPr>
        <p:spPr>
          <a:xfrm>
            <a:off x="7094507" y="3719238"/>
            <a:ext cx="0" cy="3027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8" idx="2"/>
            <a:endCxn id="59" idx="0"/>
          </p:cNvCxnSpPr>
          <p:nvPr/>
        </p:nvCxnSpPr>
        <p:spPr>
          <a:xfrm>
            <a:off x="4572000" y="4221088"/>
            <a:ext cx="0" cy="211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3" idx="2"/>
            <a:endCxn id="63" idx="0"/>
          </p:cNvCxnSpPr>
          <p:nvPr/>
        </p:nvCxnSpPr>
        <p:spPr>
          <a:xfrm rot="16200000" flipH="1">
            <a:off x="2733659" y="3966923"/>
            <a:ext cx="1145730" cy="2530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9" idx="2"/>
            <a:endCxn id="63" idx="0"/>
          </p:cNvCxnSpPr>
          <p:nvPr/>
        </p:nvCxnSpPr>
        <p:spPr>
          <a:xfrm>
            <a:off x="4572000" y="4720952"/>
            <a:ext cx="0" cy="10843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/>
          <p:cNvSpPr/>
          <p:nvPr/>
        </p:nvSpPr>
        <p:spPr>
          <a:xfrm>
            <a:off x="6031276" y="4022018"/>
            <a:ext cx="2126462" cy="39814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All posts connected?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2"/>
            <a:endCxn id="60" idx="0"/>
          </p:cNvCxnSpPr>
          <p:nvPr/>
        </p:nvCxnSpPr>
        <p:spPr>
          <a:xfrm>
            <a:off x="7094507" y="4420158"/>
            <a:ext cx="0" cy="449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134633" y="444691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38626" y="398811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44390" y="5301208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1.3.3.4.2. confirm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60" idx="2"/>
            <a:endCxn id="46" idx="0"/>
          </p:cNvCxnSpPr>
          <p:nvPr/>
        </p:nvCxnSpPr>
        <p:spPr>
          <a:xfrm>
            <a:off x="7094507" y="5157192"/>
            <a:ext cx="13114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6" idx="2"/>
            <a:endCxn id="63" idx="0"/>
          </p:cNvCxnSpPr>
          <p:nvPr/>
        </p:nvCxnSpPr>
        <p:spPr>
          <a:xfrm rot="5400000">
            <a:off x="5731799" y="4429442"/>
            <a:ext cx="216024" cy="253562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392740" y="3589487"/>
            <a:ext cx="581852" cy="12632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1.3.2.5. Change condition of connected posts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>
            <a:stCxn id="2" idx="3"/>
            <a:endCxn id="50" idx="1"/>
          </p:cNvCxnSpPr>
          <p:nvPr/>
        </p:nvCxnSpPr>
        <p:spPr>
          <a:xfrm>
            <a:off x="8157738" y="4221088"/>
            <a:ext cx="2350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50" idx="2"/>
            <a:endCxn id="60" idx="3"/>
          </p:cNvCxnSpPr>
          <p:nvPr/>
        </p:nvCxnSpPr>
        <p:spPr>
          <a:xfrm rot="5400000">
            <a:off x="8340459" y="4669968"/>
            <a:ext cx="160487" cy="5259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401870" y="830594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772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8117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44624" y="1556792"/>
            <a:ext cx="181820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08075" y="1536941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1.3.4. Share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꺾인 연결선 64"/>
          <p:cNvCxnSpPr>
            <a:stCxn id="55" idx="2"/>
            <a:endCxn id="57" idx="0"/>
          </p:cNvCxnSpPr>
          <p:nvPr/>
        </p:nvCxnSpPr>
        <p:spPr>
          <a:xfrm rot="5400000">
            <a:off x="2952338" y="-62870"/>
            <a:ext cx="294150" cy="29451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5" idx="2"/>
            <a:endCxn id="62" idx="0"/>
          </p:cNvCxnSpPr>
          <p:nvPr/>
        </p:nvCxnSpPr>
        <p:spPr>
          <a:xfrm rot="16200000" flipH="1">
            <a:off x="4915787" y="918854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5" idx="2"/>
            <a:endCxn id="64" idx="0"/>
          </p:cNvCxnSpPr>
          <p:nvPr/>
        </p:nvCxnSpPr>
        <p:spPr>
          <a:xfrm rot="16200000" flipH="1">
            <a:off x="5907439" y="-72797"/>
            <a:ext cx="274299" cy="2945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5" idx="2"/>
            <a:endCxn id="61" idx="0"/>
          </p:cNvCxnSpPr>
          <p:nvPr/>
        </p:nvCxnSpPr>
        <p:spPr>
          <a:xfrm rot="5400000">
            <a:off x="3934063" y="918855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2" idx="2"/>
            <a:endCxn id="47" idx="0"/>
          </p:cNvCxnSpPr>
          <p:nvPr/>
        </p:nvCxnSpPr>
        <p:spPr>
          <a:xfrm rot="5400000">
            <a:off x="4972853" y="1587988"/>
            <a:ext cx="180020" cy="9817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6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1.3.4.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&lt;Share&gt;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55" name="직사각형 54"/>
          <p:cNvSpPr/>
          <p:nvPr/>
        </p:nvSpPr>
        <p:spPr>
          <a:xfrm>
            <a:off x="3401870" y="830594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772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8117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44624" y="1556792"/>
            <a:ext cx="181820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08075" y="1536941"/>
            <a:ext cx="181820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1.3.4. Share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꺾인 연결선 64"/>
          <p:cNvCxnSpPr>
            <a:stCxn id="55" idx="2"/>
            <a:endCxn id="57" idx="0"/>
          </p:cNvCxnSpPr>
          <p:nvPr/>
        </p:nvCxnSpPr>
        <p:spPr>
          <a:xfrm rot="5400000">
            <a:off x="2952338" y="-62870"/>
            <a:ext cx="294150" cy="29451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5" idx="2"/>
            <a:endCxn id="62" idx="0"/>
          </p:cNvCxnSpPr>
          <p:nvPr/>
        </p:nvCxnSpPr>
        <p:spPr>
          <a:xfrm rot="16200000" flipH="1">
            <a:off x="4915787" y="918854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5" idx="2"/>
            <a:endCxn id="64" idx="0"/>
          </p:cNvCxnSpPr>
          <p:nvPr/>
        </p:nvCxnSpPr>
        <p:spPr>
          <a:xfrm rot="16200000" flipH="1">
            <a:off x="5907439" y="-72797"/>
            <a:ext cx="274299" cy="2945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5" idx="2"/>
            <a:endCxn id="61" idx="0"/>
          </p:cNvCxnSpPr>
          <p:nvPr/>
        </p:nvCxnSpPr>
        <p:spPr>
          <a:xfrm rot="5400000">
            <a:off x="3934063" y="918855"/>
            <a:ext cx="294150" cy="98172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666009" y="2492896"/>
            <a:ext cx="230117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1.3.4.1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Scrap other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1443" y="2492896"/>
            <a:ext cx="230117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1.3.4.2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Share my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64" idx="2"/>
            <a:endCxn id="48" idx="0"/>
          </p:cNvCxnSpPr>
          <p:nvPr/>
        </p:nvCxnSpPr>
        <p:spPr>
          <a:xfrm rot="5400000">
            <a:off x="4904934" y="-119347"/>
            <a:ext cx="523907" cy="47005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4" idx="2"/>
            <a:endCxn id="51" idx="0"/>
          </p:cNvCxnSpPr>
          <p:nvPr/>
        </p:nvCxnSpPr>
        <p:spPr>
          <a:xfrm rot="5400000">
            <a:off x="6647651" y="1623370"/>
            <a:ext cx="523907" cy="121514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31640" y="3212976"/>
            <a:ext cx="1408757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1.3.4.1.1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Start at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Screen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92798" y="3212976"/>
            <a:ext cx="128378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1.3.4.1.1.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by me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22753" y="4005064"/>
            <a:ext cx="2301176" cy="396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1.3.4.1.2.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scrapping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1412" y="5049180"/>
            <a:ext cx="2301176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1.3.4.1.3. finish. See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stCxn id="48" idx="2"/>
            <a:endCxn id="18" idx="0"/>
          </p:cNvCxnSpPr>
          <p:nvPr/>
        </p:nvCxnSpPr>
        <p:spPr>
          <a:xfrm flipH="1">
            <a:off x="2036019" y="2852936"/>
            <a:ext cx="780578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8" idx="2"/>
            <a:endCxn id="19" idx="0"/>
          </p:cNvCxnSpPr>
          <p:nvPr/>
        </p:nvCxnSpPr>
        <p:spPr>
          <a:xfrm>
            <a:off x="2816597" y="2852936"/>
            <a:ext cx="718094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2"/>
            <a:endCxn id="20" idx="0"/>
          </p:cNvCxnSpPr>
          <p:nvPr/>
        </p:nvCxnSpPr>
        <p:spPr>
          <a:xfrm>
            <a:off x="2036019" y="3645024"/>
            <a:ext cx="737322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2"/>
            <a:endCxn id="20" idx="0"/>
          </p:cNvCxnSpPr>
          <p:nvPr/>
        </p:nvCxnSpPr>
        <p:spPr>
          <a:xfrm flipH="1">
            <a:off x="2773341" y="3645024"/>
            <a:ext cx="76135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2"/>
            <a:endCxn id="21" idx="0"/>
          </p:cNvCxnSpPr>
          <p:nvPr/>
        </p:nvCxnSpPr>
        <p:spPr>
          <a:xfrm>
            <a:off x="2773341" y="4401108"/>
            <a:ext cx="1798659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32040" y="4005064"/>
            <a:ext cx="2301176" cy="396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1.3.4.2.2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Select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sharing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32039" y="3212976"/>
            <a:ext cx="129614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1.3.4.2.1. Start at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Screen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75878" y="3212976"/>
            <a:ext cx="124715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1.3.4.2.1. Search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by 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/>
          <p:cNvCxnSpPr>
            <a:stCxn id="51" idx="2"/>
            <a:endCxn id="29" idx="0"/>
          </p:cNvCxnSpPr>
          <p:nvPr/>
        </p:nvCxnSpPr>
        <p:spPr>
          <a:xfrm flipH="1">
            <a:off x="5580112" y="2852936"/>
            <a:ext cx="721919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1" idx="2"/>
            <a:endCxn id="30" idx="0"/>
          </p:cNvCxnSpPr>
          <p:nvPr/>
        </p:nvCxnSpPr>
        <p:spPr>
          <a:xfrm>
            <a:off x="6302031" y="2852936"/>
            <a:ext cx="697425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2"/>
            <a:endCxn id="27" idx="0"/>
          </p:cNvCxnSpPr>
          <p:nvPr/>
        </p:nvCxnSpPr>
        <p:spPr>
          <a:xfrm>
            <a:off x="5580112" y="3645024"/>
            <a:ext cx="502516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2"/>
            <a:endCxn id="27" idx="0"/>
          </p:cNvCxnSpPr>
          <p:nvPr/>
        </p:nvCxnSpPr>
        <p:spPr>
          <a:xfrm flipH="1">
            <a:off x="6082628" y="3645024"/>
            <a:ext cx="916828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2"/>
            <a:endCxn id="21" idx="0"/>
          </p:cNvCxnSpPr>
          <p:nvPr/>
        </p:nvCxnSpPr>
        <p:spPr>
          <a:xfrm flipH="1">
            <a:off x="4572000" y="4401108"/>
            <a:ext cx="1510628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4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버전 관리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85279"/>
              </p:ext>
            </p:extLst>
          </p:nvPr>
        </p:nvGraphicFramePr>
        <p:xfrm>
          <a:off x="539552" y="1052737"/>
          <a:ext cx="8064897" cy="2574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616624"/>
                <a:gridCol w="1512169"/>
              </a:tblGrid>
              <a:tr h="293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업데이트 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업데이트 일자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5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/>
                        <a:t>Planning</a:t>
                      </a:r>
                      <a:r>
                        <a:rPr lang="en-US" altLang="ko-KR" sz="1200" baseline="0" dirty="0" smtClean="0"/>
                        <a:t> process </a:t>
                      </a:r>
                      <a:r>
                        <a:rPr lang="ko-KR" altLang="en-US" sz="1200" baseline="0" dirty="0" smtClean="0"/>
                        <a:t>추가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err="1" smtClean="0"/>
                        <a:t>SooP</a:t>
                      </a:r>
                      <a:r>
                        <a:rPr lang="en-US" altLang="ko-KR" sz="1200" dirty="0" smtClean="0"/>
                        <a:t> list </a:t>
                      </a:r>
                      <a:r>
                        <a:rPr lang="ko-KR" altLang="en-US" sz="1200" dirty="0" smtClean="0"/>
                        <a:t>추가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2016-09-28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47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err="1" smtClean="0"/>
                        <a:t>SooPing</a:t>
                      </a:r>
                      <a:r>
                        <a:rPr lang="en-US" altLang="ko-KR" sz="1200" baseline="0" dirty="0" smtClean="0"/>
                        <a:t> Edit mode </a:t>
                      </a:r>
                      <a:r>
                        <a:rPr lang="ko-KR" altLang="en-US" sz="1200" baseline="0" dirty="0" smtClean="0"/>
                        <a:t>수정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위치변경 못하게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시간 순이 아닌 배열 순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aseline="0" dirty="0" err="1" smtClean="0"/>
                        <a:t>SooPing</a:t>
                      </a:r>
                      <a:r>
                        <a:rPr lang="ko-KR" altLang="en-US" sz="1200" baseline="0" dirty="0" smtClean="0"/>
                        <a:t>에서 위치 없는 포스트 프로세스 위치 변경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aseline="0" dirty="0" err="1" smtClean="0"/>
                        <a:t>SooPing</a:t>
                      </a:r>
                      <a:r>
                        <a:rPr lang="ko-KR" altLang="en-US" sz="1200" baseline="0" dirty="0" smtClean="0"/>
                        <a:t>에서 리스트 삭제 시 포스트 연결이 모두 해제된 경우만 가능토록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aseline="0" dirty="0" smtClean="0"/>
                        <a:t>Planning: search </a:t>
                      </a:r>
                      <a:r>
                        <a:rPr lang="ko-KR" altLang="en-US" sz="1200" baseline="0" dirty="0" smtClean="0"/>
                        <a:t>후 위치가 없는 포스트는 </a:t>
                      </a:r>
                      <a:r>
                        <a:rPr lang="en-US" altLang="ko-KR" sz="1200" baseline="0" dirty="0" smtClean="0"/>
                        <a:t>inactivate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2016-09-29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8121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/>
                        <a:t>공유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스크랩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다른 </a:t>
                      </a:r>
                      <a:r>
                        <a:rPr lang="en-US" altLang="ko-KR" sz="1200" dirty="0" smtClean="0"/>
                        <a:t>SNS </a:t>
                      </a:r>
                      <a:r>
                        <a:rPr lang="ko-KR" altLang="en-US" sz="1200" dirty="0" smtClean="0"/>
                        <a:t>내보내기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프로세스 </a:t>
                      </a:r>
                      <a:r>
                        <a:rPr lang="ko-KR" altLang="en-US" sz="1200" dirty="0" smtClean="0"/>
                        <a:t>추가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err="1" smtClean="0"/>
                        <a:t>프로세스별</a:t>
                      </a:r>
                      <a:r>
                        <a:rPr lang="ko-KR" altLang="en-US" sz="1200" dirty="0" smtClean="0"/>
                        <a:t> 하이퍼링크 추가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2016-09-30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프로세스 설계서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전체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47325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0. Join / login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03609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59893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2. Management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꺾인 연결선 3"/>
          <p:cNvCxnSpPr>
            <a:stCxn id="29" idx="2"/>
            <a:endCxn id="7" idx="0"/>
          </p:cNvCxnSpPr>
          <p:nvPr/>
        </p:nvCxnSpPr>
        <p:spPr>
          <a:xfrm rot="5400000">
            <a:off x="3598920" y="1250818"/>
            <a:ext cx="469996" cy="14761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9" idx="2"/>
            <a:endCxn id="9" idx="0"/>
          </p:cNvCxnSpPr>
          <p:nvPr/>
        </p:nvCxnSpPr>
        <p:spPr>
          <a:xfrm rot="16200000" flipH="1">
            <a:off x="5080871" y="1245031"/>
            <a:ext cx="458423" cy="14761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9" idx="2"/>
          </p:cNvCxnSpPr>
          <p:nvPr/>
        </p:nvCxnSpPr>
        <p:spPr>
          <a:xfrm>
            <a:off x="4572000" y="1753902"/>
            <a:ext cx="0" cy="5949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sp>
        <p:nvSpPr>
          <p:cNvPr id="40" name="직사각형 39"/>
          <p:cNvSpPr/>
          <p:nvPr/>
        </p:nvSpPr>
        <p:spPr>
          <a:xfrm>
            <a:off x="323528" y="5661248"/>
            <a:ext cx="8496944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</a:rPr>
              <a:t> Process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1)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사람의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</a:rPr>
              <a:t> Post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SooPing</a:t>
            </a:r>
            <a:r>
              <a:rPr lang="ko-KR" altLang="en-US" sz="1200" dirty="0" smtClean="0">
                <a:solidFill>
                  <a:schemeClr val="tx1"/>
                </a:solidFill>
              </a:rPr>
              <a:t>을 검색하거나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검색한 결과를 </a:t>
            </a:r>
            <a:r>
              <a:rPr lang="en-US" altLang="ko-KR" sz="1200" dirty="0" smtClean="0">
                <a:solidFill>
                  <a:schemeClr val="tx1"/>
                </a:solidFill>
              </a:rPr>
              <a:t>Planning</a:t>
            </a:r>
            <a:r>
              <a:rPr lang="ko-KR" altLang="en-US" sz="1200" dirty="0" smtClean="0">
                <a:solidFill>
                  <a:schemeClr val="tx1"/>
                </a:solidFill>
              </a:rPr>
              <a:t>할 수 있도록 한 </a:t>
            </a:r>
            <a:r>
              <a:rPr lang="en-US" altLang="ko-KR" sz="1200" dirty="0" smtClean="0">
                <a:solidFill>
                  <a:schemeClr val="tx1"/>
                </a:solidFill>
              </a:rPr>
              <a:t>Planning,  2) </a:t>
            </a:r>
            <a:r>
              <a:rPr lang="ko-KR" altLang="en-US" sz="1200" dirty="0" smtClean="0">
                <a:solidFill>
                  <a:schemeClr val="tx1"/>
                </a:solidFill>
              </a:rPr>
              <a:t>자신이 직접 </a:t>
            </a:r>
            <a:r>
              <a:rPr lang="en-US" altLang="ko-KR" sz="1200" dirty="0" smtClean="0">
                <a:solidFill>
                  <a:schemeClr val="tx1"/>
                </a:solidFill>
              </a:rPr>
              <a:t>Soo-Post</a:t>
            </a:r>
            <a:r>
              <a:rPr lang="ko-KR" altLang="en-US" sz="1200" dirty="0" smtClean="0">
                <a:solidFill>
                  <a:schemeClr val="tx1"/>
                </a:solidFill>
              </a:rPr>
              <a:t>를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만들거나 편집할 수 있는 </a:t>
            </a:r>
            <a:r>
              <a:rPr lang="en-US" altLang="ko-KR" sz="1200" dirty="0" smtClean="0">
                <a:solidFill>
                  <a:schemeClr val="tx1"/>
                </a:solidFill>
              </a:rPr>
              <a:t>Soo-Post, 3) Soo-Post</a:t>
            </a:r>
            <a:r>
              <a:rPr lang="ko-KR" altLang="en-US" sz="1200" dirty="0" smtClean="0">
                <a:solidFill>
                  <a:schemeClr val="tx1"/>
                </a:solidFill>
              </a:rPr>
              <a:t>의 일련 과정을 하나의 </a:t>
            </a:r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생성 및 편집할 수 있는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</a:rPr>
              <a:t>(Soo-Post Route by map)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세 개의 화면으로 구분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hlinkClick r:id="rId3" action="ppaction://hlinksldjump"/>
          </p:cNvPr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hlinkClick r:id="rId4" action="ppaction://hlinksldjump"/>
          </p:cNvPr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13" idx="2"/>
            <a:endCxn id="20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3" idx="2"/>
            <a:endCxn id="23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2"/>
            <a:endCxn id="21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1835696" y="2902611"/>
            <a:ext cx="126014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hlinkClick r:id="rId6" action="ppaction://hlinksldjump"/>
          </p:cNvPr>
          <p:cNvSpPr/>
          <p:nvPr/>
        </p:nvSpPr>
        <p:spPr>
          <a:xfrm>
            <a:off x="1835696" y="3561850"/>
            <a:ext cx="126014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hlinkClick r:id="rId7" action="ppaction://hlinksldjump"/>
          </p:cNvPr>
          <p:cNvSpPr/>
          <p:nvPr/>
        </p:nvSpPr>
        <p:spPr>
          <a:xfrm>
            <a:off x="1835696" y="4221088"/>
            <a:ext cx="126014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15" idx="1"/>
            <a:endCxn id="14" idx="1"/>
          </p:cNvCxnSpPr>
          <p:nvPr/>
        </p:nvCxnSpPr>
        <p:spPr>
          <a:xfrm rot="10800000">
            <a:off x="1835696" y="3046628"/>
            <a:ext cx="12700" cy="6592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15" idx="1"/>
          </p:cNvCxnSpPr>
          <p:nvPr/>
        </p:nvCxnSpPr>
        <p:spPr>
          <a:xfrm rot="10800000">
            <a:off x="1835696" y="3705866"/>
            <a:ext cx="12700" cy="65923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hlinkClick r:id="rId8" action="ppaction://hlinksldjump"/>
          </p:cNvPr>
          <p:cNvSpPr/>
          <p:nvPr/>
        </p:nvSpPr>
        <p:spPr>
          <a:xfrm>
            <a:off x="4004406" y="2902611"/>
            <a:ext cx="126014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hlinkClick r:id="rId9" action="ppaction://hlinksldjump"/>
          </p:cNvPr>
          <p:cNvSpPr/>
          <p:nvPr/>
        </p:nvSpPr>
        <p:spPr>
          <a:xfrm>
            <a:off x="4004406" y="3561850"/>
            <a:ext cx="126014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hlinkClick r:id="rId10" action="ppaction://hlinksldjump"/>
          </p:cNvPr>
          <p:cNvSpPr/>
          <p:nvPr/>
        </p:nvSpPr>
        <p:spPr>
          <a:xfrm>
            <a:off x="4004406" y="4221088"/>
            <a:ext cx="126014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1.2.3. Share Post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꺾인 연결선 18"/>
          <p:cNvCxnSpPr>
            <a:stCxn id="24" idx="1"/>
            <a:endCxn id="22" idx="1"/>
          </p:cNvCxnSpPr>
          <p:nvPr/>
        </p:nvCxnSpPr>
        <p:spPr>
          <a:xfrm rot="10800000">
            <a:off x="4004406" y="3046628"/>
            <a:ext cx="12700" cy="6592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5" idx="1"/>
            <a:endCxn id="24" idx="1"/>
          </p:cNvCxnSpPr>
          <p:nvPr/>
        </p:nvCxnSpPr>
        <p:spPr>
          <a:xfrm rot="10800000">
            <a:off x="4004406" y="3705866"/>
            <a:ext cx="12700" cy="65923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hlinkClick r:id="rId11" action="ppaction://hlinksldjump"/>
          </p:cNvPr>
          <p:cNvSpPr/>
          <p:nvPr/>
        </p:nvSpPr>
        <p:spPr>
          <a:xfrm>
            <a:off x="6156176" y="2830603"/>
            <a:ext cx="126014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hlinkClick r:id="rId12" action="ppaction://hlinksldjump"/>
          </p:cNvPr>
          <p:cNvSpPr/>
          <p:nvPr/>
        </p:nvSpPr>
        <p:spPr>
          <a:xfrm>
            <a:off x="6156176" y="3404441"/>
            <a:ext cx="126014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hlinkClick r:id="rId13" action="ppaction://hlinksldjump"/>
          </p:cNvPr>
          <p:cNvSpPr/>
          <p:nvPr/>
        </p:nvSpPr>
        <p:spPr>
          <a:xfrm>
            <a:off x="6156176" y="3978279"/>
            <a:ext cx="126014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hlinkClick r:id="rId14" action="ppaction://hlinksldjump"/>
          </p:cNvPr>
          <p:cNvSpPr/>
          <p:nvPr/>
        </p:nvSpPr>
        <p:spPr>
          <a:xfrm>
            <a:off x="6156176" y="4552118"/>
            <a:ext cx="126014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1.3.4. Share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꺾인 연결선 34"/>
          <p:cNvCxnSpPr>
            <a:stCxn id="33" idx="1"/>
            <a:endCxn id="31" idx="1"/>
          </p:cNvCxnSpPr>
          <p:nvPr/>
        </p:nvCxnSpPr>
        <p:spPr>
          <a:xfrm rot="10800000">
            <a:off x="6156176" y="3046627"/>
            <a:ext cx="12700" cy="114767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1"/>
            <a:endCxn id="32" idx="1"/>
          </p:cNvCxnSpPr>
          <p:nvPr/>
        </p:nvCxnSpPr>
        <p:spPr>
          <a:xfrm rot="10800000" flipV="1">
            <a:off x="6156176" y="3046627"/>
            <a:ext cx="12700" cy="57383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4" idx="1"/>
            <a:endCxn id="33" idx="1"/>
          </p:cNvCxnSpPr>
          <p:nvPr/>
        </p:nvCxnSpPr>
        <p:spPr>
          <a:xfrm rot="10800000">
            <a:off x="6156176" y="4194304"/>
            <a:ext cx="12700" cy="5738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Planning Process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809581" y="3140968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1869" y="3140968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4157" y="3140968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31" idx="2"/>
            <a:endCxn id="28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30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29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3259242" y="1808464"/>
            <a:ext cx="485022" cy="21799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4555386" y="512320"/>
            <a:ext cx="485022" cy="477227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1963098" y="2692306"/>
            <a:ext cx="485022" cy="41230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데이터 17"/>
          <p:cNvSpPr/>
          <p:nvPr/>
        </p:nvSpPr>
        <p:spPr>
          <a:xfrm>
            <a:off x="755576" y="3861048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데이터 18"/>
          <p:cNvSpPr/>
          <p:nvPr/>
        </p:nvSpPr>
        <p:spPr>
          <a:xfrm>
            <a:off x="3081103" y="3861048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5406631" y="3861048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2"/>
            <a:endCxn id="18" idx="1"/>
          </p:cNvCxnSpPr>
          <p:nvPr/>
        </p:nvCxnSpPr>
        <p:spPr>
          <a:xfrm rot="5400000">
            <a:off x="1719555" y="3581145"/>
            <a:ext cx="432048" cy="1277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19" idx="1"/>
          </p:cNvCxnSpPr>
          <p:nvPr/>
        </p:nvCxnSpPr>
        <p:spPr>
          <a:xfrm rot="16200000" flipH="1">
            <a:off x="2882318" y="2546139"/>
            <a:ext cx="432048" cy="219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4" idx="2"/>
            <a:endCxn id="20" idx="1"/>
          </p:cNvCxnSpPr>
          <p:nvPr/>
        </p:nvCxnSpPr>
        <p:spPr>
          <a:xfrm rot="16200000" flipH="1">
            <a:off x="4045082" y="1383375"/>
            <a:ext cx="432048" cy="4523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Process1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6459" y="44371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1076465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location?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91408" y="49518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20697" y="542663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화살표 연결선 59"/>
          <p:cNvCxnSpPr>
            <a:stCxn id="57" idx="3"/>
            <a:endCxn id="63" idx="1"/>
          </p:cNvCxnSpPr>
          <p:nvPr/>
        </p:nvCxnSpPr>
        <p:spPr>
          <a:xfrm>
            <a:off x="3170992" y="5203855"/>
            <a:ext cx="544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121916" y="4232313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1.1.1.1.1.5. Select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3715482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>
            <a:stCxn id="63" idx="2"/>
          </p:cNvCxnSpPr>
          <p:nvPr/>
        </p:nvCxnSpPr>
        <p:spPr>
          <a:xfrm>
            <a:off x="4762746" y="5419879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737102" y="497045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37323" y="544522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6459" y="5693225"/>
            <a:ext cx="2554539" cy="273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1.1.1.1.1.3. Inactivation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57" idx="2"/>
            <a:endCxn id="69" idx="0"/>
          </p:cNvCxnSpPr>
          <p:nvPr/>
        </p:nvCxnSpPr>
        <p:spPr>
          <a:xfrm>
            <a:off x="2123729" y="5419879"/>
            <a:ext cx="0" cy="2733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673645" y="5695670"/>
            <a:ext cx="2554539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1.1.1.1.1.4. New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꺾인 연결선 82"/>
          <p:cNvCxnSpPr>
            <a:stCxn id="63" idx="3"/>
            <a:endCxn id="61" idx="1"/>
          </p:cNvCxnSpPr>
          <p:nvPr/>
        </p:nvCxnSpPr>
        <p:spPr>
          <a:xfrm flipV="1">
            <a:off x="5810009" y="4370717"/>
            <a:ext cx="311907" cy="8331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21916" y="5024401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61" idx="2"/>
            <a:endCxn id="84" idx="0"/>
          </p:cNvCxnSpPr>
          <p:nvPr/>
        </p:nvCxnSpPr>
        <p:spPr>
          <a:xfrm>
            <a:off x="7399186" y="4509120"/>
            <a:ext cx="0" cy="515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2" idx="3"/>
            <a:endCxn id="84" idx="2"/>
          </p:cNvCxnSpPr>
          <p:nvPr/>
        </p:nvCxnSpPr>
        <p:spPr>
          <a:xfrm flipV="1">
            <a:off x="6228184" y="5301208"/>
            <a:ext cx="1171002" cy="5311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2" idx="2"/>
            <a:endCxn id="24" idx="0"/>
          </p:cNvCxnSpPr>
          <p:nvPr/>
        </p:nvCxnSpPr>
        <p:spPr>
          <a:xfrm>
            <a:off x="2123729" y="4129040"/>
            <a:ext cx="0" cy="30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4" idx="2"/>
            <a:endCxn id="57" idx="0"/>
          </p:cNvCxnSpPr>
          <p:nvPr/>
        </p:nvCxnSpPr>
        <p:spPr>
          <a:xfrm>
            <a:off x="2123729" y="4689140"/>
            <a:ext cx="0" cy="298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9" idx="4"/>
            <a:endCxn id="22" idx="0"/>
          </p:cNvCxnSpPr>
          <p:nvPr/>
        </p:nvCxnSpPr>
        <p:spPr>
          <a:xfrm>
            <a:off x="2123728" y="3356992"/>
            <a:ext cx="1" cy="5200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31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Process2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1.1.1.2.1.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6459" y="44371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40" idx="2"/>
            <a:endCxn id="41" idx="0"/>
          </p:cNvCxnSpPr>
          <p:nvPr/>
        </p:nvCxnSpPr>
        <p:spPr>
          <a:xfrm>
            <a:off x="2123729" y="4129040"/>
            <a:ext cx="0" cy="30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121916" y="4232313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1.1.1.1.1.5. Select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3715482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>
            <a:off x="4762746" y="5419879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37102" y="497045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7323" y="544522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73645" y="5695670"/>
            <a:ext cx="2554539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1.1.1.1.1.4. New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꺾인 연결선 48"/>
          <p:cNvCxnSpPr>
            <a:stCxn id="44" idx="3"/>
            <a:endCxn id="43" idx="1"/>
          </p:cNvCxnSpPr>
          <p:nvPr/>
        </p:nvCxnSpPr>
        <p:spPr>
          <a:xfrm flipV="1">
            <a:off x="5810009" y="4370717"/>
            <a:ext cx="311907" cy="8331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21916" y="5024401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>
            <a:stCxn id="43" idx="2"/>
            <a:endCxn id="50" idx="0"/>
          </p:cNvCxnSpPr>
          <p:nvPr/>
        </p:nvCxnSpPr>
        <p:spPr>
          <a:xfrm>
            <a:off x="7399186" y="4509120"/>
            <a:ext cx="0" cy="515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8" idx="3"/>
            <a:endCxn id="50" idx="2"/>
          </p:cNvCxnSpPr>
          <p:nvPr/>
        </p:nvCxnSpPr>
        <p:spPr>
          <a:xfrm flipV="1">
            <a:off x="6228184" y="5301208"/>
            <a:ext cx="1171002" cy="5311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1" idx="2"/>
            <a:endCxn id="44" idx="1"/>
          </p:cNvCxnSpPr>
          <p:nvPr/>
        </p:nvCxnSpPr>
        <p:spPr>
          <a:xfrm rot="16200000" flipH="1">
            <a:off x="2662248" y="4150620"/>
            <a:ext cx="514715" cy="159175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0" idx="4"/>
            <a:endCxn id="40" idx="0"/>
          </p:cNvCxnSpPr>
          <p:nvPr/>
        </p:nvCxnSpPr>
        <p:spPr>
          <a:xfrm rot="5400000">
            <a:off x="3026482" y="2454239"/>
            <a:ext cx="520020" cy="23255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Process3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1.1.1.3.1. Select User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20" idx="4"/>
            <a:endCxn id="40" idx="0"/>
          </p:cNvCxnSpPr>
          <p:nvPr/>
        </p:nvCxnSpPr>
        <p:spPr>
          <a:xfrm rot="5400000">
            <a:off x="3026482" y="2454239"/>
            <a:ext cx="520020" cy="23255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46459" y="4437112"/>
            <a:ext cx="293345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1.1.1.3.2.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Soo-Post by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selected user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3928" y="4437112"/>
            <a:ext cx="2880320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1.1.1.3.3. Search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by selected user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6459" y="5121188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459" y="5805264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6459" y="5517232"/>
            <a:ext cx="2554540" cy="1378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40" idx="2"/>
            <a:endCxn id="35" idx="0"/>
          </p:cNvCxnSpPr>
          <p:nvPr/>
        </p:nvCxnSpPr>
        <p:spPr>
          <a:xfrm rot="16200000" flipH="1">
            <a:off x="3589872" y="2662896"/>
            <a:ext cx="308072" cy="32403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0" idx="2"/>
            <a:endCxn id="33" idx="0"/>
          </p:cNvCxnSpPr>
          <p:nvPr/>
        </p:nvCxnSpPr>
        <p:spPr>
          <a:xfrm rot="16200000" flipH="1">
            <a:off x="2064421" y="4188347"/>
            <a:ext cx="308072" cy="1894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3" idx="2"/>
            <a:endCxn id="38" idx="0"/>
          </p:cNvCxnSpPr>
          <p:nvPr/>
        </p:nvCxnSpPr>
        <p:spPr>
          <a:xfrm rot="5400000">
            <a:off x="2002434" y="4810436"/>
            <a:ext cx="432048" cy="1894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8" idx="2"/>
            <a:endCxn id="39" idx="0"/>
          </p:cNvCxnSpPr>
          <p:nvPr/>
        </p:nvCxnSpPr>
        <p:spPr>
          <a:xfrm>
            <a:off x="2123729" y="537321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5" idx="2"/>
            <a:endCxn id="38" idx="0"/>
          </p:cNvCxnSpPr>
          <p:nvPr/>
        </p:nvCxnSpPr>
        <p:spPr>
          <a:xfrm rot="5400000">
            <a:off x="3527885" y="3284985"/>
            <a:ext cx="432048" cy="324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1.1.2. Planning &lt;Make Planning&gt; Process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hlinkClick r:id="rId2" action="ppaction://hlinksldjump"/>
          </p:cNvPr>
          <p:cNvSpPr/>
          <p:nvPr/>
        </p:nvSpPr>
        <p:spPr>
          <a:xfrm>
            <a:off x="7782611" y="6165304"/>
            <a:ext cx="1109869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Go To 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</a:rPr>
              <a:t>SooP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0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1336</Words>
  <Application>Microsoft Office PowerPoint</Application>
  <PresentationFormat>화면 슬라이드 쇼(4:3)</PresentationFormat>
  <Paragraphs>322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 SooP  (Share your footprints) 프로세스 설계서</vt:lpstr>
      <vt:lpstr>버전 관리</vt:lpstr>
      <vt:lpstr>프로세스 설계서(전체)</vt:lpstr>
      <vt:lpstr>1. SooP Process</vt:lpstr>
      <vt:lpstr>1.1. SooP: Planning Process</vt:lpstr>
      <vt:lpstr>1.1.1. Planning &lt;Search&amp;Plan&gt; Process1</vt:lpstr>
      <vt:lpstr>1.1.1. Planning &lt;Search&amp;Plan&gt; Process2</vt:lpstr>
      <vt:lpstr>1.1.1. Planning &lt;Search&amp;Plan&gt; Process3</vt:lpstr>
      <vt:lpstr>1.1.2. Planning &lt;Make Planning&gt; Process</vt:lpstr>
      <vt:lpstr>1.1.3. Planning &lt;Manage lists&gt; Process</vt:lpstr>
      <vt:lpstr>1.2. SooP: Soo-Post Process</vt:lpstr>
      <vt:lpstr>1.2.1. Soo-Post &lt;New Post&gt; Process</vt:lpstr>
      <vt:lpstr>1.2.2. Soo-Post &lt;Edit Post&gt; Process</vt:lpstr>
      <vt:lpstr>1.2.3. Soo-Post &lt;Share&gt; Process</vt:lpstr>
      <vt:lpstr>1.3. SooP: SooPing Process</vt:lpstr>
      <vt:lpstr>1.3.1. SooPing &lt;New SooPing&gt;Process</vt:lpstr>
      <vt:lpstr>1.3.2. SooPing &lt;Edit SooPing&gt; Process</vt:lpstr>
      <vt:lpstr>1.3.3. SooPing &lt;Manage Lists&gt; Process</vt:lpstr>
      <vt:lpstr>1.3.4. SooPing &lt;Share&gt;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391</cp:revision>
  <dcterms:created xsi:type="dcterms:W3CDTF">2015-03-04T06:10:25Z</dcterms:created>
  <dcterms:modified xsi:type="dcterms:W3CDTF">2016-09-30T09:02:51Z</dcterms:modified>
</cp:coreProperties>
</file>