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61" r:id="rId3"/>
    <p:sldId id="363" r:id="rId4"/>
    <p:sldId id="364" r:id="rId5"/>
    <p:sldId id="365" r:id="rId6"/>
    <p:sldId id="362" r:id="rId7"/>
    <p:sldId id="359" r:id="rId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FF99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0" autoAdjust="0"/>
  </p:normalViewPr>
  <p:slideViewPr>
    <p:cSldViewPr>
      <p:cViewPr varScale="1">
        <p:scale>
          <a:sx n="64" d="100"/>
          <a:sy n="64" d="100"/>
        </p:scale>
        <p:origin x="-2178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73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90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4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6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6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3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91" y="364073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4" y="1913473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6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40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4694" y="1939898"/>
            <a:ext cx="5829300" cy="3112161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err="1" smtClean="0"/>
              <a:t>S</a:t>
            </a:r>
            <a:r>
              <a:rPr lang="en-US" altLang="ko-KR" b="1" dirty="0" err="1" smtClean="0"/>
              <a:t>oo</a:t>
            </a:r>
            <a:r>
              <a:rPr lang="en-US" altLang="ko-KR" sz="8000" b="1" dirty="0" err="1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S</a:t>
            </a:r>
            <a:r>
              <a:rPr lang="en-US" altLang="ko-KR" b="1" dirty="0" smtClean="0">
                <a:solidFill>
                  <a:srgbClr val="FF0000"/>
                </a:solidFill>
              </a:rPr>
              <a:t>hare your 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rgbClr val="FF0000"/>
                </a:solidFill>
              </a:rPr>
              <a:t>rints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3600" b="1" i="1" dirty="0" smtClean="0">
                <a:solidFill>
                  <a:schemeClr val="bg1">
                    <a:lumMod val="95000"/>
                  </a:schemeClr>
                </a:solidFill>
              </a:rPr>
              <a:t>Architecture</a:t>
            </a:r>
            <a:endParaRPr lang="ko-KR" altLang="en-US" sz="36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684235"/>
            <a:ext cx="4800600" cy="115212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 smtClean="0">
                <a:solidFill>
                  <a:srgbClr val="FFC000"/>
                </a:solidFill>
              </a:rPr>
              <a:t>wooramc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en-US" altLang="ko-KR" b="1" dirty="0" smtClean="0">
                <a:solidFill>
                  <a:srgbClr val="FFC000"/>
                </a:solidFill>
              </a:rPr>
              <a:t>09, </a:t>
            </a:r>
            <a:r>
              <a:rPr lang="en-US" altLang="ko-KR" b="1" dirty="0" smtClean="0">
                <a:solidFill>
                  <a:srgbClr val="FFC000"/>
                </a:solidFill>
              </a:rPr>
              <a:t>2016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6172200" cy="94145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</a:t>
            </a:r>
            <a:r>
              <a:rPr lang="en-US" altLang="ko-KR" dirty="0" err="1" smtClean="0"/>
              <a:t>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은 여행 관련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네트워크 서비스로서 자신의 길을 찾아가거나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다른 사람의 길을 발견하며 공유하고 새로운 길을 함께 만들어가는 공간임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1779" y="2267744"/>
            <a:ext cx="6394443" cy="62406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 dirty="0" smtClean="0"/>
              <a:t>개</a:t>
            </a:r>
            <a:r>
              <a:rPr lang="ko-KR" altLang="en-US" sz="1800" b="1" dirty="0"/>
              <a:t>요</a:t>
            </a:r>
            <a:endParaRPr lang="ko-KR" altLang="en-US" sz="1800" b="1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404664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Search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5157192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Pull up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8221" y="7884368"/>
            <a:ext cx="6221558" cy="433856"/>
            <a:chOff x="332656" y="7882560"/>
            <a:chExt cx="6221558" cy="567680"/>
          </a:xfrm>
        </p:grpSpPr>
        <p:sp>
          <p:nvSpPr>
            <p:cNvPr id="8" name="타원 7"/>
            <p:cNvSpPr/>
            <p:nvPr/>
          </p:nvSpPr>
          <p:spPr>
            <a:xfrm>
              <a:off x="3753284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Near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463598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042970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Alarm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32656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Home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1779" y="7740352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821" y="3203848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0688" y="3635896"/>
            <a:ext cx="5616624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2852936" y="2483768"/>
            <a:ext cx="1152128" cy="504056"/>
          </a:xfrm>
          <a:prstGeom prst="flowChartAlternate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6172200" cy="94145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시작하기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</a:t>
            </a:r>
            <a:r>
              <a:rPr lang="en-US" altLang="ko-KR" dirty="0" err="1" smtClean="0"/>
              <a:t>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은 여행 관련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네트워크 서비스로서 자신의 길을 찾아가거나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다른 사람의 길을 발견하며 공유하고 새로운 길을 함께 만들어가는 공간임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1779" y="2267744"/>
            <a:ext cx="6394443" cy="62406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 dirty="0" smtClean="0"/>
              <a:t>로그인</a:t>
            </a:r>
            <a:endParaRPr lang="ko-KR" altLang="en-US" sz="1800" b="1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404664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Search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5157192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Pull up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8221" y="7884368"/>
            <a:ext cx="6221558" cy="433856"/>
            <a:chOff x="332656" y="7882560"/>
            <a:chExt cx="6221558" cy="567680"/>
          </a:xfrm>
        </p:grpSpPr>
        <p:sp>
          <p:nvSpPr>
            <p:cNvPr id="8" name="타원 7"/>
            <p:cNvSpPr/>
            <p:nvPr/>
          </p:nvSpPr>
          <p:spPr>
            <a:xfrm>
              <a:off x="3753284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Near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463598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042970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Alarm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32656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Home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1779" y="7740352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821" y="3203848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대체 처리 40"/>
          <p:cNvSpPr/>
          <p:nvPr/>
        </p:nvSpPr>
        <p:spPr>
          <a:xfrm>
            <a:off x="2852936" y="2483768"/>
            <a:ext cx="1152128" cy="504056"/>
          </a:xfrm>
          <a:prstGeom prst="flowChartAlternate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89" y="3779912"/>
            <a:ext cx="3816423" cy="180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6172200" cy="94145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/>
              <a:t>SooP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 Pull up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</a:t>
            </a:r>
            <a:r>
              <a:rPr lang="en-US" altLang="ko-KR" dirty="0" err="1" smtClean="0"/>
              <a:t>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특정 위치에서 발자국을 남기기 위해 잠시 멈추어 위치 정보를 찍어 놓음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그 다음 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기타 옵션 등을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이용할 수 있음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1779" y="2267744"/>
            <a:ext cx="6394443" cy="62406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b="1" dirty="0" smtClean="0"/>
              <a:t>New</a:t>
            </a:r>
            <a:endParaRPr lang="ko-KR" altLang="en-US" sz="1800" b="1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404664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Search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5157192" y="2483768"/>
            <a:ext cx="1152128" cy="504056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Pull up</a:t>
            </a:r>
            <a:endParaRPr lang="ko-KR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18821" y="3203848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대체 처리 40"/>
          <p:cNvSpPr/>
          <p:nvPr/>
        </p:nvSpPr>
        <p:spPr>
          <a:xfrm>
            <a:off x="2852936" y="2483768"/>
            <a:ext cx="1152128" cy="504056"/>
          </a:xfrm>
          <a:prstGeom prst="flowChartAlternate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8" y="5827659"/>
            <a:ext cx="1986123" cy="119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37748" y="4922949"/>
            <a:ext cx="1698091" cy="147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사용자 위치 활성화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9916" y="4922949"/>
            <a:ext cx="185923" cy="1474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807" y="4577097"/>
            <a:ext cx="2345974" cy="2736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COMPOSE YOUR POINT (POP-UP)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4977" y="3668875"/>
            <a:ext cx="1015710" cy="26210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PULL UP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7747" y="5362799"/>
            <a:ext cx="705433" cy="278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위치검색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6291" y="3934542"/>
            <a:ext cx="2345974" cy="3724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 지정 후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NEXT Stage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이동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996952" y="3203848"/>
            <a:ext cx="0" cy="5304589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3232809" y="4437897"/>
            <a:ext cx="877460" cy="278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Upload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163911" y="5436096"/>
            <a:ext cx="3217417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Context/Hash Tag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163912" y="4406681"/>
            <a:ext cx="3217416" cy="84955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Import Image/Video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094559" y="3668875"/>
            <a:ext cx="1015710" cy="26210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PULL UP</a:t>
            </a:r>
            <a:endParaRPr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742061" y="8054309"/>
            <a:ext cx="1015710" cy="26210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365618" y="8054309"/>
            <a:ext cx="1015710" cy="26210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LATER</a:t>
            </a:r>
            <a:endParaRPr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163910" y="6804248"/>
            <a:ext cx="3217417" cy="100811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평점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일정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가격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232809" y="5538573"/>
            <a:ext cx="877460" cy="278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Contents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232809" y="6869013"/>
            <a:ext cx="877460" cy="278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2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6172200" cy="94145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/>
              <a:t>SooP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 Pull up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</a:t>
            </a:r>
            <a:r>
              <a:rPr lang="en-US" altLang="ko-KR" dirty="0" err="1" smtClean="0"/>
              <a:t>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특정 위치에서 발자국을 남기기 위해 잠시 멈추어 위치 정보를 찍어 놓음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그 다음 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기타 옵션 등을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이용할 수 있음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1779" y="2267744"/>
            <a:ext cx="6394443" cy="62406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b="1" dirty="0" smtClean="0"/>
              <a:t>New</a:t>
            </a:r>
            <a:endParaRPr lang="ko-KR" altLang="en-US" sz="1800" b="1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404664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Search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5157192" y="2483768"/>
            <a:ext cx="1152128" cy="504056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Pull up</a:t>
            </a:r>
            <a:endParaRPr lang="ko-KR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8221" y="7884368"/>
            <a:ext cx="6221558" cy="433856"/>
            <a:chOff x="332656" y="7882560"/>
            <a:chExt cx="6221558" cy="567680"/>
          </a:xfrm>
        </p:grpSpPr>
        <p:sp>
          <p:nvSpPr>
            <p:cNvPr id="8" name="타원 7"/>
            <p:cNvSpPr/>
            <p:nvPr/>
          </p:nvSpPr>
          <p:spPr>
            <a:xfrm>
              <a:off x="3753284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Near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463598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042970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Alarm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32656" y="7882560"/>
              <a:ext cx="1090616" cy="567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Home</a:t>
              </a:r>
              <a:endParaRPr lang="ko-KR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1779" y="7740352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821" y="3203848"/>
            <a:ext cx="6410578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대체 처리 40"/>
          <p:cNvSpPr/>
          <p:nvPr/>
        </p:nvSpPr>
        <p:spPr>
          <a:xfrm>
            <a:off x="2852936" y="2483768"/>
            <a:ext cx="1152128" cy="504056"/>
          </a:xfrm>
          <a:prstGeom prst="flowChartAlternate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oo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1" y="5557603"/>
            <a:ext cx="1986123" cy="119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50231" y="4652893"/>
            <a:ext cx="1698091" cy="147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사용자 위치 활성화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362399" y="4652893"/>
            <a:ext cx="185923" cy="1474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290" y="4307041"/>
            <a:ext cx="2345974" cy="2736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COMPOSE YOUR POINT (POP-UP)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0540" y="3668876"/>
            <a:ext cx="718462" cy="1657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PULL UP</a:t>
            </a:r>
            <a:endParaRPr lang="ko-KR" altLang="en-US" sz="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5472" y="3896771"/>
            <a:ext cx="299090" cy="1942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0230" y="5092743"/>
            <a:ext cx="705433" cy="278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위치검색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9927" y="4194637"/>
            <a:ext cx="957149" cy="9165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indent="-10800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Public</a:t>
            </a:r>
          </a:p>
          <a:p>
            <a:pPr marL="108000" lvl="1" indent="-108000">
              <a:buFont typeface="Wingdings" panose="05000000000000000000" pitchFamily="2" charset="2"/>
              <a:buChar char="ü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All</a:t>
            </a:r>
          </a:p>
          <a:p>
            <a:pPr marL="108000" lvl="1" indent="-108000">
              <a:buFont typeface="Wingdings" panose="05000000000000000000" pitchFamily="2" charset="2"/>
              <a:buChar char="ü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Friends</a:t>
            </a:r>
          </a:p>
          <a:p>
            <a:pPr marL="108000" lvl="1" indent="-108000">
              <a:buFont typeface="Wingdings" panose="05000000000000000000" pitchFamily="2" charset="2"/>
              <a:buChar char="ü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Only me</a:t>
            </a:r>
          </a:p>
          <a:p>
            <a:pPr marL="108000" lvl="1" indent="-108000">
              <a:buFont typeface="Wingdings" panose="05000000000000000000" pitchFamily="2" charset="2"/>
              <a:buChar char="ü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Custom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93" y="3893638"/>
            <a:ext cx="744885" cy="2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46832" y="3631080"/>
            <a:ext cx="3334185" cy="2999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 지정 후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NEXT Stage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이동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5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6172200" cy="94145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</a:t>
            </a:r>
            <a:r>
              <a:rPr lang="en-US" altLang="ko-KR" dirty="0" err="1" smtClean="0"/>
              <a:t>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PTES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웹 페이지 레이아웃은 다음과 같이 검색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최근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T-Ask,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최근 활동내역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타임라인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포인트별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다수 사용자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등으로 구성됨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1779" y="2267744"/>
            <a:ext cx="6394443" cy="62406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 dirty="0" smtClean="0"/>
              <a:t>개</a:t>
            </a:r>
            <a:r>
              <a:rPr lang="ko-KR" altLang="en-US" sz="1800" b="1" dirty="0"/>
              <a:t>요</a:t>
            </a:r>
            <a:endParaRPr lang="ko-KR" altLang="en-US" sz="1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3" y="4283968"/>
            <a:ext cx="3645396" cy="34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순서도: 대체 처리 3"/>
          <p:cNvSpPr/>
          <p:nvPr/>
        </p:nvSpPr>
        <p:spPr>
          <a:xfrm>
            <a:off x="404664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Search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1709192" y="2483768"/>
            <a:ext cx="1152128" cy="504056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9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22122" y="2267745"/>
            <a:ext cx="6413757" cy="6144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5512"/>
            <a:ext cx="4814292" cy="94145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My Page - contribution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5643" y="1115616"/>
            <a:ext cx="6426714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My Page contribution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에서 광고 전체 수익 대비 개인 수익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전월 대비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및 전체 자료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xls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 포맷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확인이 가능하며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당월 지급될 예정 금액에 대하여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Cash, tickets, donation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 지급방법을 선택 가능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077076" y="35496"/>
            <a:ext cx="25523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 dirty="0" smtClean="0"/>
              <a:t>화면 </a:t>
            </a:r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상세설계</a:t>
            </a:r>
            <a:endParaRPr lang="ko-KR" altLang="en-US" sz="1800" b="1" dirty="0"/>
          </a:p>
        </p:txBody>
      </p:sp>
      <p:sp>
        <p:nvSpPr>
          <p:cNvPr id="46" name="직사각형 45"/>
          <p:cNvSpPr/>
          <p:nvPr/>
        </p:nvSpPr>
        <p:spPr>
          <a:xfrm>
            <a:off x="296654" y="2335576"/>
            <a:ext cx="6264123" cy="4122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SEARCH		TRAGGING				MYPAGE	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730" y="2843808"/>
            <a:ext cx="2688264" cy="4800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YOUR contribution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6735" y="5570796"/>
            <a:ext cx="2688263" cy="2320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Our profit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4908" y="7958972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last month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5821" y="7970152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2months ago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735" y="7981328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3months ago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4725" y="6349153"/>
            <a:ext cx="147050" cy="1542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83816" y="6157133"/>
            <a:ext cx="147049" cy="17343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22899" y="5869099"/>
            <a:ext cx="147050" cy="2022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1776" y="7365428"/>
            <a:ext cx="147050" cy="526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30863" y="7296001"/>
            <a:ext cx="147050" cy="5954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69950" y="7201699"/>
            <a:ext cx="147050" cy="689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6735" y="6061116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W123,456,789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2958" y="7147720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W129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36938" y="5979960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W222,222,222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63166" y="7066560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W260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17857" y="5612148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W333,333,333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8629" y="6928292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W329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45029" y="5570797"/>
            <a:ext cx="2688263" cy="2320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Your profit graph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23203" y="7939032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Last month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584116" y="7950208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2months ago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5029" y="7961388"/>
            <a:ext cx="810089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3months ago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8624" y="8220408"/>
            <a:ext cx="755463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See more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77824" y="8220408"/>
            <a:ext cx="755463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See more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13277" y="7319097"/>
            <a:ext cx="113720" cy="57238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33157" y="6928294"/>
            <a:ext cx="113720" cy="963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63352" y="7558133"/>
            <a:ext cx="113720" cy="3333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5029" y="7213243"/>
            <a:ext cx="268826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279286" y="7001675"/>
            <a:ext cx="444085" cy="499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i="1" smtClean="0">
                <a:solidFill>
                  <a:schemeClr val="tx1"/>
                </a:solidFill>
                <a:latin typeface="+mn-ea"/>
              </a:rPr>
              <a:t>수익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전환</a:t>
            </a:r>
            <a:r>
              <a:rPr lang="ko-KR" altLang="en-US" sz="900" i="1" dirty="0">
                <a:solidFill>
                  <a:schemeClr val="tx1"/>
                </a:solidFill>
                <a:latin typeface="+mn-ea"/>
              </a:rPr>
              <a:t>선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989811" y="6553697"/>
            <a:ext cx="113720" cy="133778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3036" y="6061116"/>
            <a:ext cx="324036" cy="19202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77077" y="6072296"/>
            <a:ext cx="736103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Total Cash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53036" y="6337968"/>
            <a:ext cx="324036" cy="192021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77077" y="6349148"/>
            <a:ext cx="736103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Cash-out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753036" y="6637180"/>
            <a:ext cx="324036" cy="192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77077" y="6648360"/>
            <a:ext cx="736103" cy="1920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Cash-in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694643" y="6928298"/>
            <a:ext cx="113720" cy="963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17265" y="6433980"/>
            <a:ext cx="113720" cy="145749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730" y="3515885"/>
            <a:ext cx="2688264" cy="1824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총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예상 수익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46877" y="3515885"/>
            <a:ext cx="1557376" cy="1824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최종 수익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93459" y="3516203"/>
            <a:ext cx="1403131" cy="18238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Choose conversion method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92459" y="4116781"/>
            <a:ext cx="1032689" cy="455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92459" y="4692845"/>
            <a:ext cx="1032689" cy="455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Exchange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tickets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02607" y="4116781"/>
            <a:ext cx="1244992" cy="1031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Currency (    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날짜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yyyy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-mm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6713" y="3947933"/>
            <a:ext cx="1006778" cy="528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 flow until now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(cumulative)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044180" y="3947933"/>
            <a:ext cx="1006778" cy="528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Revenue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this month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23393" y="4523996"/>
            <a:ext cx="1006778" cy="52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Cash-in   (   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Cash-out (    )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30863" y="4523996"/>
            <a:ext cx="1006778" cy="52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Cash-in   (   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Select pay-method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93456" y="2843813"/>
            <a:ext cx="2258048" cy="5430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indent="-108000"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지급방법에 따라 최종수익 결정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lvl="1" indent="-10800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지급방법에 따라 세금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지급일자가 달라질 수 있음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0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380</Words>
  <Application>Microsoft Office PowerPoint</Application>
  <PresentationFormat>화면 슬라이드 쇼(4:3)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SooP  Share your footprints Architecture</vt:lpstr>
      <vt:lpstr>SooP </vt:lpstr>
      <vt:lpstr>SooP 시작하기 </vt:lpstr>
      <vt:lpstr>SooP - Pull up</vt:lpstr>
      <vt:lpstr>SooP - Pull up</vt:lpstr>
      <vt:lpstr>Soop </vt:lpstr>
      <vt:lpstr>My Page - 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404</cp:revision>
  <dcterms:created xsi:type="dcterms:W3CDTF">2015-03-04T06:10:25Z</dcterms:created>
  <dcterms:modified xsi:type="dcterms:W3CDTF">2016-09-08T06:42:27Z</dcterms:modified>
</cp:coreProperties>
</file>