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5" r:id="rId5"/>
    <p:sldId id="267" r:id="rId6"/>
    <p:sldId id="258" r:id="rId7"/>
  </p:sldIdLst>
  <p:sldSz cx="12192000" cy="6858000"/>
  <p:notesSz cx="6858000" cy="9144000"/>
  <p:embeddedFontLst>
    <p:embeddedFont>
      <p:font typeface="KoPub돋움체 Bold" panose="020B0600000101010101" charset="-127"/>
      <p:bold r:id="rId9"/>
    </p:embeddedFont>
    <p:embeddedFont>
      <p:font typeface="HY중고딕" panose="0203060000010101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2028"/>
    <a:srgbClr val="EBEBEB"/>
    <a:srgbClr val="B96A7A"/>
    <a:srgbClr val="8F3B4D"/>
    <a:srgbClr val="712F3D"/>
    <a:srgbClr val="462B2F"/>
    <a:srgbClr val="976876"/>
    <a:srgbClr val="785C64"/>
    <a:srgbClr val="6C6064"/>
    <a:srgbClr val="675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2093-CC76-4FB9-917D-EB5D1FADF41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19C70-7374-4FFA-825A-62FF0E628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5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0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8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3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0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2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4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1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3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23D4D-092F-4438-854E-A1C58A78B0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566F-DB64-4688-9D8D-4C23EC96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4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36850" y="2005549"/>
            <a:ext cx="487133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err="1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OpenSource</a:t>
            </a:r>
            <a:endParaRPr lang="en-US" altLang="ko-KR" sz="6600" dirty="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6600" dirty="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Software</a:t>
            </a:r>
            <a:endParaRPr lang="ko-KR" altLang="en-US" sz="6600" dirty="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1150" y="4129207"/>
            <a:ext cx="6832600" cy="114300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1150" y="4446706"/>
            <a:ext cx="3244850" cy="766207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06786" y="4381917"/>
            <a:ext cx="3044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20144773 20144883</a:t>
            </a:r>
          </a:p>
          <a:p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서재익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신우리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H="1">
            <a:off x="0" y="2319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0" y="91219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36700" y="6738622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36700" y="6814822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10800000">
            <a:off x="10280650" y="0"/>
            <a:ext cx="1911350" cy="3962400"/>
          </a:xfrm>
          <a:prstGeom prst="rtTriangle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2895600"/>
            <a:ext cx="1911350" cy="3962400"/>
          </a:xfrm>
          <a:prstGeom prst="rtTriangle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1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806700"/>
            <a:ext cx="1056670" cy="1056670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1522" y="2492420"/>
            <a:ext cx="61384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00" dirty="0">
                <a:solidFill>
                  <a:schemeClr val="bg1"/>
                </a:solidFill>
              </a:rPr>
              <a:t>I</a:t>
            </a:r>
            <a:endParaRPr lang="ko-KR" altLang="en-US" sz="99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6670" y="2638098"/>
            <a:ext cx="31742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8800" dirty="0"/>
              <a:t>NDEX</a:t>
            </a:r>
            <a:endParaRPr lang="ko-KR" altLang="en-US" sz="8800" dirty="0"/>
          </a:p>
        </p:txBody>
      </p:sp>
      <p:cxnSp>
        <p:nvCxnSpPr>
          <p:cNvPr id="8" name="직선 연결선 7"/>
          <p:cNvCxnSpPr>
            <a:cxnSpLocks/>
            <a:endCxn id="12" idx="2"/>
          </p:cNvCxnSpPr>
          <p:nvPr/>
        </p:nvCxnSpPr>
        <p:spPr>
          <a:xfrm>
            <a:off x="5549900" y="2546396"/>
            <a:ext cx="4128" cy="1569561"/>
          </a:xfrm>
          <a:prstGeom prst="line">
            <a:avLst/>
          </a:prstGeom>
          <a:ln w="9525">
            <a:solidFill>
              <a:srgbClr val="522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501640" y="2492420"/>
            <a:ext cx="104775" cy="104775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01640" y="3251801"/>
            <a:ext cx="104775" cy="104775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01640" y="4011182"/>
            <a:ext cx="104775" cy="104775"/>
          </a:xfrm>
          <a:prstGeom prst="rect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73750" y="2200032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52202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3200">
              <a:solidFill>
                <a:srgbClr val="52202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0081" y="2330286"/>
            <a:ext cx="9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1800" dirty="0"/>
              <a:t>Project</a:t>
            </a:r>
            <a:endParaRPr lang="ko-KR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5873750" y="2962511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52202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3200">
              <a:solidFill>
                <a:srgbClr val="52202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81" y="3092765"/>
            <a:ext cx="5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1800" dirty="0"/>
              <a:t>Tool</a:t>
            </a:r>
            <a:endParaRPr lang="ko-KR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73750" y="3724990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52202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3200">
              <a:solidFill>
                <a:srgbClr val="52202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20081" y="387467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sz="1800" dirty="0"/>
              <a:t>Plan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16050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025" y="193823"/>
            <a:ext cx="123825" cy="660400"/>
          </a:xfrm>
          <a:prstGeom prst="rect">
            <a:avLst/>
          </a:prstGeom>
          <a:gradFill>
            <a:gsLst>
              <a:gs pos="49000">
                <a:srgbClr val="8F3B4D"/>
              </a:gs>
              <a:gs pos="17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3850" y="101897"/>
            <a:ext cx="1299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850" y="501798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200" dirty="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30EDF-00A3-415D-A400-689B84181906}"/>
              </a:ext>
            </a:extLst>
          </p:cNvPr>
          <p:cNvSpPr txBox="1"/>
          <p:nvPr/>
        </p:nvSpPr>
        <p:spPr>
          <a:xfrm>
            <a:off x="698311" y="1332586"/>
            <a:ext cx="9653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를 이용한 정보 공유와 프로젝트를 위한 역할 분담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Unity</a:t>
            </a:r>
            <a:r>
              <a:rPr lang="ko-KR" altLang="en-US" dirty="0"/>
              <a:t> 를 사용하여 게임 제작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37903-E376-4149-907E-39636EF525A9}"/>
              </a:ext>
            </a:extLst>
          </p:cNvPr>
          <p:cNvSpPr txBox="1"/>
          <p:nvPr/>
        </p:nvSpPr>
        <p:spPr>
          <a:xfrm>
            <a:off x="323850" y="50179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HY중고딕" panose="02030600000101010101" pitchFamily="18" charset="-127"/>
                <a:ea typeface="HY중고딕" panose="02030600000101010101" pitchFamily="18" charset="-127"/>
              </a:rPr>
              <a:t>목표</a:t>
            </a:r>
            <a:endParaRPr lang="en-US" altLang="ko-KR" sz="2200" dirty="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37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025" y="193823"/>
            <a:ext cx="123825" cy="660400"/>
          </a:xfrm>
          <a:prstGeom prst="rect">
            <a:avLst/>
          </a:prstGeom>
          <a:gradFill>
            <a:gsLst>
              <a:gs pos="49000">
                <a:srgbClr val="8F3B4D"/>
              </a:gs>
              <a:gs pos="17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8686" y="115361"/>
            <a:ext cx="77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Tool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850" y="501798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  <p:pic>
        <p:nvPicPr>
          <p:cNvPr id="1026" name="Picture 2" descr="ì ëí°ì ëí ì´ë¯¸ì§ ê²ìê²°ê³¼">
            <a:extLst>
              <a:ext uri="{FF2B5EF4-FFF2-40B4-BE49-F238E27FC236}">
                <a16:creationId xmlns:a16="http://schemas.microsoft.com/office/drawing/2014/main" id="{54C8ED04-75C2-4EDC-8580-3DC7BC58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15" y="1865501"/>
            <a:ext cx="3456614" cy="194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ì ëí ì´ë¯¸ì§ ê²ìê²°ê³¼">
            <a:extLst>
              <a:ext uri="{FF2B5EF4-FFF2-40B4-BE49-F238E27FC236}">
                <a16:creationId xmlns:a16="http://schemas.microsoft.com/office/drawing/2014/main" id="{69563D30-EFAF-4AEC-B214-12E81DB70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39" y="1865501"/>
            <a:ext cx="3709509" cy="207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DB49FF-6C16-4766-A1BD-F56AF98C8168}"/>
              </a:ext>
            </a:extLst>
          </p:cNvPr>
          <p:cNvSpPr txBox="1"/>
          <p:nvPr/>
        </p:nvSpPr>
        <p:spPr>
          <a:xfrm>
            <a:off x="698311" y="4671404"/>
            <a:ext cx="965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이외에 필요하다면 다른 프로그램도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5200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025" y="193823"/>
            <a:ext cx="123825" cy="660400"/>
          </a:xfrm>
          <a:prstGeom prst="rect">
            <a:avLst/>
          </a:prstGeom>
          <a:gradFill>
            <a:gsLst>
              <a:gs pos="49000">
                <a:srgbClr val="8F3B4D"/>
              </a:gs>
              <a:gs pos="17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850" y="101897"/>
            <a:ext cx="1299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Project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850" y="501798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37903-E376-4149-907E-39636EF525A9}"/>
              </a:ext>
            </a:extLst>
          </p:cNvPr>
          <p:cNvSpPr txBox="1"/>
          <p:nvPr/>
        </p:nvSpPr>
        <p:spPr>
          <a:xfrm>
            <a:off x="323850" y="50179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effectLst/>
                <a:uLnTx/>
                <a:uFillTx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목표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effectLst/>
              <a:uLnTx/>
              <a:uFillTx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9450AFD-CA01-4B13-892A-8CA475883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33602"/>
              </p:ext>
            </p:extLst>
          </p:nvPr>
        </p:nvGraphicFramePr>
        <p:xfrm>
          <a:off x="508581" y="1415951"/>
          <a:ext cx="10548057" cy="372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857489269"/>
                    </a:ext>
                  </a:extLst>
                </a:gridCol>
                <a:gridCol w="9695252">
                  <a:extLst>
                    <a:ext uri="{9D8B030D-6E8A-4147-A177-3AD203B41FA5}">
                      <a16:colId xmlns:a16="http://schemas.microsoft.com/office/drawing/2014/main" val="964275775"/>
                    </a:ext>
                  </a:extLst>
                </a:gridCol>
              </a:tblGrid>
              <a:tr h="93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주제 선정 및 세부적 목표 설정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29024"/>
                  </a:ext>
                </a:extLst>
              </a:tr>
              <a:tr h="93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정보 수집 및 자료 공유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4428"/>
                  </a:ext>
                </a:extLst>
              </a:tr>
              <a:tr h="93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프로그램 구현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32905"/>
                  </a:ext>
                </a:extLst>
              </a:tr>
              <a:tr h="931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오류 발견 및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6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553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>
            <a:off x="0" y="2895600"/>
            <a:ext cx="1911350" cy="3962400"/>
          </a:xfrm>
          <a:prstGeom prst="rtTriangle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36850" y="2439520"/>
            <a:ext cx="51931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gradFill>
                  <a:gsLst>
                    <a:gs pos="65000">
                      <a:srgbClr val="8F3B4D"/>
                    </a:gs>
                    <a:gs pos="29000">
                      <a:srgbClr val="712F3D"/>
                    </a:gs>
                    <a:gs pos="0">
                      <a:srgbClr val="462B2F"/>
                    </a:gs>
                    <a:gs pos="100000">
                      <a:srgbClr val="B96A7A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6600">
              <a:gradFill>
                <a:gsLst>
                  <a:gs pos="65000">
                    <a:srgbClr val="8F3B4D"/>
                  </a:gs>
                  <a:gs pos="29000">
                    <a:srgbClr val="712F3D"/>
                  </a:gs>
                  <a:gs pos="0">
                    <a:srgbClr val="462B2F"/>
                  </a:gs>
                  <a:gs pos="100000">
                    <a:srgbClr val="B96A7A"/>
                  </a:gs>
                </a:gsLst>
                <a:lin ang="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1150" y="3712140"/>
            <a:ext cx="6832600" cy="114300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10800000">
            <a:off x="10280650" y="0"/>
            <a:ext cx="1911350" cy="3962400"/>
          </a:xfrm>
          <a:prstGeom prst="rtTriangle">
            <a:avLst/>
          </a:prstGeom>
          <a:solidFill>
            <a:srgbClr val="52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>
            <a:off x="0" y="2319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0" y="91219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536700" y="6738622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36700" y="6814822"/>
            <a:ext cx="10655300" cy="45719"/>
          </a:xfrm>
          <a:prstGeom prst="rect">
            <a:avLst/>
          </a:prstGeom>
          <a:gradFill flip="none" rotWithShape="1">
            <a:gsLst>
              <a:gs pos="65000">
                <a:srgbClr val="8F3B4D"/>
              </a:gs>
              <a:gs pos="29000">
                <a:srgbClr val="712F3D"/>
              </a:gs>
              <a:gs pos="0">
                <a:srgbClr val="462B2F"/>
              </a:gs>
              <a:gs pos="100000">
                <a:srgbClr val="B96A7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1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69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HY중고딕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sjh</cp:lastModifiedBy>
  <cp:revision>18</cp:revision>
  <dcterms:created xsi:type="dcterms:W3CDTF">2018-11-03T05:03:36Z</dcterms:created>
  <dcterms:modified xsi:type="dcterms:W3CDTF">2018-11-05T11:28:49Z</dcterms:modified>
</cp:coreProperties>
</file>