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76" r:id="rId6"/>
    <p:sldId id="287" r:id="rId7"/>
    <p:sldId id="288" r:id="rId8"/>
    <p:sldId id="289" r:id="rId9"/>
    <p:sldId id="290" r:id="rId10"/>
    <p:sldId id="285" r:id="rId11"/>
    <p:sldId id="280" r:id="rId12"/>
    <p:sldId id="281" r:id="rId13"/>
    <p:sldId id="282" r:id="rId14"/>
    <p:sldId id="284" r:id="rId15"/>
    <p:sldId id="291" r:id="rId16"/>
    <p:sldId id="259" r:id="rId17"/>
    <p:sldId id="292" r:id="rId18"/>
    <p:sldId id="261" r:id="rId19"/>
    <p:sldId id="262" r:id="rId20"/>
    <p:sldId id="263" r:id="rId21"/>
    <p:sldId id="265" r:id="rId22"/>
    <p:sldId id="266" r:id="rId23"/>
    <p:sldId id="274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1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6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7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D993-7AA7-4609-8FB1-505F469CC58E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A45D-AB0B-4BD3-929E-49964ECA2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708803" y="904875"/>
            <a:ext cx="2057400" cy="2028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671" y="1515035"/>
            <a:ext cx="7368988" cy="483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5852" y="1642844"/>
            <a:ext cx="612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OpenSource</a:t>
            </a:r>
            <a:r>
              <a:rPr lang="en-US" altLang="ko-KR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625" y="5793014"/>
            <a:ext cx="53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20144773 20144883 </a:t>
            </a:r>
            <a:r>
              <a:rPr lang="ko-KR" altLang="en-US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서재익</a:t>
            </a:r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신우리</a:t>
            </a:r>
            <a:endParaRPr lang="ko-KR" altLang="en-US" sz="48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1870745" y="2473841"/>
            <a:ext cx="56436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692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5592" y="265155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결과물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81013" y="34825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711485-9131-4622-8E66-E6DCA95D9690}"/>
              </a:ext>
            </a:extLst>
          </p:cNvPr>
          <p:cNvSpPr txBox="1"/>
          <p:nvPr/>
        </p:nvSpPr>
        <p:spPr>
          <a:xfrm>
            <a:off x="5128292" y="2531484"/>
            <a:ext cx="638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 영상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코드 분석</a:t>
            </a:r>
            <a:endParaRPr lang="ko-KR" altLang="en-US" sz="44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1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1378" y="417938"/>
            <a:ext cx="2863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시연 영상</a:t>
            </a:r>
            <a:endParaRPr lang="en-US" altLang="ko-KR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76AE-94D0-4C38-B81D-6CEA97AC936D}"/>
              </a:ext>
            </a:extLst>
          </p:cNvPr>
          <p:cNvSpPr txBox="1"/>
          <p:nvPr/>
        </p:nvSpPr>
        <p:spPr>
          <a:xfrm>
            <a:off x="2643711" y="2023485"/>
            <a:ext cx="638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53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1377" y="41793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코드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76AE-94D0-4C38-B81D-6CEA97AC936D}"/>
              </a:ext>
            </a:extLst>
          </p:cNvPr>
          <p:cNvSpPr txBox="1"/>
          <p:nvPr/>
        </p:nvSpPr>
        <p:spPr>
          <a:xfrm>
            <a:off x="2643711" y="2023485"/>
            <a:ext cx="638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7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1377" y="41793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코드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76AE-94D0-4C38-B81D-6CEA97AC936D}"/>
              </a:ext>
            </a:extLst>
          </p:cNvPr>
          <p:cNvSpPr txBox="1"/>
          <p:nvPr/>
        </p:nvSpPr>
        <p:spPr>
          <a:xfrm>
            <a:off x="2643711" y="2023485"/>
            <a:ext cx="638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04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1377" y="417938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코드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76AE-94D0-4C38-B81D-6CEA97AC936D}"/>
              </a:ext>
            </a:extLst>
          </p:cNvPr>
          <p:cNvSpPr txBox="1"/>
          <p:nvPr/>
        </p:nvSpPr>
        <p:spPr>
          <a:xfrm>
            <a:off x="2643711" y="2023485"/>
            <a:ext cx="638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75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692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1013" y="34825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711485-9131-4622-8E66-E6DCA95D9690}"/>
              </a:ext>
            </a:extLst>
          </p:cNvPr>
          <p:cNvSpPr txBox="1"/>
          <p:nvPr/>
        </p:nvSpPr>
        <p:spPr>
          <a:xfrm>
            <a:off x="5128292" y="2531484"/>
            <a:ext cx="638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느낀 점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질의응답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38E-0EC2-4DDC-9FBD-E7539B35F01A}"/>
              </a:ext>
            </a:extLst>
          </p:cNvPr>
          <p:cNvSpPr txBox="1"/>
          <p:nvPr/>
        </p:nvSpPr>
        <p:spPr>
          <a:xfrm>
            <a:off x="1365593" y="265155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끝내며</a:t>
            </a:r>
          </a:p>
        </p:txBody>
      </p:sp>
    </p:spTree>
    <p:extLst>
      <p:ext uri="{BB962C8B-B14F-4D97-AF65-F5344CB8AC3E}">
        <p14:creationId xmlns:p14="http://schemas.microsoft.com/office/powerpoint/2010/main" val="364813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846" y="1695451"/>
            <a:ext cx="4843385" cy="48577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서재익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이번 프로젝트를 통해서 서로 간의 커뮤니케이션의 중요성을 다시 한번 느낄 수 있었다</a:t>
            </a:r>
            <a:r>
              <a:rPr lang="en-US" altLang="ko-KR" dirty="0"/>
              <a:t>. </a:t>
            </a:r>
            <a:r>
              <a:rPr lang="ko-KR" altLang="en-US" dirty="0"/>
              <a:t>지속적으로 서로 주제 선정부터</a:t>
            </a:r>
            <a:r>
              <a:rPr lang="en-US" altLang="ko-KR" dirty="0"/>
              <a:t>, </a:t>
            </a:r>
            <a:r>
              <a:rPr lang="ko-KR" altLang="en-US" dirty="0"/>
              <a:t>아이디어 추가</a:t>
            </a:r>
            <a:r>
              <a:rPr lang="en-US" altLang="ko-KR" dirty="0"/>
              <a:t> </a:t>
            </a:r>
            <a:r>
              <a:rPr lang="ko-KR" altLang="en-US" dirty="0"/>
              <a:t>등의 의사소통이나 정보 교환이 있어야만 상호간에 만족스러운 결과물이 나온다는 것을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77638" y="1695450"/>
            <a:ext cx="5047516" cy="4857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신우리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195763" y="413177"/>
            <a:ext cx="3800475" cy="830997"/>
            <a:chOff x="3852863" y="413177"/>
            <a:chExt cx="3800475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737439" y="413177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 err="1">
                  <a:solidFill>
                    <a:schemeClr val="accent3">
                      <a:lumMod val="7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느낀점</a:t>
              </a:r>
              <a:endParaRPr lang="ko-KR" altLang="en-US" sz="4800" dirty="0">
                <a:solidFill>
                  <a:schemeClr val="accent3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02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783445" y="4476750"/>
            <a:ext cx="1141579" cy="1125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7765" y="1546412"/>
            <a:ext cx="8516470" cy="3765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8506" y="2041952"/>
            <a:ext cx="1854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 n A</a:t>
            </a:r>
            <a:endParaRPr lang="ko-KR" altLang="en-US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95763" y="28729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6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87090" y="413177"/>
            <a:ext cx="4217821" cy="830997"/>
            <a:chOff x="3644190" y="413177"/>
            <a:chExt cx="4217821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644190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814388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54413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294438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034463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87089" y="413177"/>
            <a:ext cx="4217821" cy="830997"/>
            <a:chOff x="3644189" y="413177"/>
            <a:chExt cx="4217821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644189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1259" y="1831579"/>
            <a:ext cx="2143711" cy="4125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8006" y="1363346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5819" y="3479017"/>
            <a:ext cx="197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사용 프로그램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프로그램 진행 방식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045819" y="1856876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A756E-2205-4D81-A555-9C9188025D1A}"/>
              </a:ext>
            </a:extLst>
          </p:cNvPr>
          <p:cNvSpPr/>
          <p:nvPr/>
        </p:nvSpPr>
        <p:spPr>
          <a:xfrm>
            <a:off x="3732265" y="1831579"/>
            <a:ext cx="2143711" cy="4125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73003D-3FBD-4041-A3F0-4A9BEC63765A}"/>
              </a:ext>
            </a:extLst>
          </p:cNvPr>
          <p:cNvSpPr/>
          <p:nvPr/>
        </p:nvSpPr>
        <p:spPr>
          <a:xfrm>
            <a:off x="3483691" y="1363346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2. </a:t>
            </a:r>
            <a:r>
              <a:rPr lang="ko-KR" altLang="en-US" dirty="0"/>
              <a:t>변화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4BAD5-908D-4974-AC3A-09CE4E2F495F}"/>
              </a:ext>
            </a:extLst>
          </p:cNvPr>
          <p:cNvSpPr txBox="1"/>
          <p:nvPr/>
        </p:nvSpPr>
        <p:spPr>
          <a:xfrm>
            <a:off x="3970908" y="2740354"/>
            <a:ext cx="1586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최종 수정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03473D-D8D4-4E88-A3DF-0677BF135C7B}"/>
              </a:ext>
            </a:extLst>
          </p:cNvPr>
          <p:cNvCxnSpPr>
            <a:cxnSpLocks/>
          </p:cNvCxnSpPr>
          <p:nvPr/>
        </p:nvCxnSpPr>
        <p:spPr>
          <a:xfrm>
            <a:off x="3901504" y="1856876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BE80B-0FF0-4D65-8B25-CD3C2CF17BB6}"/>
              </a:ext>
            </a:extLst>
          </p:cNvPr>
          <p:cNvSpPr/>
          <p:nvPr/>
        </p:nvSpPr>
        <p:spPr>
          <a:xfrm>
            <a:off x="6587950" y="1806282"/>
            <a:ext cx="2143711" cy="4125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F4AE4C-7241-4910-AF3F-16B59D6552A2}"/>
              </a:ext>
            </a:extLst>
          </p:cNvPr>
          <p:cNvSpPr/>
          <p:nvPr/>
        </p:nvSpPr>
        <p:spPr>
          <a:xfrm>
            <a:off x="6339376" y="1338049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3. </a:t>
            </a:r>
            <a:r>
              <a:rPr lang="ko-KR" altLang="en-US" dirty="0"/>
              <a:t>결과물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71E62-C239-4A3D-ABC3-0C2B9B5B86D0}"/>
              </a:ext>
            </a:extLst>
          </p:cNvPr>
          <p:cNvSpPr txBox="1"/>
          <p:nvPr/>
        </p:nvSpPr>
        <p:spPr>
          <a:xfrm>
            <a:off x="6826593" y="3377046"/>
            <a:ext cx="158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 영상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코드 분석  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D5D49F-4172-4BBB-BBA6-50AD2F4268DF}"/>
              </a:ext>
            </a:extLst>
          </p:cNvPr>
          <p:cNvCxnSpPr>
            <a:cxnSpLocks/>
          </p:cNvCxnSpPr>
          <p:nvPr/>
        </p:nvCxnSpPr>
        <p:spPr>
          <a:xfrm>
            <a:off x="6757189" y="1831579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6B377B-F61C-4F0C-BE32-C92B0C5240E7}"/>
              </a:ext>
            </a:extLst>
          </p:cNvPr>
          <p:cNvSpPr/>
          <p:nvPr/>
        </p:nvSpPr>
        <p:spPr>
          <a:xfrm>
            <a:off x="9557588" y="1806282"/>
            <a:ext cx="2143711" cy="4125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58FAD-E31B-48EA-9825-ADF33701EBAA}"/>
              </a:ext>
            </a:extLst>
          </p:cNvPr>
          <p:cNvSpPr/>
          <p:nvPr/>
        </p:nvSpPr>
        <p:spPr>
          <a:xfrm>
            <a:off x="9297355" y="1338049"/>
            <a:ext cx="1656103" cy="62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끝내며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F449DF-C886-4A7E-8C34-14C9AF121A1E}"/>
              </a:ext>
            </a:extLst>
          </p:cNvPr>
          <p:cNvSpPr txBox="1"/>
          <p:nvPr/>
        </p:nvSpPr>
        <p:spPr>
          <a:xfrm>
            <a:off x="9796231" y="3377045"/>
            <a:ext cx="158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느낀 점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질의응답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1929D5-58B7-4C5F-8848-24B557966397}"/>
              </a:ext>
            </a:extLst>
          </p:cNvPr>
          <p:cNvCxnSpPr>
            <a:cxnSpLocks/>
          </p:cNvCxnSpPr>
          <p:nvPr/>
        </p:nvCxnSpPr>
        <p:spPr>
          <a:xfrm>
            <a:off x="9726827" y="1831579"/>
            <a:ext cx="1134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1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87089" y="413177"/>
            <a:ext cx="4217821" cy="830997"/>
            <a:chOff x="3644189" y="413177"/>
            <a:chExt cx="4217821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644189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 flipH="1">
            <a:off x="1590675" y="2143125"/>
            <a:ext cx="790575" cy="7905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flipH="1">
            <a:off x="4330700" y="2143125"/>
            <a:ext cx="790575" cy="79057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flipH="1">
            <a:off x="7070725" y="2143125"/>
            <a:ext cx="790575" cy="7905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9810750" y="2143125"/>
            <a:ext cx="790575" cy="7905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8675" y="3429834"/>
            <a:ext cx="2314574" cy="33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Write text here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47" y="2365597"/>
            <a:ext cx="413180" cy="4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12" y="2331412"/>
            <a:ext cx="414000" cy="41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7" y="2331412"/>
            <a:ext cx="414000" cy="41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62" y="2331412"/>
            <a:ext cx="414000" cy="414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68700" y="3429834"/>
            <a:ext cx="2314574" cy="33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Write text here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8725" y="3429834"/>
            <a:ext cx="2314574" cy="33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Write text here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48750" y="3429834"/>
            <a:ext cx="2314574" cy="33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Write text here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77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708803" y="904875"/>
            <a:ext cx="2057400" cy="2028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671" y="1515035"/>
            <a:ext cx="7368988" cy="483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76165" y="1676400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가을이 짙어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625" y="4895850"/>
            <a:ext cx="5314949" cy="113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날씨도 한 움큼 쌀쌀해지고 옷도 한 겹 두꺼워졌네요</a:t>
            </a:r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다들 감기 걸리지 않게 아침 출근길에 따뜻한 차라도 한 잔 포근하게 챙겨 마셔요</a:t>
            </a:r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아프지 맙시다</a:t>
            </a:r>
            <a:r>
              <a:rPr lang="en-US" altLang="ko-KR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356988" y="2507397"/>
            <a:ext cx="3132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7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783445" y="4476750"/>
            <a:ext cx="1141579" cy="1125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7765" y="1546412"/>
            <a:ext cx="8516470" cy="37651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40929" y="2041952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가을스럽게</a:t>
            </a:r>
            <a:endParaRPr lang="ko-KR" altLang="en-US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8526" y="3553659"/>
            <a:ext cx="5314949" cy="10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톤다운된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브라운 색깔이 눈에 띌 때쯤이면 </a:t>
            </a:r>
            <a:endParaRPr lang="en-US" altLang="ko-KR" sz="1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 </a:t>
            </a:r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가을이구나 하는 느낌이 물씬 드는 것 같아요</a:t>
            </a:r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예를 들면</a:t>
            </a:r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트렌치</a:t>
            </a:r>
            <a:r>
              <a:rPr lang="ko-KR" altLang="en-US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코트</a:t>
            </a:r>
            <a:r>
              <a:rPr lang="en-US" altLang="ko-KR" sz="1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95763" y="28729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6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692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4006" y="2651552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핑크도 예뻐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81013" y="34825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3230" y="2529117"/>
            <a:ext cx="6065737" cy="129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핑크도 빼놓을 수 없는 예쁜 색깔이죠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:-)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긴 문장을 써도 좋은 깔끔한 템플릿인데 어떤 말을 써야할 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모르겠으니 다음 장에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lorem ipsum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힘을 빌려볼까요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0245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692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4006" y="2651552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핑크도 예뻐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81013" y="34825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8005" y="1282259"/>
            <a:ext cx="640140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Cupcake ipsum dolor sit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amet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bear claw. Bonbon I love chocolate cake chocolate cake. Cheesecake soufflé pudding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caramels. Bonbon brownie chocolate ice cream toffee ice cream. I love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biscuit lemon drops. Bonbon cookie pudding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Tootsie roll chocolate cake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danish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cotton candy gummi bears cotton candy. Cheesecake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liquorice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sugar plum cheesecake.</a:t>
            </a:r>
          </a:p>
          <a:p>
            <a:pPr algn="just">
              <a:lnSpc>
                <a:spcPct val="13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Ice cream muffin gingerbread cake bonbon marzipan brownie. I love cookie carrot cake. Tootsie roll macaroon sweet roll. Lemon drops caramels chocolate halvah gummi bears. I love I love I love cotton candy I love cookie. Jelly wafer I love macaroon. Chocolate brownie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marshmallow powder.</a:t>
            </a:r>
          </a:p>
          <a:p>
            <a:pPr algn="just">
              <a:lnSpc>
                <a:spcPct val="13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Jujubes I love cotton candy powder cotton candy powder cotton candy caramels. I love jelly beans pudding muffin brownie cupcake I love jujubes. Cupcake powder ice cream chocolate bar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cake jelly.</a:t>
            </a:r>
          </a:p>
        </p:txBody>
      </p:sp>
    </p:spTree>
    <p:extLst>
      <p:ext uri="{BB962C8B-B14F-4D97-AF65-F5344CB8AC3E}">
        <p14:creationId xmlns:p14="http://schemas.microsoft.com/office/powerpoint/2010/main" val="418053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846" y="1695451"/>
            <a:ext cx="2662055" cy="48577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32263" y="1695450"/>
            <a:ext cx="2662055" cy="4857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96521" y="1695451"/>
            <a:ext cx="2662055" cy="48577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63098" y="1695450"/>
            <a:ext cx="2662055" cy="4857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87090" y="413177"/>
            <a:ext cx="4217821" cy="830997"/>
            <a:chOff x="3644190" y="413177"/>
            <a:chExt cx="4217821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3644190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accent3">
                      <a:lumMod val="7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accent3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530548" y="3745516"/>
            <a:ext cx="25134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Cupcake ipsum dolor sit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amet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bear claw. Bonbon I love chocolate cake chocolate cake. Cheesecake soufflé pudding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caramels. Bonbon brownie chocolate ice cream toffee ice cream.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06569" y="3745516"/>
            <a:ext cx="2513442" cy="231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biscuit lemon drops. Bonbon cookie pudding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Tootsie roll chocolate cake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danish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cotton candy gummi bears cotton candy. Cheesecake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liquorice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sugar plum cheesecake.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71986" y="3745516"/>
            <a:ext cx="2513442" cy="231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Ice cream muffin gingerbread cake bonbon marzipan brownie. I love cookie carrot cake. Tootsie roll macaroon sweet roll. Lemon drops caramels chocolate halvah gummi bears.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134760" y="3745516"/>
            <a:ext cx="2513442" cy="16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I love I love cotton candy I love cookie. Jelly wafer I love macaroon. Chocolate brownie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marshmallow powder.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21859" y="2172638"/>
            <a:ext cx="15520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Write </a:t>
            </a:r>
          </a:p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 here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87276" y="2172638"/>
            <a:ext cx="15520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Write </a:t>
            </a:r>
          </a:p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 here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52693" y="2172638"/>
            <a:ext cx="15520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Write </a:t>
            </a:r>
          </a:p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 here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15467" y="2172638"/>
            <a:ext cx="15520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Write </a:t>
            </a:r>
          </a:p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 here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70349" y="3297563"/>
            <a:ext cx="1255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35766" y="3297563"/>
            <a:ext cx="1255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900024" y="3297563"/>
            <a:ext cx="1255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766601" y="3297563"/>
            <a:ext cx="1255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625693"/>
            <a:ext cx="8667750" cy="4898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58839" y="794696"/>
            <a:ext cx="4217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Write text here</a:t>
            </a:r>
            <a:endParaRPr lang="ko-KR" altLang="en-US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8205" y="2408549"/>
            <a:ext cx="6096000" cy="333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Cupcake ipsum dolor sit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amet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bear claw. Bonbon I love chocolate cake chocolate cake. Cheesecake soufflé pudding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caramels. Bonbon brownie chocolate ice cream toffee ice cream. </a:t>
            </a:r>
          </a:p>
          <a:p>
            <a:pPr algn="just">
              <a:lnSpc>
                <a:spcPct val="13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biscuit lemon drops. Bonbon cookie pudding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Tootsie roll chocolate cake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danish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cotton candy gummi bears cotton candy. Cheesecake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liquorice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sugar plum cheesecake.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r="5446"/>
          <a:stretch/>
        </p:blipFill>
        <p:spPr>
          <a:xfrm>
            <a:off x="7254039" y="1625693"/>
            <a:ext cx="3585411" cy="48989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54039" y="1625693"/>
            <a:ext cx="3585411" cy="4898932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3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6840" y="417938"/>
            <a:ext cx="4217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Write text here</a:t>
            </a:r>
            <a:endParaRPr lang="ko-KR" altLang="en-US" sz="48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2459797"/>
            <a:ext cx="9144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Ice cream muffin gingerbread cake bonbon marzipan brownie. I love cookie carrot cake. Tootsie roll macaroon sweet roll. Lemon drops caramels chocolate halvah gummi bears. I love I love I love cotton candy I love cookie. Jelly wafer I love macaroon. Chocolate brownie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marshmallow powder.</a:t>
            </a:r>
          </a:p>
          <a:p>
            <a:pPr algn="just">
              <a:lnSpc>
                <a:spcPct val="13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Jujubes I love cotton candy powder cotton candy powder cotton candy caramels. I love jelly beans pudding muffin brownie cupcake I love jujubes. Cupcake powder ice cream chocolate bar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cake jelly.</a:t>
            </a:r>
          </a:p>
        </p:txBody>
      </p:sp>
    </p:spTree>
    <p:extLst>
      <p:ext uri="{BB962C8B-B14F-4D97-AF65-F5344CB8AC3E}">
        <p14:creationId xmlns:p14="http://schemas.microsoft.com/office/powerpoint/2010/main" val="937227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87090" y="413177"/>
            <a:ext cx="4217821" cy="830997"/>
            <a:chOff x="3644190" y="413177"/>
            <a:chExt cx="4217821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644190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814388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54413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294438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034463" y="2200275"/>
            <a:ext cx="2343150" cy="234315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6899" y="3063860"/>
            <a:ext cx="1818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IMPORTANT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THING 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16925" y="3063860"/>
            <a:ext cx="1818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IMPORTANT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THING 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56950" y="3063860"/>
            <a:ext cx="1818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IMPORTANT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THING 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296975" y="3063860"/>
            <a:ext cx="18181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IMPORTANT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THING 4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6909" y="4914750"/>
            <a:ext cx="2238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설명이 필요하다면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짧고 간단하게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줄 정도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790477" y="4914750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너무 길면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번잡해요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간단하면 좋잖아요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6530500" y="5044392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한줄이면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중앙 정렬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9365478" y="4914750"/>
            <a:ext cx="1675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깔끔한 색깔이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너무 맘에 들어요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70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87090" y="413177"/>
            <a:ext cx="4217821" cy="830997"/>
            <a:chOff x="3644190" y="413177"/>
            <a:chExt cx="4217821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644190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9359" y="2819400"/>
            <a:ext cx="193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Cupcake ipsum dolor sit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amet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bear claw. Bonbon I love chocolate cake chocolate cake. Chees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ecake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soufflé pudding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caramels.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Bonbo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brownie ice cream toffee ice cream.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9384" y="2819400"/>
            <a:ext cx="193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biscuit lemon drops. Bonbon cookie pudding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Tootsie roll chocolate cake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danish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cotton candy gummi bears cotton candy. Cheesecake liquor -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rrice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sugar plum cheese cake.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69409" y="2819400"/>
            <a:ext cx="193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Ice cream muffin gingerbread cake bonbon marzipan brownie. I love cookie carrot cake. Toot-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sie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roll macaroon sweet roll. Lemon drops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cara-mels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chocolate halvah gummi bears.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09434" y="2819400"/>
            <a:ext cx="1933574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I love I love cotton candy I love cookie. Jelly wafer I love macaroon. Chocolate brownie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dra-gée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marshmallow powder.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2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625693"/>
            <a:ext cx="8667750" cy="4898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62900" y="1625693"/>
            <a:ext cx="2876550" cy="489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2269" y="79469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 프로그램</a:t>
            </a:r>
          </a:p>
        </p:txBody>
      </p:sp>
      <p:pic>
        <p:nvPicPr>
          <p:cNvPr id="5" name="Picture 2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54C8ED04-75C2-4EDC-8580-3DC7BC58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" y="2316446"/>
            <a:ext cx="3456614" cy="19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ì ëí ì´ë¯¸ì§ ê²ìê²°ê³¼">
            <a:extLst>
              <a:ext uri="{FF2B5EF4-FFF2-40B4-BE49-F238E27FC236}">
                <a16:creationId xmlns:a16="http://schemas.microsoft.com/office/drawing/2014/main" id="{69563D30-EFAF-4AEC-B214-12E81DB7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1" y="2185195"/>
            <a:ext cx="3709509" cy="20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ost-phinf.pstatic.net/MjAxNzAxMThfMTgg/MDAxNDg0NzI0ODk4MTQw.axrXGzAoxATiMD28JLi_h0Vmkix-XffteoAc8XFqGbsg.-v9zdkG_PnXT-zShrq81Czk9vM-uNM_hDzTU5KDOkRIg.JPEG/%ED%8F%AC%ED%86%A0%EC%83%B5%EC%9E%90%EA%B2%A9%EC%A6%9D_%281%29.jpg?type=w1200">
            <a:extLst>
              <a:ext uri="{FF2B5EF4-FFF2-40B4-BE49-F238E27FC236}">
                <a16:creationId xmlns:a16="http://schemas.microsoft.com/office/drawing/2014/main" id="{9CE5DA86-FD50-4B22-BA5D-18D46CFC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98" y="388647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2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87090" y="413177"/>
            <a:ext cx="4217821" cy="830997"/>
            <a:chOff x="3644190" y="413177"/>
            <a:chExt cx="4217821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644190" y="413177"/>
              <a:ext cx="421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Write text here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 flipH="1">
            <a:off x="1590675" y="2143125"/>
            <a:ext cx="790575" cy="7905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flipH="1">
            <a:off x="4330700" y="2143125"/>
            <a:ext cx="790575" cy="79057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flipH="1">
            <a:off x="7070725" y="2143125"/>
            <a:ext cx="790575" cy="7905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9810750" y="2143125"/>
            <a:ext cx="790575" cy="7905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8675" y="3429834"/>
            <a:ext cx="2314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Cupcake ipsum dolor sit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amet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bear claw. Bonbon I love chocolate cake chocolate cake. Cheesecake soufflé pudding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caramels. Bonbon brownie chocolate ice cream toffee ice cream.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47" y="2365597"/>
            <a:ext cx="413180" cy="413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12" y="2331412"/>
            <a:ext cx="414000" cy="41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7" y="2331412"/>
            <a:ext cx="414000" cy="41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62" y="2331412"/>
            <a:ext cx="414000" cy="414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68700" y="3429834"/>
            <a:ext cx="2314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chups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biscuit lemon drops. Bonbon cookie pudding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Tootsie roll chocolate cake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danish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cotton candy gummi bears cotton candy. Cheesecake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liquorice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sugar plum cheesecake.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8725" y="3429834"/>
            <a:ext cx="2314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Ice cream muffin gingerbread cake bonbon marzipan brownie. I love cookie carrot cake. Tootsie roll macaroon sweet roll. Lemon drops caramels chocolate halvah gummi bears.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48750" y="3429834"/>
            <a:ext cx="231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 love I love I love cotton candy I love cookie. Jelly wafer I love macaroon. Chocolate brownie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dragée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marshmallow powder.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5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95275"/>
            <a:ext cx="6419850" cy="1076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93866" y="417938"/>
            <a:ext cx="431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게임 진행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52C8C-0717-4C52-8EE9-EEFECF3B71AD}"/>
              </a:ext>
            </a:extLst>
          </p:cNvPr>
          <p:cNvSpPr txBox="1"/>
          <p:nvPr/>
        </p:nvSpPr>
        <p:spPr>
          <a:xfrm>
            <a:off x="2837675" y="1977302"/>
            <a:ext cx="638021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초간 진행되며 게임 시작 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상단에 표시한다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가로나 세로로 같은 동물을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 맞추면 블록이 사라진다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사라질 때 효과음이 발생하며 위에서 새로운 블록들이 채워진다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일정 개수 이상을 맞추면 사자 블록이 나오는데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사자 블록을 기준으로 가로줄 세로줄을 전부 지운다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초가 지나면 게임이 끝이 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결과창을 보여주는데 점수와 최대로 블록을 몇 번 맞추었는지 확인 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/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57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692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9612" y="265155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변화 과정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81013" y="3482549"/>
            <a:ext cx="3800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711485-9131-4622-8E66-E6DCA95D9690}"/>
              </a:ext>
            </a:extLst>
          </p:cNvPr>
          <p:cNvSpPr txBox="1"/>
          <p:nvPr/>
        </p:nvSpPr>
        <p:spPr>
          <a:xfrm>
            <a:off x="5082111" y="1940357"/>
            <a:ext cx="6380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주차 회의 및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최종 수정</a:t>
            </a:r>
            <a:endParaRPr lang="ko-KR" altLang="en-US" sz="44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2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0687" y="413177"/>
            <a:ext cx="4650632" cy="830997"/>
            <a:chOff x="3427787" y="413177"/>
            <a:chExt cx="4650632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427787" y="413177"/>
              <a:ext cx="46506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1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 회의 내용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944562" y="2819400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주제선정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레이싱 게임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2d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대쉬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게임 중 퍼즐 게임 선택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3687762" y="2831156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 중에서 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3d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활용해서 게임 제작</a:t>
            </a:r>
            <a:endParaRPr lang="en-US" altLang="ko-KR" sz="44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D88C0-DDB0-44F8-A593-071282079365}"/>
              </a:ext>
            </a:extLst>
          </p:cNvPr>
          <p:cNvSpPr txBox="1"/>
          <p:nvPr/>
        </p:nvSpPr>
        <p:spPr>
          <a:xfrm>
            <a:off x="6430962" y="2831156"/>
            <a:ext cx="2138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프로그램 선정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프로그램으로 유니티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언리얼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엔진 중에서 유니티 선택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CF0CD-7776-4896-AB05-E9B75EEB7440}"/>
              </a:ext>
            </a:extLst>
          </p:cNvPr>
          <p:cNvSpPr txBox="1"/>
          <p:nvPr/>
        </p:nvSpPr>
        <p:spPr>
          <a:xfrm>
            <a:off x="9174162" y="2842912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참고사항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시 </a:t>
            </a:r>
            <a:r>
              <a:rPr lang="en-US" altLang="ko-KR" sz="1600" dirty="0" err="1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github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에 있는 다른 오픈 소스나 관련 서적 참고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0686" y="413177"/>
            <a:ext cx="4650633" cy="830997"/>
            <a:chOff x="3427786" y="413177"/>
            <a:chExt cx="4650633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427786" y="413177"/>
              <a:ext cx="46506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2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 회의 내용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944562" y="2819400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주제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- 3d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게임에서 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2d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퍼즐 게임으로 변경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3687762" y="2831156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기존에 존재하는 앱인 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애니팡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</a:t>
            </a:r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참고하여 기본 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r>
              <a:rPr lang="ko-KR" altLang="en-US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변경</a:t>
            </a:r>
            <a:r>
              <a:rPr lang="en-US" altLang="ko-KR" sz="160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CF0CD-7776-4896-AB05-E9B75EEB7440}"/>
              </a:ext>
            </a:extLst>
          </p:cNvPr>
          <p:cNvSpPr txBox="1"/>
          <p:nvPr/>
        </p:nvSpPr>
        <p:spPr>
          <a:xfrm>
            <a:off x="6449292" y="2776328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구글과 </a:t>
            </a:r>
            <a:r>
              <a:rPr lang="en-US" altLang="ko-KR" sz="1600" dirty="0" err="1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github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프로그램에 사용할 배경음악을 구함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E1336-E214-4D8B-A091-640A5B2A5A05}"/>
              </a:ext>
            </a:extLst>
          </p:cNvPr>
          <p:cNvSpPr txBox="1"/>
          <p:nvPr/>
        </p:nvSpPr>
        <p:spPr>
          <a:xfrm>
            <a:off x="9196965" y="2742455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이외에 다른 필요한 아이템 목록은 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Asset Store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이용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0686" y="413177"/>
            <a:ext cx="4650633" cy="830997"/>
            <a:chOff x="3427786" y="413177"/>
            <a:chExt cx="4650633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427786" y="413177"/>
              <a:ext cx="46506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3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 회의 내용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944562" y="2819400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구현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수집한 정보들을 활용하여 게임 프로그램 구현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3687762" y="2831156"/>
            <a:ext cx="2138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새로운 요구 사항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게임에 사용할 배경화면 변경 및 새로운 사진을 요구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D88C0-DDB0-44F8-A593-071282079365}"/>
              </a:ext>
            </a:extLst>
          </p:cNvPr>
          <p:cNvSpPr txBox="1"/>
          <p:nvPr/>
        </p:nvSpPr>
        <p:spPr>
          <a:xfrm>
            <a:off x="6430962" y="2831156"/>
            <a:ext cx="213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실행 시  메인 화면에 나올 타이틀  추가 요구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제작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CF0CD-7776-4896-AB05-E9B75EEB7440}"/>
              </a:ext>
            </a:extLst>
          </p:cNvPr>
          <p:cNvSpPr txBox="1"/>
          <p:nvPr/>
        </p:nvSpPr>
        <p:spPr>
          <a:xfrm>
            <a:off x="9192492" y="2708045"/>
            <a:ext cx="213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블록을 맞추거나 게임 시작 버튼을 누를 시 효과음 발생하도록 요구 및 구현</a:t>
            </a:r>
            <a:r>
              <a:rPr lang="en-US" altLang="ko-KR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66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0686" y="413177"/>
            <a:ext cx="4650633" cy="830997"/>
            <a:chOff x="3427786" y="413177"/>
            <a:chExt cx="4650633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3427786" y="413177"/>
              <a:ext cx="46506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4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주차 회의 내용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52863" y="1244174"/>
              <a:ext cx="3800475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636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68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00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93201" y="2295525"/>
            <a:ext cx="2336800" cy="3762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flipH="1">
            <a:off x="68580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342582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6165850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H="1">
            <a:off x="8905875" y="2143125"/>
            <a:ext cx="523875" cy="5238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B787C-54B8-4212-89D3-2DFAB701A337}"/>
              </a:ext>
            </a:extLst>
          </p:cNvPr>
          <p:cNvSpPr txBox="1"/>
          <p:nvPr/>
        </p:nvSpPr>
        <p:spPr>
          <a:xfrm>
            <a:off x="944562" y="2819400"/>
            <a:ext cx="213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개발 완료 및 오류 수정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617C-5473-42F0-A1B1-9A5787BC0984}"/>
              </a:ext>
            </a:extLst>
          </p:cNvPr>
          <p:cNvSpPr txBox="1"/>
          <p:nvPr/>
        </p:nvSpPr>
        <p:spPr>
          <a:xfrm>
            <a:off x="3687762" y="2831156"/>
            <a:ext cx="213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발표 자료 제작</a:t>
            </a:r>
            <a:endParaRPr lang="en-US" altLang="ko-KR" sz="1600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594B"/>
      </a:accent1>
      <a:accent2>
        <a:srgbClr val="3A3A3A"/>
      </a:accent2>
      <a:accent3>
        <a:srgbClr val="934A43"/>
      </a:accent3>
      <a:accent4>
        <a:srgbClr val="BE997E"/>
      </a:accent4>
      <a:accent5>
        <a:srgbClr val="E7D0CA"/>
      </a:accent5>
      <a:accent6>
        <a:srgbClr val="F2F1DF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1193</Words>
  <Application>Microsoft Office PowerPoint</Application>
  <PresentationFormat>와이드스크린</PresentationFormat>
  <Paragraphs>189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sjh</cp:lastModifiedBy>
  <cp:revision>23</cp:revision>
  <dcterms:created xsi:type="dcterms:W3CDTF">2018-10-25T00:17:03Z</dcterms:created>
  <dcterms:modified xsi:type="dcterms:W3CDTF">2018-11-30T14:20:39Z</dcterms:modified>
</cp:coreProperties>
</file>