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8" r:id="rId5"/>
    <p:sldId id="265" r:id="rId6"/>
    <p:sldId id="267" r:id="rId7"/>
    <p:sldId id="258" r:id="rId8"/>
  </p:sldIdLst>
  <p:sldSz cx="12192000" cy="6858000"/>
  <p:notesSz cx="6858000" cy="9144000"/>
  <p:embeddedFontLst>
    <p:embeddedFont>
      <p:font typeface="KoPub돋움체 Bold" panose="020B0600000101010101" charset="-127"/>
      <p:bold r:id="rId10"/>
    </p:embeddedFont>
    <p:embeddedFont>
      <p:font typeface="HY중고딕" panose="02030600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2028"/>
    <a:srgbClr val="EBEBEB"/>
    <a:srgbClr val="B96A7A"/>
    <a:srgbClr val="8F3B4D"/>
    <a:srgbClr val="712F3D"/>
    <a:srgbClr val="462B2F"/>
    <a:srgbClr val="976876"/>
    <a:srgbClr val="785C64"/>
    <a:srgbClr val="6C6064"/>
    <a:srgbClr val="675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2093-CC76-4FB9-917D-EB5D1FADF41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19C70-7374-4FFA-825A-62FF0E62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0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0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2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3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6850" y="2005549"/>
            <a:ext cx="48713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err="1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OpenSource</a:t>
            </a:r>
            <a:endParaRPr lang="en-US" altLang="ko-KR" sz="66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66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Software</a:t>
            </a:r>
            <a:endParaRPr lang="ko-KR" altLang="en-US" sz="66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1150" y="4129207"/>
            <a:ext cx="6832600" cy="114300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1150" y="4446706"/>
            <a:ext cx="3244850" cy="766207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6786" y="4381917"/>
            <a:ext cx="3044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20144773 20144883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서재익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신우리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0" y="23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0" y="912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36700" y="67386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36700" y="68148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>
            <a:off x="10280650" y="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289560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1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806700"/>
            <a:ext cx="1056670" cy="1056670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522" y="2492420"/>
            <a:ext cx="6138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00" dirty="0">
                <a:solidFill>
                  <a:schemeClr val="bg1"/>
                </a:solidFill>
              </a:rPr>
              <a:t>I</a:t>
            </a:r>
            <a:endParaRPr lang="ko-KR" altLang="en-US" sz="99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670" y="2638098"/>
            <a:ext cx="31742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8800" dirty="0"/>
              <a:t>NDEX</a:t>
            </a:r>
            <a:endParaRPr lang="ko-KR" altLang="en-US" sz="8800" dirty="0"/>
          </a:p>
        </p:txBody>
      </p:sp>
      <p:cxnSp>
        <p:nvCxnSpPr>
          <p:cNvPr id="8" name="직선 연결선 7"/>
          <p:cNvCxnSpPr>
            <a:cxnSpLocks/>
            <a:endCxn id="12" idx="2"/>
          </p:cNvCxnSpPr>
          <p:nvPr/>
        </p:nvCxnSpPr>
        <p:spPr>
          <a:xfrm>
            <a:off x="5549900" y="2546396"/>
            <a:ext cx="4128" cy="1569561"/>
          </a:xfrm>
          <a:prstGeom prst="line">
            <a:avLst/>
          </a:prstGeom>
          <a:ln w="9525">
            <a:solidFill>
              <a:srgbClr val="522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501640" y="2492420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1640" y="3251801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40" y="4011182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3750" y="2200032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0081" y="2330286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Project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873750" y="296251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81" y="3092765"/>
            <a:ext cx="5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Tool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73750" y="372499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0081" y="387467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Plan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605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2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0EDF-00A3-415D-A400-689B84181906}"/>
              </a:ext>
            </a:extLst>
          </p:cNvPr>
          <p:cNvSpPr txBox="1"/>
          <p:nvPr/>
        </p:nvSpPr>
        <p:spPr>
          <a:xfrm>
            <a:off x="698311" y="1332586"/>
            <a:ext cx="965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를 이용한 정보 공유와 프로젝트를 위한 역할 분담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 를 사용하여 게임 제작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23850" y="50179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목표</a:t>
            </a:r>
            <a:endParaRPr lang="en-US" altLang="ko-KR" sz="22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7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Project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1087" y="625117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39504" y="524023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후보 목록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pic>
        <p:nvPicPr>
          <p:cNvPr id="1026" name="Picture 2" descr="ì¤ëì± ê°í ì«ì í¼ì¦ê²ì 2048 ê²ì2048 Number Puzzle game ">
            <a:extLst>
              <a:ext uri="{FF2B5EF4-FFF2-40B4-BE49-F238E27FC236}">
                <a16:creationId xmlns:a16="http://schemas.microsoft.com/office/drawing/2014/main" id="{4DA2EA32-519A-4FD5-A220-3D7AD06F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62" y="2119975"/>
            <a:ext cx="2012147" cy="20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ìì ëìê°ë ê²ì (ë°ì ë¶ì ì´ì´ì~) (2ì°¨ìì ) ">
            <a:extLst>
              <a:ext uri="{FF2B5EF4-FFF2-40B4-BE49-F238E27FC236}">
                <a16:creationId xmlns:a16="http://schemas.microsoft.com/office/drawing/2014/main" id="{F0D121AB-1A0C-4FEC-A2EA-DA8D8A8C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2798" y="2160961"/>
            <a:ext cx="2654204" cy="19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metry Dash (ì§ì¤ë©í¸ë¦¬ ëì¬) ëª¨ë  ìê³ ì¬ì§ ë° ìê³ ëìì ">
            <a:extLst>
              <a:ext uri="{FF2B5EF4-FFF2-40B4-BE49-F238E27FC236}">
                <a16:creationId xmlns:a16="http://schemas.microsoft.com/office/drawing/2014/main" id="{FF93F596-FEB4-4767-844F-36F717C9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392" y="2338866"/>
            <a:ext cx="2324346" cy="14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A973A-B05D-4C05-BFE5-AF98FC5A6CE8}"/>
              </a:ext>
            </a:extLst>
          </p:cNvPr>
          <p:cNvSpPr txBox="1"/>
          <p:nvPr/>
        </p:nvSpPr>
        <p:spPr>
          <a:xfrm>
            <a:off x="2143074" y="4487882"/>
            <a:ext cx="138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퍼즐게임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FBF3E-B637-403D-B730-91D13A4B8E96}"/>
              </a:ext>
            </a:extLst>
          </p:cNvPr>
          <p:cNvSpPr txBox="1"/>
          <p:nvPr/>
        </p:nvSpPr>
        <p:spPr>
          <a:xfrm>
            <a:off x="5030096" y="4487882"/>
            <a:ext cx="16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레이싱 게임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B042F-CB2C-41D6-B4EE-5EA1A136137C}"/>
              </a:ext>
            </a:extLst>
          </p:cNvPr>
          <p:cNvSpPr txBox="1"/>
          <p:nvPr/>
        </p:nvSpPr>
        <p:spPr>
          <a:xfrm>
            <a:off x="8322685" y="4383628"/>
            <a:ext cx="18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2d </a:t>
            </a:r>
            <a:r>
              <a:rPr lang="ko-KR" altLang="en-US" dirty="0" err="1"/>
              <a:t>대쉬</a:t>
            </a:r>
            <a:r>
              <a:rPr lang="ko-KR" altLang="en-US" dirty="0"/>
              <a:t>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89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686" y="115361"/>
            <a:ext cx="77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Tool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pic>
        <p:nvPicPr>
          <p:cNvPr id="1026" name="Picture 2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54C8ED04-75C2-4EDC-8580-3DC7BC58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15" y="1865501"/>
            <a:ext cx="3456614" cy="194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ì ëí ì´ë¯¸ì§ ê²ìê²°ê³¼">
            <a:extLst>
              <a:ext uri="{FF2B5EF4-FFF2-40B4-BE49-F238E27FC236}">
                <a16:creationId xmlns:a16="http://schemas.microsoft.com/office/drawing/2014/main" id="{69563D30-EFAF-4AEC-B214-12E81DB7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39" y="1865501"/>
            <a:ext cx="3709509" cy="20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B49FF-6C16-4766-A1BD-F56AF98C8168}"/>
              </a:ext>
            </a:extLst>
          </p:cNvPr>
          <p:cNvSpPr txBox="1"/>
          <p:nvPr/>
        </p:nvSpPr>
        <p:spPr>
          <a:xfrm>
            <a:off x="698311" y="4671404"/>
            <a:ext cx="96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이외에 필요하다면 다른 프로그램도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20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23850" y="50179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목표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450AFD-CA01-4B13-892A-8CA475883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3602"/>
              </p:ext>
            </p:extLst>
          </p:nvPr>
        </p:nvGraphicFramePr>
        <p:xfrm>
          <a:off x="508581" y="1415951"/>
          <a:ext cx="10548057" cy="372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857489269"/>
                    </a:ext>
                  </a:extLst>
                </a:gridCol>
                <a:gridCol w="9695252">
                  <a:extLst>
                    <a:ext uri="{9D8B030D-6E8A-4147-A177-3AD203B41FA5}">
                      <a16:colId xmlns:a16="http://schemas.microsoft.com/office/drawing/2014/main" val="964275775"/>
                    </a:ext>
                  </a:extLst>
                </a:gridCol>
              </a:tblGrid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주제 선정 및 세부적 목표 설정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9024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정보 수집 및 자료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4428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 구현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32905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오류 발견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6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5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289560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36850" y="2439520"/>
            <a:ext cx="5193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660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1150" y="3712140"/>
            <a:ext cx="6832600" cy="114300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>
            <a:off x="10280650" y="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0" y="23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0" y="912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36700" y="67386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36700" y="68148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84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KoPub돋움체 Bold</vt:lpstr>
      <vt:lpstr>맑은 고딕</vt:lpstr>
      <vt:lpstr>Arial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sjh</cp:lastModifiedBy>
  <cp:revision>20</cp:revision>
  <dcterms:created xsi:type="dcterms:W3CDTF">2018-11-03T05:03:36Z</dcterms:created>
  <dcterms:modified xsi:type="dcterms:W3CDTF">2018-11-05T12:20:32Z</dcterms:modified>
</cp:coreProperties>
</file>