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94" r:id="rId6"/>
    <p:sldId id="295" r:id="rId7"/>
    <p:sldId id="296" r:id="rId8"/>
    <p:sldId id="276" r:id="rId9"/>
    <p:sldId id="287" r:id="rId10"/>
    <p:sldId id="288" r:id="rId11"/>
    <p:sldId id="289" r:id="rId12"/>
    <p:sldId id="290" r:id="rId13"/>
    <p:sldId id="264" r:id="rId14"/>
    <p:sldId id="259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6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7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D993-7AA7-4609-8FB1-505F469CC58E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708803" y="904875"/>
            <a:ext cx="2057400" cy="2028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671" y="1515035"/>
            <a:ext cx="7368988" cy="483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5852" y="1642844"/>
            <a:ext cx="612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OpenSource</a:t>
            </a:r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Project_E</a:t>
            </a:r>
            <a:endParaRPr lang="en-US" altLang="ko-KR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625" y="5793014"/>
            <a:ext cx="5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20144773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서재익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20144883 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신우리</a:t>
            </a:r>
            <a:endParaRPr lang="ko-KR" altLang="en-US" sz="48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870745" y="2473841"/>
            <a:ext cx="56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4891328" y="413177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2</a:t>
              </a:r>
              <a:r>
                <a:rPr lang="ko-KR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944562" y="2819400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주제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- 3d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게임에서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게임으로 변경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3687762" y="2831156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기존에 존재하는 앱인 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애니팡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참고하여 기본 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변경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6449292" y="2776328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구글과 </a:t>
            </a:r>
            <a:r>
              <a:rPr lang="en-US" altLang="ko-KR" sz="1600" dirty="0" err="1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youtube</a:t>
            </a:r>
            <a:r>
              <a:rPr lang="en-US" altLang="ko-KR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프로그램에 사용할 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음악을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구함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E1336-E214-4D8B-A091-640A5B2A5A05}"/>
              </a:ext>
            </a:extLst>
          </p:cNvPr>
          <p:cNvSpPr txBox="1"/>
          <p:nvPr/>
        </p:nvSpPr>
        <p:spPr>
          <a:xfrm>
            <a:off x="6449292" y="4088128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이외에 다른 필요한 아이템 목록은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Asset Store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이용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9192492" y="2831156"/>
            <a:ext cx="213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기본적인 틀 완성</a:t>
            </a:r>
            <a:r>
              <a:rPr lang="en-US" altLang="ko-KR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4891328" y="413177"/>
              <a:ext cx="17235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3</a:t>
              </a:r>
              <a:r>
                <a:rPr lang="ko-KR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355459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98659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41859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2177658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917683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7657708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2436420" y="2751446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구현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기본 틀에 수집한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정보들을 활용하여 게임 프로그램 구현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D88C0-DDB0-44F8-A593-071282079365}"/>
              </a:ext>
            </a:extLst>
          </p:cNvPr>
          <p:cNvSpPr txBox="1"/>
          <p:nvPr/>
        </p:nvSpPr>
        <p:spPr>
          <a:xfrm>
            <a:off x="7941150" y="2751446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타이틀 만들기</a:t>
            </a:r>
            <a:endParaRPr lang="en-US" altLang="ko-KR" sz="1600" dirty="0" smtClean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 smtClean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실행 시  메인 화면에 나올 타이틀  추가 요구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제작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5197950" y="2751446"/>
            <a:ext cx="213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컨셉 정하기</a:t>
            </a:r>
            <a:endParaRPr lang="en-US" altLang="ko-KR" sz="1600" dirty="0" smtClean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컨셉에 따른 자료</a:t>
            </a:r>
            <a:r>
              <a:rPr lang="en-US" altLang="ko-KR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이미지</a:t>
            </a:r>
            <a:r>
              <a:rPr lang="en-US" altLang="ko-KR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사운드</a:t>
            </a:r>
            <a:r>
              <a:rPr lang="en-US" altLang="ko-KR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찾기</a:t>
            </a:r>
            <a:endParaRPr lang="en-US" altLang="ko-KR" sz="1600" dirty="0" smtClean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4891326" y="413177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4</a:t>
              </a:r>
              <a:r>
                <a:rPr lang="ko-KR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897426" y="229053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20378" y="229053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2719625" y="213813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7139402" y="213813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2978387" y="2814410"/>
            <a:ext cx="213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개발 완료 및 오류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7401339" y="2826166"/>
            <a:ext cx="213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발표 자료 제작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93866" y="417938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게임 진행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52C8C-0717-4C52-8EE9-EEFECF3B71AD}"/>
              </a:ext>
            </a:extLst>
          </p:cNvPr>
          <p:cNvSpPr txBox="1"/>
          <p:nvPr/>
        </p:nvSpPr>
        <p:spPr>
          <a:xfrm>
            <a:off x="2837675" y="1977302"/>
            <a:ext cx="63802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초간 진행되며 게임 시작 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상단에 표시한다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가로나 세로로 같은 동물을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 맞추면 블록이 사라진다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사라질 때 효과음이 발생하며 위에서 새로운 블록들이 채워진다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일정 개수 이상을 맞추면 사자 블록이 나오는데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사자 블록을 기준으로 가로줄 세로줄을 전부 지운다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초가 지나면 게임이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5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846" y="1695451"/>
            <a:ext cx="4843385" cy="48577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서재익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이번 프로젝트를 통해서 서로 간의 커뮤니케이션의 중요성을 다시 한번 느낄 수 있었다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지속적으로 서로 주제 선정부터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아이디어 추가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등의 의사소통이나 정보 교환이 있어야만 상호간에 만족스러운 결과물이 나온다는 것을 알 수 있었다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7638" y="1695450"/>
            <a:ext cx="5047516" cy="485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신우리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팀 프로젝트를 진행하면서 기존에는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직접 만나서 해야함에 따라 진행에 번거로움이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있었는데 </a:t>
            </a:r>
            <a:r>
              <a:rPr lang="ko-KR" altLang="en-US" dirty="0" err="1" smtClean="0">
                <a:solidFill>
                  <a:schemeClr val="tx1"/>
                </a:solidFill>
              </a:rPr>
              <a:t>깃허브라는</a:t>
            </a:r>
            <a:r>
              <a:rPr lang="ko-KR" altLang="en-US" dirty="0" smtClean="0">
                <a:solidFill>
                  <a:schemeClr val="tx1"/>
                </a:solidFill>
              </a:rPr>
              <a:t> 오픈소스 저장소를 통해 각자 맡은 파트를 동시에 할 수 있어서 진행이 빠르고 편했다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깃허브의</a:t>
            </a:r>
            <a:r>
              <a:rPr lang="ko-KR" altLang="en-US" dirty="0" smtClean="0">
                <a:solidFill>
                  <a:schemeClr val="tx1"/>
                </a:solidFill>
              </a:rPr>
              <a:t> 용량의 한계는 아쉬웠다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737439" y="41317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 err="1">
                  <a:solidFill>
                    <a:schemeClr val="accent3">
                      <a:lumMod val="7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느낀점</a:t>
              </a:r>
              <a:endParaRPr lang="ko-KR" altLang="en-US" sz="4800" dirty="0">
                <a:solidFill>
                  <a:schemeClr val="accent3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0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783445" y="4476750"/>
            <a:ext cx="1141579" cy="1125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7765" y="1546412"/>
            <a:ext cx="8516470" cy="3765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8506" y="2041952"/>
            <a:ext cx="185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 n A</a:t>
            </a:r>
            <a:endParaRPr lang="ko-KR" altLang="en-US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95763" y="28729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1259" y="1831579"/>
            <a:ext cx="2143711" cy="412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8006" y="1363346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5819" y="3479017"/>
            <a:ext cx="197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사용 프로그램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진행 방식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045819" y="1856876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A756E-2205-4D81-A555-9C9188025D1A}"/>
              </a:ext>
            </a:extLst>
          </p:cNvPr>
          <p:cNvSpPr/>
          <p:nvPr/>
        </p:nvSpPr>
        <p:spPr>
          <a:xfrm>
            <a:off x="3732265" y="1831579"/>
            <a:ext cx="2143711" cy="4125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73003D-3FBD-4041-A3F0-4A9BEC63765A}"/>
              </a:ext>
            </a:extLst>
          </p:cNvPr>
          <p:cNvSpPr/>
          <p:nvPr/>
        </p:nvSpPr>
        <p:spPr>
          <a:xfrm>
            <a:off x="3483691" y="1363346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2. </a:t>
            </a:r>
            <a:r>
              <a:rPr lang="ko-KR" altLang="en-US" dirty="0" smtClean="0"/>
              <a:t>진행 </a:t>
            </a:r>
            <a:r>
              <a:rPr lang="ko-KR" altLang="en-US" dirty="0"/>
              <a:t>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4BAD5-908D-4974-AC3A-09CE4E2F495F}"/>
              </a:ext>
            </a:extLst>
          </p:cNvPr>
          <p:cNvSpPr txBox="1"/>
          <p:nvPr/>
        </p:nvSpPr>
        <p:spPr>
          <a:xfrm>
            <a:off x="3970908" y="2740354"/>
            <a:ext cx="1586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최종 수정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03473D-D8D4-4E88-A3DF-0677BF135C7B}"/>
              </a:ext>
            </a:extLst>
          </p:cNvPr>
          <p:cNvCxnSpPr>
            <a:cxnSpLocks/>
          </p:cNvCxnSpPr>
          <p:nvPr/>
        </p:nvCxnSpPr>
        <p:spPr>
          <a:xfrm>
            <a:off x="3901504" y="1856876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BE80B-0FF0-4D65-8B25-CD3C2CF17BB6}"/>
              </a:ext>
            </a:extLst>
          </p:cNvPr>
          <p:cNvSpPr/>
          <p:nvPr/>
        </p:nvSpPr>
        <p:spPr>
          <a:xfrm>
            <a:off x="6587950" y="1806282"/>
            <a:ext cx="2143711" cy="412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F4AE4C-7241-4910-AF3F-16B59D6552A2}"/>
              </a:ext>
            </a:extLst>
          </p:cNvPr>
          <p:cNvSpPr/>
          <p:nvPr/>
        </p:nvSpPr>
        <p:spPr>
          <a:xfrm>
            <a:off x="6339376" y="1338049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3. </a:t>
            </a:r>
            <a:r>
              <a:rPr lang="ko-KR" altLang="en-US" dirty="0"/>
              <a:t>결과물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1E62-C239-4A3D-ABC3-0C2B9B5B86D0}"/>
              </a:ext>
            </a:extLst>
          </p:cNvPr>
          <p:cNvSpPr txBox="1"/>
          <p:nvPr/>
        </p:nvSpPr>
        <p:spPr>
          <a:xfrm>
            <a:off x="6866670" y="3725238"/>
            <a:ext cx="158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실행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D5D49F-4172-4BBB-BBA6-50AD2F4268DF}"/>
              </a:ext>
            </a:extLst>
          </p:cNvPr>
          <p:cNvCxnSpPr>
            <a:cxnSpLocks/>
          </p:cNvCxnSpPr>
          <p:nvPr/>
        </p:nvCxnSpPr>
        <p:spPr>
          <a:xfrm>
            <a:off x="6757189" y="1831579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6B377B-F61C-4F0C-BE32-C92B0C5240E7}"/>
              </a:ext>
            </a:extLst>
          </p:cNvPr>
          <p:cNvSpPr/>
          <p:nvPr/>
        </p:nvSpPr>
        <p:spPr>
          <a:xfrm>
            <a:off x="9557588" y="1806282"/>
            <a:ext cx="2143711" cy="4125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58FAD-E31B-48EA-9825-ADF33701EBAA}"/>
              </a:ext>
            </a:extLst>
          </p:cNvPr>
          <p:cNvSpPr/>
          <p:nvPr/>
        </p:nvSpPr>
        <p:spPr>
          <a:xfrm>
            <a:off x="9297355" y="1338049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끝내며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449DF-C886-4A7E-8C34-14C9AF121A1E}"/>
              </a:ext>
            </a:extLst>
          </p:cNvPr>
          <p:cNvSpPr txBox="1"/>
          <p:nvPr/>
        </p:nvSpPr>
        <p:spPr>
          <a:xfrm>
            <a:off x="9796231" y="3377045"/>
            <a:ext cx="158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느낀 점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질의응답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1929D5-58B7-4C5F-8848-24B557966397}"/>
              </a:ext>
            </a:extLst>
          </p:cNvPr>
          <p:cNvCxnSpPr>
            <a:cxnSpLocks/>
          </p:cNvCxnSpPr>
          <p:nvPr/>
        </p:nvCxnSpPr>
        <p:spPr>
          <a:xfrm>
            <a:off x="9726827" y="1831579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625693"/>
            <a:ext cx="8667750" cy="4898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62900" y="1625693"/>
            <a:ext cx="2876550" cy="48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269" y="79469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 프로그램</a:t>
            </a:r>
          </a:p>
        </p:txBody>
      </p:sp>
      <p:pic>
        <p:nvPicPr>
          <p:cNvPr id="5" name="Picture 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54C8ED04-75C2-4EDC-8580-3DC7BC58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" y="2316446"/>
            <a:ext cx="3456614" cy="1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69563D30-EFAF-4AEC-B214-12E81DB7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1" y="2185195"/>
            <a:ext cx="3709509" cy="20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ost-phinf.pstatic.net/MjAxNzAxMThfMTgg/MDAxNDg0NzI0ODk4MTQw.axrXGzAoxATiMD28JLi_h0Vmkix-XffteoAc8XFqGbsg.-v9zdkG_PnXT-zShrq81Czk9vM-uNM_hDzTU5KDOkRIg.JPEG/%ED%8F%AC%ED%86%A0%EC%83%B5%EC%9E%90%EA%B2%A9%EC%A6%9D_%281%29.jpg?type=w1200">
            <a:extLst>
              <a:ext uri="{FF2B5EF4-FFF2-40B4-BE49-F238E27FC236}">
                <a16:creationId xmlns:a16="http://schemas.microsoft.com/office/drawing/2014/main" id="{9CE5DA86-FD50-4B22-BA5D-18D46CFC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98" y="388647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0870" y="2651552"/>
            <a:ext cx="2800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진행 </a:t>
            </a:r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과정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11485-9131-4622-8E66-E6DCA95D9690}"/>
              </a:ext>
            </a:extLst>
          </p:cNvPr>
          <p:cNvSpPr txBox="1"/>
          <p:nvPr/>
        </p:nvSpPr>
        <p:spPr>
          <a:xfrm>
            <a:off x="5082111" y="1940357"/>
            <a:ext cx="6380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최종 수정</a:t>
            </a:r>
            <a:endParaRPr lang="ko-KR" altLang="en-US" sz="44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4891328" y="413177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1</a:t>
              </a:r>
              <a:r>
                <a:rPr lang="ko-KR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348016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91216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34416" y="2227571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2170215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910240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7650265" y="2075171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2428977" y="2751446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주제선정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레이싱 게임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2d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대쉬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게임 중 퍼즐 게임 선택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5172177" y="2763202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 중에서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활용해서 게임 제작</a:t>
            </a:r>
            <a:endParaRPr lang="en-US" altLang="ko-KR" sz="44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D88C0-DDB0-44F8-A593-071282079365}"/>
              </a:ext>
            </a:extLst>
          </p:cNvPr>
          <p:cNvSpPr txBox="1"/>
          <p:nvPr/>
        </p:nvSpPr>
        <p:spPr>
          <a:xfrm>
            <a:off x="7915377" y="2763202"/>
            <a:ext cx="213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참고사항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시 </a:t>
            </a:r>
            <a:r>
              <a:rPr lang="en-US" altLang="ko-KR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 있는 다른 오픈 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소스와 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구글링으로</a:t>
            </a:r>
            <a:r>
              <a:rPr lang="ko-KR" altLang="en-US" sz="1600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자료수집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594B"/>
      </a:accent1>
      <a:accent2>
        <a:srgbClr val="3A3A3A"/>
      </a:accent2>
      <a:accent3>
        <a:srgbClr val="934A43"/>
      </a:accent3>
      <a:accent4>
        <a:srgbClr val="BE997E"/>
      </a:accent4>
      <a:accent5>
        <a:srgbClr val="E7D0CA"/>
      </a:accent5>
      <a:accent6>
        <a:srgbClr val="F2F1DF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339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신 우리</cp:lastModifiedBy>
  <cp:revision>32</cp:revision>
  <dcterms:created xsi:type="dcterms:W3CDTF">2018-10-25T00:17:03Z</dcterms:created>
  <dcterms:modified xsi:type="dcterms:W3CDTF">2018-12-01T09:02:24Z</dcterms:modified>
</cp:coreProperties>
</file>