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4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2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8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1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D10A-DD4A-47A1-B090-D082BDACB89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018F-2701-4D57-8E86-CE0E01010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2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멀티미티어 저작도구</a:t>
            </a:r>
            <a:r>
              <a:rPr lang="en-US" altLang="ko-KR" smtClean="0"/>
              <a:t>2</a:t>
            </a:r>
            <a:br>
              <a:rPr lang="en-US" altLang="ko-KR" smtClean="0"/>
            </a:br>
            <a:r>
              <a:rPr lang="ko-KR" altLang="en-US" smtClean="0"/>
              <a:t>중간고사 과제 설명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GG171003 </a:t>
            </a:r>
            <a:r>
              <a:rPr lang="ko-KR" altLang="en-US" smtClean="0"/>
              <a:t>선정안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566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이용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세팅된 단축키를 누를 시</a:t>
            </a:r>
            <a:endParaRPr lang="en-US" altLang="ko-KR" sz="2000"/>
          </a:p>
          <a:p>
            <a:r>
              <a:rPr lang="ko-KR" altLang="en-US" sz="2000" smtClean="0"/>
              <a:t>디버그로 </a:t>
            </a:r>
            <a:r>
              <a:rPr lang="en-US" altLang="ko-KR" sz="2000" smtClean="0"/>
              <a:t>xx</a:t>
            </a:r>
            <a:r>
              <a:rPr lang="ko-KR" altLang="en-US" sz="2000" smtClean="0"/>
              <a:t>사용 출력됩니다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스킬의 흰색 버튼을 누르고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키보드의 </a:t>
            </a:r>
            <a:r>
              <a:rPr lang="en-US" altLang="ko-KR" sz="2000" smtClean="0"/>
              <a:t>A~Z,0~9</a:t>
            </a:r>
            <a:r>
              <a:rPr lang="ko-KR" altLang="en-US" sz="2000" smtClean="0"/>
              <a:t>를 누르면 해당 키세팅이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변경됩니다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Alt,ctrl,shift</a:t>
            </a:r>
            <a:r>
              <a:rPr lang="ko-KR" altLang="en-US" sz="2000" smtClean="0"/>
              <a:t>키를 누른상태로 키세팅을 변경하면 </a:t>
            </a:r>
            <a:r>
              <a:rPr lang="en-US" altLang="ko-KR" sz="2000" smtClean="0"/>
              <a:t>ui</a:t>
            </a:r>
            <a:r>
              <a:rPr lang="ko-KR" altLang="en-US" sz="2000" smtClean="0"/>
              <a:t>에 같이 출력됩니다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기본값 복원시 좌상단의 키세팅으로 변경되며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저장하기를 누르면 현재의 키세팅을 저장하고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되돌리기를 누르면 저장하기 전 키세팅으로 되돌아갑니다</a:t>
            </a:r>
            <a:r>
              <a:rPr lang="en-US" altLang="ko-KR" sz="20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04" y="0"/>
            <a:ext cx="4810796" cy="2905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43" y="0"/>
            <a:ext cx="2048161" cy="2181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49" y="3270655"/>
            <a:ext cx="56205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소스관련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각각의 커맨드는 </a:t>
            </a:r>
            <a:r>
              <a:rPr lang="en-US" altLang="ko-KR" smtClean="0"/>
              <a:t>Command</a:t>
            </a:r>
            <a:r>
              <a:rPr lang="ko-KR" altLang="en-US" smtClean="0"/>
              <a:t>라는 추상클래스를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상속받아 구현되어있고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실행함수 내에 커맨드사용을 표기합니다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293" y="1458334"/>
            <a:ext cx="253400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소스관련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플레이어 객체는 각각의 커맨드를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가지고있으며 </a:t>
            </a:r>
            <a:r>
              <a:rPr lang="en-US" altLang="ko-KR" smtClean="0"/>
              <a:t>start</a:t>
            </a:r>
            <a:r>
              <a:rPr lang="ko-KR" altLang="en-US" smtClean="0"/>
              <a:t>함수에서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커맨드를 할당하고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매 프레임마다 커스텀인풋을 통해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키가 눌렸는지 확인하여 해당 커맨드를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받아와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커맨드가 있다면 실행합니다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43" y="134021"/>
            <a:ext cx="3610479" cy="3229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96" y="3804930"/>
            <a:ext cx="2124371" cy="504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4959908"/>
            <a:ext cx="657316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소스관련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커스텀 인풋을 위한 </a:t>
            </a:r>
            <a:r>
              <a:rPr lang="en-US" altLang="ko-KR" smtClean="0"/>
              <a:t>KeyInfor </a:t>
            </a:r>
            <a:r>
              <a:rPr lang="ko-KR" altLang="en-US" smtClean="0"/>
              <a:t>클래스는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alt,ctrl,shift</a:t>
            </a:r>
            <a:r>
              <a:rPr lang="ko-KR" altLang="en-US" smtClean="0"/>
              <a:t>키를 눌러야하는지 체크하는 </a:t>
            </a:r>
            <a:r>
              <a:rPr lang="en-US" altLang="ko-KR" smtClean="0"/>
              <a:t>bool</a:t>
            </a:r>
            <a:r>
              <a:rPr lang="ko-KR" altLang="en-US" smtClean="0"/>
              <a:t>변수들과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키코드를 저장할 </a:t>
            </a:r>
            <a:r>
              <a:rPr lang="en-US" altLang="ko-KR" smtClean="0"/>
              <a:t>_key</a:t>
            </a:r>
            <a:r>
              <a:rPr lang="ko-KR" altLang="en-US" smtClean="0"/>
              <a:t>변수로 구성되어있다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중복키가 생길때 기존키를 제거할 함수와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중복키체크를 위한 재정의된 </a:t>
            </a:r>
            <a:r>
              <a:rPr lang="en-US" altLang="ko-KR" smtClean="0"/>
              <a:t>Equals </a:t>
            </a:r>
            <a:r>
              <a:rPr lang="ko-KR" altLang="en-US" smtClean="0"/>
              <a:t>함수로 구성되어있다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29" y="1156555"/>
            <a:ext cx="183858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소스관련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커스텀인풋시스템은 싱글톤으로 되어있으며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커스텀키와 커스텀키</a:t>
            </a:r>
            <a:r>
              <a:rPr lang="en-US" altLang="ko-KR" sz="2000" smtClean="0"/>
              <a:t>UI</a:t>
            </a:r>
            <a:r>
              <a:rPr lang="ko-KR" altLang="en-US" sz="2000" smtClean="0"/>
              <a:t>로 구성되어있다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en-US" altLang="ko-KR" sz="2000" smtClean="0"/>
              <a:t>OnGUI</a:t>
            </a:r>
            <a:r>
              <a:rPr lang="ko-KR" altLang="en-US" sz="2000" smtClean="0"/>
              <a:t>함수를 통해 키 입력을 감지해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조건에 맞는 경우 키 변경을 해준다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기존 인풋을 이용해 커스텀인풋의 </a:t>
            </a:r>
            <a:r>
              <a:rPr lang="en-US" altLang="ko-KR" sz="2000" smtClean="0"/>
              <a:t>T/F</a:t>
            </a:r>
            <a:r>
              <a:rPr lang="ko-KR" altLang="en-US" sz="2000" smtClean="0"/>
              <a:t>확인도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커스텀인풋매니저 내에서 로직이 돌아갑니다</a:t>
            </a:r>
            <a:r>
              <a:rPr lang="en-US" altLang="ko-KR" sz="2000" smtClean="0"/>
              <a:t>.</a:t>
            </a:r>
          </a:p>
          <a:p>
            <a:pPr marL="0" indent="0">
              <a:buNone/>
            </a:pP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19" y="143444"/>
            <a:ext cx="4877481" cy="3229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86" y="3863633"/>
            <a:ext cx="336279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소스관련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커스텀인풋의 세이브</a:t>
            </a:r>
            <a:r>
              <a:rPr lang="en-US" altLang="ko-KR" sz="2000" smtClean="0"/>
              <a:t>,</a:t>
            </a:r>
            <a:r>
              <a:rPr lang="ko-KR" altLang="en-US" sz="2000" smtClean="0"/>
              <a:t>로드는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해당 데이터를 관리하는 싱글톤에서 이루어지며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직렬화된 클래스의 </a:t>
            </a:r>
            <a:r>
              <a:rPr lang="en-US" altLang="ko-KR" sz="2000" smtClean="0"/>
              <a:t>List</a:t>
            </a:r>
            <a:r>
              <a:rPr lang="ko-KR" altLang="en-US" sz="2000" smtClean="0"/>
              <a:t>를 이용해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각 키의 변수를 저장합니다</a:t>
            </a:r>
            <a:r>
              <a:rPr lang="en-US" altLang="ko-KR" sz="2000" smtClean="0"/>
              <a:t>.</a:t>
            </a:r>
          </a:p>
          <a:p>
            <a:endParaRPr lang="en-US" altLang="ko-KR" sz="2000"/>
          </a:p>
          <a:p>
            <a:r>
              <a:rPr lang="ko-KR" altLang="en-US" sz="2000" smtClean="0"/>
              <a:t>아무런 저장된 값이 없을경우 초기 키값을 생성하며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초기 키값과 커스텀한 이후의 키값을 따로 저장하여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기본값 복원시 바로 초기 키값을 불러올 수 있게 설계했습니다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73" y="310939"/>
            <a:ext cx="3248478" cy="15146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3" y="1879811"/>
            <a:ext cx="467742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소스관련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각 키세팅</a:t>
            </a:r>
            <a:r>
              <a:rPr lang="en-US" altLang="ko-KR" sz="2000" smtClean="0"/>
              <a:t>UI</a:t>
            </a:r>
            <a:r>
              <a:rPr lang="ko-KR" altLang="en-US" sz="2000" smtClean="0"/>
              <a:t>는 커스텀인풋매니저의 커스텀 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정보를 받아와 해당 정보에 맞는 키값을 </a:t>
            </a:r>
            <a:r>
              <a:rPr lang="en-US" altLang="ko-KR" sz="2000" smtClean="0"/>
              <a:t>UI</a:t>
            </a:r>
            <a:r>
              <a:rPr lang="ko-KR" altLang="en-US" sz="2000" smtClean="0"/>
              <a:t>에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표현하는 기능을 가지고있습니다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45" y="0"/>
            <a:ext cx="504895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60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멀티미티어 저작도구2 중간고사 과제 설명</vt:lpstr>
      <vt:lpstr>이용 방법</vt:lpstr>
      <vt:lpstr>소스관련 설명</vt:lpstr>
      <vt:lpstr>소스관련 설명</vt:lpstr>
      <vt:lpstr>소스관련 설명</vt:lpstr>
      <vt:lpstr>소스관련 설명</vt:lpstr>
      <vt:lpstr>소스관련 설명</vt:lpstr>
      <vt:lpstr>소스관련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멀티미티어 저작도구2 중간고사 과제 설명</dc:title>
  <dc:creator>선정안</dc:creator>
  <cp:lastModifiedBy>선정안</cp:lastModifiedBy>
  <cp:revision>7</cp:revision>
  <dcterms:created xsi:type="dcterms:W3CDTF">2021-04-29T22:01:46Z</dcterms:created>
  <dcterms:modified xsi:type="dcterms:W3CDTF">2021-04-29T23:56:56Z</dcterms:modified>
</cp:coreProperties>
</file>