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80DF0-6185-438C-8056-F71B3503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66DFD-B85D-4B9C-B09C-DA411F9CC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161F-F91A-4450-90DD-D5C88A9B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CF368-6E0B-4EE2-8CE3-DAA66F13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D4529-0645-4298-A738-D78796BD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38214-6306-40A5-844D-AC8FA73B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6242B-0A6E-470E-AC25-FAAD7E06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99C60-E6B6-425F-BB13-6B326777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8EA57-DE30-4EA8-BD76-9BFB8C45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146D8-19C0-484D-8A0D-58F99309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75C80B-3978-4900-8941-972464F22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DA61C2-816B-4381-B4FC-BBA8105A4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5359B-03EB-4812-AE17-9CB1EC04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39AC6-8F92-4BB7-8A7F-5635AC08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34BB3-65B4-4AF5-A0A7-DA17FC6A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22B74-17C9-43E6-B04D-CEC0FD4C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CA302-A9DC-4478-A413-FEBD3F6B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80F72-B1FD-495E-A65D-BA0E131E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D5F16-14F2-434A-A84C-53DFA47E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FD99E-4685-4FDE-8F80-95208643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27F1-5E8C-461D-B530-544184C7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70E01-03BF-4495-818E-B98367B8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A4026-AE6D-46AE-B486-8A85F8BD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7847B-8D52-41D1-B06F-358CE64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F4D1A-EC9F-4AE0-9B81-0FC7F2F3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71E6-2E46-4CEE-A91F-67E8F22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DBFF1-56F0-45E1-B738-6DC93769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411D7-74D1-48AA-9721-6C92C2D7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4FE9-CE27-484A-8FD6-070FCC33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92494-2995-4C99-A311-B1B2C9FC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1B09-C044-475A-A9A1-702493B9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9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8002B-C9CD-4995-AE59-56793B62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80C3A-42C3-441B-8FCB-7063F695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871ED-0816-40EC-90A1-3937D7959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FBF79-220D-4C96-B5B7-DF6A446B2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D5143-0445-4011-8B7C-9CB48157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3F05B-9809-4823-98F3-8FC7DFA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1F8C5-77EC-4B87-96EA-7D591113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D1F74-1E07-475F-8160-8020F47E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0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F44D-8206-46D7-AD08-924C4F5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3737E-A00E-4260-813B-6724A02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E22C7-8C95-45C4-902A-EDFD21D1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9C401-9951-4E5F-BEE5-772BD1AE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694EE5-E5B9-4BE7-80B4-9934B3EC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29CA8-B0C7-4502-924A-6C166258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69C4-2E19-456B-BC81-A0CCE75A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AC99-545C-459B-A275-5BD07A7E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0F6CF-3626-46D6-B314-EE0EBF6D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705F1-CCDD-4DFB-8C55-751A0FE4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56715-232B-4E0B-91CF-02856B3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8D7AB-DA4C-4E69-84EE-E88E532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66A76-E2A9-435E-9F8C-9094DA03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05F46-2842-489B-98F4-1CA5749B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9B48D7-8B56-4D0D-A041-FC3E7FD58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2537F-07B9-4F97-9C09-24DD9054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E2829-6020-475A-BCF4-278CD349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6AA27-2462-40F2-8060-55506B87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E0415-92AF-4E69-8F6B-52FD9CC4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FC7169-98F1-480E-8420-36033C02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99F07-1263-4D8A-984C-5A497463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2BF6B-87B3-4456-A4B3-A4B6A4578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F90F-2403-4C4E-9E74-BA152CDD151E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4066A-E607-4FB2-863C-D0D80563C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57AC6-A772-47F9-8014-868A6D59B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7AEC-6BBB-4EE8-932D-41EE819D3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8CB575E-84B0-4950-9996-4239C37A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50526EC-C4BD-48A1-A792-93DF3D23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97A8D76-E751-40DA-AFC8-87F3A792C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A00074F-B695-4909-AC7B-855579E5A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19"/>
            <a:ext cx="12192000" cy="65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Woohyun</dc:creator>
  <cp:lastModifiedBy>Woohyun</cp:lastModifiedBy>
  <cp:revision>2</cp:revision>
  <dcterms:created xsi:type="dcterms:W3CDTF">2018-07-30T10:37:54Z</dcterms:created>
  <dcterms:modified xsi:type="dcterms:W3CDTF">2018-08-02T10:31:50Z</dcterms:modified>
</cp:coreProperties>
</file>