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3" r:id="rId5"/>
    <p:sldId id="262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574AA-56EA-48A1-A2D3-732C7E6AE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4A90E5-FB53-46FF-BDDC-879BCF612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8DBB4-6E02-44E8-9DA2-05B12717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C7E8-76AC-47F1-B741-B346368E7088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31574-47A4-4BDE-B601-0FD4D84D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0B891-7D6C-4DDF-9D03-ED279747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FDF7-FEE2-4742-BDAF-DED6D6DF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97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973D8-6B02-4007-B175-0A20A310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14F80C-D944-4386-ACCF-D7598FE2D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B142A-7F86-493C-BB74-7DBB649E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C7E8-76AC-47F1-B741-B346368E7088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3E0B2-47DE-412F-A4A0-50AB4FD7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5245E-8E9B-4D6C-8CF5-89CC521C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FDF7-FEE2-4742-BDAF-DED6D6DF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8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125819-D215-4319-8C7A-93118D25F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73CF8E-251C-4C44-AE78-3D3C4264B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B5A3B-3189-4888-8024-7800DF85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C7E8-76AC-47F1-B741-B346368E7088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4F495-04C7-485A-87C3-7934C236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70E32-00E6-4FB6-89E1-9B3B693C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FDF7-FEE2-4742-BDAF-DED6D6DF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7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035CE-B213-47AD-A884-EA035B15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DF901-164B-425F-A69D-6B93FF932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A1D1E-B562-4AF0-ACA4-DBE16990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C7E8-76AC-47F1-B741-B346368E7088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4590B-CF8F-4D5A-B675-1F9BE20A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DBE2F-0C86-4EC6-8397-F202E160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FDF7-FEE2-4742-BDAF-DED6D6DF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0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A2E2B-C252-4251-A054-E0DCF647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06AD7A-8555-44C7-AC11-E1AD813AC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3F8C0-F52F-447F-8381-C9F53489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C7E8-76AC-47F1-B741-B346368E7088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4E63D-767A-4CAA-A6A1-D5BEC81B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D2F7A-EE93-47A8-A7FA-432C2D7F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FDF7-FEE2-4742-BDAF-DED6D6DF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29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09E42-540C-4627-A6F8-660F121E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516FD-624C-4D03-9A88-84E7C6A3C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C17FC-92D2-4AEC-93CB-A581EFC29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18654-B5F6-4B62-A3D1-94709F5C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C7E8-76AC-47F1-B741-B346368E7088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AF1C5-5685-4053-BBEC-5B5A9DB2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5E18D9-7976-4C5A-9D5F-1EFBF76F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FDF7-FEE2-4742-BDAF-DED6D6DF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61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097BE-3975-4EAF-A695-2E9794F34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24473-09A1-4E43-A730-86E6ACC78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E81BB-E71C-4F20-AC92-E4F0F2DF2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02A887-43C7-4C06-9314-1865D2771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554585-671D-4FD4-9D73-DDD4B8B7E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50ACF7-F199-45E6-8760-A25CFD20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C7E8-76AC-47F1-B741-B346368E7088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AA4B61-6D46-419B-8A97-EDFA57B7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F5FB37-05A3-4C74-9F93-BFDCE714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FDF7-FEE2-4742-BDAF-DED6D6DF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85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F210D-6F4D-489E-8FBC-7E31F2CC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5CD88F-02AD-4478-BC28-5AFBB11B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C7E8-76AC-47F1-B741-B346368E7088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180887-73FF-4D83-9F11-A29CCA59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3602BB-FAD2-4305-ADB5-14AC446D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FDF7-FEE2-4742-BDAF-DED6D6DF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5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EB2244-AB0F-4E26-803E-34942A54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C7E8-76AC-47F1-B741-B346368E7088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B3C22-28E3-4264-906C-31605C82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12030E-93B4-4F3E-A073-E2C9554A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FDF7-FEE2-4742-BDAF-DED6D6DF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4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797CC-74EC-46FE-A6A2-F6DBAF16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D79DD-76AB-4B29-B95C-C73F387F3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B67B87-14CC-4CDD-B699-F212164BB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49807-B7EB-4FBF-A2B4-A4FA7081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C7E8-76AC-47F1-B741-B346368E7088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4FFB14-26A7-4091-9EF7-F2F0AB5F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441C3C-6E30-45F5-8FF8-741D82C6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FDF7-FEE2-4742-BDAF-DED6D6DF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5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2D2EA-E170-42A1-8930-06D50871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AD465C-3451-489C-B491-DF83DD540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21368E-5466-4EF1-88D6-9B3DC379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A9CA3-259B-468B-B236-59CC4C92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C7E8-76AC-47F1-B741-B346368E7088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19F333-31EF-4B57-84E0-52496E70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8B4520-62AF-45AE-A65A-26104823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FDF7-FEE2-4742-BDAF-DED6D6DF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39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C0ED22-D7AF-4705-96CF-9FBF039A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47BAD-167E-4140-9E46-858A471FB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BA464-3C07-4E10-911F-E2C20B315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EC7E8-76AC-47F1-B741-B346368E7088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A1475-F43E-4BB8-9400-0BB3850A5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47F94-8D56-4291-9946-980B8AF26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AFDF7-FEE2-4742-BDAF-DED6D6DF7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7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9E046-C559-4BDD-9B57-03F4638A2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Durable Rule </a:t>
            </a:r>
            <a:r>
              <a:rPr lang="ko-KR" altLang="en-US" dirty="0"/>
              <a:t>패키지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471369-CDA0-4D74-9858-FAEED5D7D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ko-KR" dirty="0"/>
              <a:t>2021254004</a:t>
            </a:r>
          </a:p>
          <a:p>
            <a:pPr algn="r"/>
            <a:r>
              <a:rPr lang="ko-KR" altLang="en-US" dirty="0"/>
              <a:t>우상진</a:t>
            </a:r>
          </a:p>
        </p:txBody>
      </p:sp>
    </p:spTree>
    <p:extLst>
      <p:ext uri="{BB962C8B-B14F-4D97-AF65-F5344CB8AC3E}">
        <p14:creationId xmlns:p14="http://schemas.microsoft.com/office/powerpoint/2010/main" val="77310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24A032-D527-461B-A0C6-78CCE26536B0}"/>
              </a:ext>
            </a:extLst>
          </p:cNvPr>
          <p:cNvSpPr txBox="1"/>
          <p:nvPr/>
        </p:nvSpPr>
        <p:spPr>
          <a:xfrm>
            <a:off x="1042680" y="1649776"/>
            <a:ext cx="102656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# DC UPS</a:t>
            </a:r>
          </a:p>
          <a:p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dirty="0"/>
              <a:t>문제 상황 </a:t>
            </a:r>
            <a:r>
              <a:rPr lang="en-US" altLang="ko-KR" dirty="0"/>
              <a:t>: </a:t>
            </a:r>
            <a:r>
              <a:rPr lang="ko-KR" altLang="en-US" dirty="0"/>
              <a:t>현재 주력제품인 </a:t>
            </a:r>
            <a:r>
              <a:rPr lang="en-US" altLang="ko-KR" dirty="0"/>
              <a:t>UPS </a:t>
            </a:r>
            <a:r>
              <a:rPr lang="ko-KR" altLang="en-US" dirty="0"/>
              <a:t>불량에 대한 원인과 </a:t>
            </a:r>
            <a:r>
              <a:rPr lang="en-US" altLang="ko-KR" dirty="0"/>
              <a:t>A/S</a:t>
            </a:r>
            <a:r>
              <a:rPr lang="ko-KR" altLang="en-US" dirty="0"/>
              <a:t> 대한 기준이 명확하게 정의 되지 않았기 때문에 연구인력이 </a:t>
            </a:r>
            <a:r>
              <a:rPr lang="en-US" altLang="ko-KR" dirty="0"/>
              <a:t>A/S</a:t>
            </a:r>
            <a:r>
              <a:rPr lang="ko-KR" altLang="en-US" dirty="0"/>
              <a:t>를 진행하고 있으며 소비자 과실 또한 무상수리를 실시하고 있음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/>
              <a:t>조치 예정 </a:t>
            </a:r>
            <a:r>
              <a:rPr lang="en-US" altLang="ko-KR" sz="1800" dirty="0"/>
              <a:t>: Durable Rule </a:t>
            </a:r>
            <a:r>
              <a:rPr lang="ko-KR" altLang="en-US" sz="1800" dirty="0"/>
              <a:t>패키지를 사용하여 제품의 </a:t>
            </a:r>
            <a:r>
              <a:rPr lang="ko-KR" altLang="en-US" dirty="0"/>
              <a:t>불량 원인을</a:t>
            </a:r>
            <a:r>
              <a:rPr lang="ko-KR" altLang="en-US" sz="1800" dirty="0"/>
              <a:t> 비전문인력도 확인할 수 있으며 고장의 원인을 파악 하여 수리하고 필요시 제품의 수리비를 고객에게 청구할 수 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68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C0432C-E1A4-480D-8E84-26086A219FD2}"/>
              </a:ext>
            </a:extLst>
          </p:cNvPr>
          <p:cNvSpPr txBox="1"/>
          <p:nvPr/>
        </p:nvSpPr>
        <p:spPr>
          <a:xfrm>
            <a:off x="517321" y="74235"/>
            <a:ext cx="1115735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/>
              <a:t># DC UPS</a:t>
            </a:r>
          </a:p>
          <a:p>
            <a:endParaRPr lang="en-US" altLang="ko-KR" sz="1500" b="1" dirty="0"/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◆ </a:t>
            </a:r>
            <a:r>
              <a:rPr lang="en-US" altLang="ko-KR" sz="1000" dirty="0"/>
              <a:t>A/S</a:t>
            </a:r>
            <a:r>
              <a:rPr lang="ko-KR" altLang="en-US" sz="1000" dirty="0"/>
              <a:t> 매뉴얼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※ </a:t>
            </a:r>
            <a:r>
              <a:rPr lang="ko-KR" altLang="en-US" sz="1000" dirty="0"/>
              <a:t>제품의 상태를 파악하여 불량의 원인 및 조치내용을 정의한다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en-US" altLang="ko-KR" sz="1000" dirty="0"/>
              <a:t>UPS </a:t>
            </a:r>
            <a:r>
              <a:rPr lang="ko-KR" altLang="en-US" sz="1000" dirty="0"/>
              <a:t>작동 시 </a:t>
            </a:r>
            <a:r>
              <a:rPr lang="en-US" altLang="ko-KR" sz="1000" dirty="0"/>
              <a:t>23.5 ~24.7V </a:t>
            </a:r>
            <a:r>
              <a:rPr lang="ko-KR" altLang="en-US" sz="1000" dirty="0"/>
              <a:t>출력전압이 나오는가</a:t>
            </a:r>
            <a:r>
              <a:rPr lang="en-US" altLang="ko-KR" sz="1000" dirty="0"/>
              <a:t>?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000" dirty="0"/>
              <a:t>배터리가 충전이 되는가</a:t>
            </a:r>
            <a:r>
              <a:rPr lang="en-US" altLang="ko-KR" sz="1000" dirty="0"/>
              <a:t>?</a:t>
            </a:r>
          </a:p>
          <a:p>
            <a:pPr lvl="2"/>
            <a:r>
              <a:rPr lang="en-US" altLang="ko-KR" sz="1000" dirty="0"/>
              <a:t>(1) </a:t>
            </a:r>
            <a:r>
              <a:rPr lang="ko-KR" altLang="en-US" sz="1000" dirty="0"/>
              <a:t>입력전압 차단 시 출력이 되는가</a:t>
            </a:r>
            <a:r>
              <a:rPr lang="en-US" altLang="ko-KR" sz="1000" dirty="0"/>
              <a:t>?</a:t>
            </a:r>
          </a:p>
          <a:p>
            <a:pPr lvl="3"/>
            <a:r>
              <a:rPr lang="en-US" altLang="ko-KR" sz="1000" dirty="0"/>
              <a:t>-&gt; (</a:t>
            </a:r>
            <a:r>
              <a:rPr lang="ko-KR" altLang="en-US" sz="1000" dirty="0"/>
              <a:t>정상</a:t>
            </a:r>
            <a:r>
              <a:rPr lang="en-US" altLang="ko-KR" sz="1000" dirty="0"/>
              <a:t>)</a:t>
            </a:r>
            <a:r>
              <a:rPr lang="ko-KR" altLang="en-US" sz="1000" dirty="0"/>
              <a:t> 사용하는 장비에 따라 동작시간의 차이가 있을 수 있습니다</a:t>
            </a:r>
            <a:r>
              <a:rPr lang="en-US" altLang="ko-KR" sz="1000" dirty="0"/>
              <a:t>, </a:t>
            </a:r>
            <a:r>
              <a:rPr lang="ko-KR" altLang="en-US" sz="1000" dirty="0"/>
              <a:t>충전 후 제품발송</a:t>
            </a:r>
            <a:endParaRPr lang="en-US" altLang="ko-KR" sz="1000" dirty="0"/>
          </a:p>
          <a:p>
            <a:pPr lvl="2"/>
            <a:r>
              <a:rPr lang="en-US" altLang="ko-KR" sz="1000" dirty="0"/>
              <a:t>(2) </a:t>
            </a:r>
            <a:r>
              <a:rPr lang="ko-KR" altLang="en-US" sz="1000" dirty="0"/>
              <a:t>입력전압이 차단 되었을 때 출력이 안되는가</a:t>
            </a:r>
            <a:r>
              <a:rPr lang="en-US" altLang="ko-KR" sz="1000" dirty="0"/>
              <a:t>?</a:t>
            </a:r>
          </a:p>
          <a:p>
            <a:pPr lvl="3"/>
            <a:r>
              <a:rPr lang="en-US" altLang="ko-KR" sz="1000" dirty="0"/>
              <a:t>-&gt; UPS</a:t>
            </a:r>
            <a:r>
              <a:rPr lang="ko-KR" altLang="en-US" sz="1000" dirty="0"/>
              <a:t>를 충분히 충전시킨 후 다시 테스트를 진행해보십시오</a:t>
            </a:r>
            <a:r>
              <a:rPr lang="en-US" altLang="ko-KR" sz="1000" dirty="0"/>
              <a:t>. (3</a:t>
            </a:r>
            <a:r>
              <a:rPr lang="ko-KR" altLang="en-US" sz="1000" dirty="0"/>
              <a:t>시간이상 충전 요망</a:t>
            </a:r>
            <a:r>
              <a:rPr lang="en-US" altLang="ko-KR" sz="1000" dirty="0"/>
              <a:t>)</a:t>
            </a:r>
          </a:p>
          <a:p>
            <a:pPr marL="800100" lvl="1" indent="-342900">
              <a:buAutoNum type="arabicParenR"/>
            </a:pPr>
            <a:r>
              <a:rPr lang="ko-KR" altLang="en-US" sz="1000" dirty="0"/>
              <a:t>배터리가 충전이 되지 않는가</a:t>
            </a:r>
            <a:r>
              <a:rPr lang="en-US" altLang="ko-KR" sz="1000" dirty="0"/>
              <a:t>?</a:t>
            </a:r>
          </a:p>
          <a:p>
            <a:pPr lvl="2"/>
            <a:r>
              <a:rPr lang="en-US" altLang="ko-KR" sz="1000" dirty="0"/>
              <a:t>(1) (</a:t>
            </a:r>
            <a:r>
              <a:rPr lang="ko-KR" altLang="en-US" sz="1000" dirty="0"/>
              <a:t>보드</a:t>
            </a:r>
            <a:r>
              <a:rPr lang="en-US" altLang="ko-KR" sz="1000" dirty="0"/>
              <a:t>) </a:t>
            </a:r>
            <a:r>
              <a:rPr lang="ko-KR" altLang="en-US" sz="1000" dirty="0"/>
              <a:t>파손된 부품이 </a:t>
            </a:r>
            <a:r>
              <a:rPr lang="en-US" altLang="ko-KR" sz="1000" dirty="0"/>
              <a:t>U</a:t>
            </a:r>
            <a:r>
              <a:rPr lang="ko-KR" altLang="en-US" sz="1000" dirty="0"/>
              <a:t>인가</a:t>
            </a:r>
            <a:r>
              <a:rPr lang="en-US" altLang="ko-KR" sz="1000" dirty="0"/>
              <a:t>?</a:t>
            </a:r>
          </a:p>
          <a:p>
            <a:pPr lvl="3"/>
            <a:r>
              <a:rPr lang="en-US" altLang="ko-KR" sz="1000" dirty="0"/>
              <a:t>-&gt; </a:t>
            </a:r>
            <a:r>
              <a:rPr lang="ko-KR" altLang="en-US" sz="1000" dirty="0"/>
              <a:t>소비자 과실</a:t>
            </a:r>
            <a:r>
              <a:rPr lang="en-US" altLang="ko-KR" sz="1000" dirty="0"/>
              <a:t>(</a:t>
            </a:r>
            <a:r>
              <a:rPr lang="ko-KR" altLang="en-US" sz="1000" dirty="0"/>
              <a:t>제품 쇼트</a:t>
            </a:r>
            <a:r>
              <a:rPr lang="en-US" altLang="ko-KR" sz="1000" dirty="0"/>
              <a:t>) -&gt; </a:t>
            </a:r>
            <a:r>
              <a:rPr lang="ko-KR" altLang="en-US" sz="1000" dirty="0"/>
              <a:t>충전회로 수리 요망</a:t>
            </a:r>
            <a:endParaRPr lang="en-US" altLang="ko-KR" sz="1000" dirty="0"/>
          </a:p>
          <a:p>
            <a:pPr lvl="2"/>
            <a:r>
              <a:rPr lang="en-US" altLang="ko-KR" sz="1000" dirty="0"/>
              <a:t>(2) (</a:t>
            </a:r>
            <a:r>
              <a:rPr lang="ko-KR" altLang="en-US" sz="1000" dirty="0"/>
              <a:t>보드</a:t>
            </a:r>
            <a:r>
              <a:rPr lang="en-US" altLang="ko-KR" sz="1000" dirty="0"/>
              <a:t>) </a:t>
            </a:r>
            <a:r>
              <a:rPr lang="ko-KR" altLang="en-US" sz="1000" dirty="0"/>
              <a:t>파손된 부품이 </a:t>
            </a:r>
            <a:r>
              <a:rPr lang="en-US" altLang="ko-KR" sz="1000" dirty="0"/>
              <a:t>Q</a:t>
            </a:r>
            <a:r>
              <a:rPr lang="ko-KR" altLang="en-US" sz="1000" dirty="0"/>
              <a:t>인가</a:t>
            </a:r>
            <a:r>
              <a:rPr lang="en-US" altLang="ko-KR" sz="1000" dirty="0"/>
              <a:t>?</a:t>
            </a:r>
          </a:p>
          <a:p>
            <a:pPr lvl="3"/>
            <a:r>
              <a:rPr lang="en-US" altLang="ko-KR" sz="1000" dirty="0"/>
              <a:t>-&gt; </a:t>
            </a:r>
            <a:r>
              <a:rPr lang="ko-KR" altLang="en-US" sz="1000" dirty="0"/>
              <a:t>생산불량 </a:t>
            </a:r>
            <a:r>
              <a:rPr lang="en-US" altLang="ko-KR" sz="1000" dirty="0"/>
              <a:t>-&gt; </a:t>
            </a:r>
            <a:r>
              <a:rPr lang="ko-KR" altLang="en-US" sz="1000" dirty="0"/>
              <a:t>충전회로 수리 요망</a:t>
            </a:r>
            <a:endParaRPr lang="en-US" altLang="ko-KR" sz="1000" dirty="0"/>
          </a:p>
          <a:p>
            <a:pPr lvl="2"/>
            <a:r>
              <a:rPr lang="en-US" altLang="ko-KR" sz="1000" dirty="0"/>
              <a:t>(3) (</a:t>
            </a:r>
            <a:r>
              <a:rPr lang="ko-KR" altLang="en-US" sz="1000" dirty="0"/>
              <a:t>보드</a:t>
            </a:r>
            <a:r>
              <a:rPr lang="en-US" altLang="ko-KR" sz="1000" dirty="0"/>
              <a:t>) </a:t>
            </a:r>
            <a:r>
              <a:rPr lang="ko-KR" altLang="en-US" sz="1000" dirty="0"/>
              <a:t>파손된 부품이 있는가</a:t>
            </a:r>
            <a:r>
              <a:rPr lang="en-US" altLang="ko-KR" sz="1000" dirty="0"/>
              <a:t>?</a:t>
            </a:r>
          </a:p>
          <a:p>
            <a:pPr lvl="3"/>
            <a:r>
              <a:rPr lang="en-US" altLang="ko-KR" sz="1000" dirty="0"/>
              <a:t>-&gt;</a:t>
            </a:r>
            <a:r>
              <a:rPr lang="ko-KR" altLang="en-US" sz="1000" dirty="0"/>
              <a:t>생산불량 </a:t>
            </a:r>
            <a:r>
              <a:rPr lang="en-US" altLang="ko-KR" sz="1000" dirty="0"/>
              <a:t>-&gt; </a:t>
            </a:r>
            <a:r>
              <a:rPr lang="ko-KR" altLang="en-US" sz="1000" dirty="0"/>
              <a:t>파손부품 수리 요망</a:t>
            </a:r>
            <a:endParaRPr lang="en-US" altLang="ko-KR" sz="1000" dirty="0"/>
          </a:p>
          <a:p>
            <a:pPr lvl="2"/>
            <a:r>
              <a:rPr lang="en-US" altLang="ko-KR" sz="1000" dirty="0"/>
              <a:t>(4) (</a:t>
            </a:r>
            <a:r>
              <a:rPr lang="ko-KR" altLang="en-US" sz="1000" dirty="0"/>
              <a:t>보드</a:t>
            </a:r>
            <a:r>
              <a:rPr lang="en-US" altLang="ko-KR" sz="1000" dirty="0"/>
              <a:t>)</a:t>
            </a:r>
            <a:r>
              <a:rPr lang="ko-KR" altLang="en-US" sz="1000" dirty="0"/>
              <a:t>파손된 부품이 없는가</a:t>
            </a:r>
            <a:r>
              <a:rPr lang="en-US" altLang="ko-KR" sz="1000" dirty="0"/>
              <a:t>?</a:t>
            </a:r>
          </a:p>
          <a:p>
            <a:pPr marL="1714500" lvl="3" indent="-342900">
              <a:buFont typeface="+mj-ea"/>
              <a:buAutoNum type="circleNumDbPlain"/>
            </a:pPr>
            <a:r>
              <a:rPr lang="ko-KR" altLang="en-US" sz="1000" dirty="0"/>
              <a:t>배터리 전압이 안 나온다</a:t>
            </a:r>
            <a:r>
              <a:rPr lang="en-US" altLang="ko-KR" sz="1000" dirty="0"/>
              <a:t>.</a:t>
            </a:r>
          </a:p>
          <a:p>
            <a:pPr lvl="4"/>
            <a:r>
              <a:rPr lang="en-US" altLang="ko-KR" sz="1000" dirty="0"/>
              <a:t> -&gt; </a:t>
            </a:r>
            <a:r>
              <a:rPr lang="ko-KR" altLang="en-US" sz="1000" dirty="0"/>
              <a:t>소비자 과실 </a:t>
            </a:r>
            <a:r>
              <a:rPr lang="en-US" altLang="ko-KR" sz="1000" dirty="0"/>
              <a:t>(</a:t>
            </a:r>
            <a:r>
              <a:rPr lang="ko-KR" altLang="en-US" sz="1000" dirty="0"/>
              <a:t>제품의 용량을 과도하게 넘어가는 장비사용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2.     UPS </a:t>
            </a:r>
            <a:r>
              <a:rPr lang="ko-KR" altLang="en-US" sz="1000" dirty="0"/>
              <a:t>출력이 나오지 않는가</a:t>
            </a:r>
            <a:r>
              <a:rPr lang="en-US" altLang="ko-KR" sz="1000" dirty="0"/>
              <a:t>?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000" dirty="0"/>
              <a:t>(</a:t>
            </a:r>
            <a:r>
              <a:rPr lang="ko-KR" altLang="en-US" sz="1000" dirty="0"/>
              <a:t>보드</a:t>
            </a:r>
            <a:r>
              <a:rPr lang="en-US" altLang="ko-KR" sz="1000" dirty="0"/>
              <a:t>)</a:t>
            </a:r>
            <a:r>
              <a:rPr lang="ko-KR" altLang="en-US" sz="1000" dirty="0"/>
              <a:t>땜질 상태 </a:t>
            </a:r>
            <a:r>
              <a:rPr lang="en-US" altLang="ko-KR" sz="1000" dirty="0"/>
              <a:t>&amp; </a:t>
            </a:r>
            <a:r>
              <a:rPr lang="ko-KR" altLang="en-US" sz="1000" dirty="0"/>
              <a:t>부품상태는 양호한가</a:t>
            </a:r>
            <a:r>
              <a:rPr lang="en-US" altLang="ko-KR" sz="1000" dirty="0"/>
              <a:t>?</a:t>
            </a:r>
          </a:p>
          <a:p>
            <a:pPr marL="1143000" lvl="2" indent="-228600">
              <a:buAutoNum type="arabicParenBoth"/>
            </a:pPr>
            <a:r>
              <a:rPr lang="ko-KR" altLang="en-US" sz="1000" dirty="0"/>
              <a:t>배터리가 충전이 되는가</a:t>
            </a:r>
            <a:r>
              <a:rPr lang="en-US" altLang="ko-KR" sz="1000" dirty="0"/>
              <a:t>?</a:t>
            </a:r>
          </a:p>
          <a:p>
            <a:pPr lvl="3"/>
            <a:r>
              <a:rPr lang="en-US" altLang="ko-KR" sz="1000" dirty="0"/>
              <a:t>-&gt; </a:t>
            </a:r>
            <a:r>
              <a:rPr lang="ko-KR" altLang="en-US" sz="1000" dirty="0"/>
              <a:t>생산불량 </a:t>
            </a:r>
            <a:r>
              <a:rPr lang="en-US" altLang="ko-KR" sz="1000" dirty="0"/>
              <a:t>-&gt; </a:t>
            </a:r>
            <a:r>
              <a:rPr lang="ko-KR" altLang="en-US" sz="1000" dirty="0"/>
              <a:t>보드 교체 요망</a:t>
            </a:r>
            <a:endParaRPr lang="en-US" altLang="ko-KR" sz="1000" dirty="0"/>
          </a:p>
          <a:p>
            <a:pPr lvl="2"/>
            <a:r>
              <a:rPr lang="en-US" altLang="ko-KR" sz="1000" dirty="0"/>
              <a:t>(2) </a:t>
            </a:r>
            <a:r>
              <a:rPr lang="ko-KR" altLang="en-US" sz="1000" dirty="0"/>
              <a:t>배터리가 충전이 안되는가</a:t>
            </a:r>
            <a:r>
              <a:rPr lang="en-US" altLang="ko-KR" sz="1000" dirty="0"/>
              <a:t>?</a:t>
            </a:r>
          </a:p>
          <a:p>
            <a:pPr lvl="3"/>
            <a:r>
              <a:rPr lang="en-US" altLang="ko-KR" sz="1000" dirty="0"/>
              <a:t>-&gt; </a:t>
            </a:r>
            <a:r>
              <a:rPr lang="ko-KR" altLang="en-US" sz="1000" dirty="0"/>
              <a:t>생산불량 </a:t>
            </a:r>
            <a:r>
              <a:rPr lang="en-US" altLang="ko-KR" sz="1000" dirty="0"/>
              <a:t>-&gt; </a:t>
            </a:r>
            <a:r>
              <a:rPr lang="ko-KR" altLang="en-US" sz="1000" dirty="0"/>
              <a:t>보드</a:t>
            </a:r>
            <a:r>
              <a:rPr lang="en-US" altLang="ko-KR" sz="1000" dirty="0"/>
              <a:t>&amp;</a:t>
            </a:r>
            <a:r>
              <a:rPr lang="ko-KR" altLang="en-US" sz="1000" dirty="0"/>
              <a:t>배터리 전체 교체 요망</a:t>
            </a:r>
            <a:endParaRPr lang="en-US" altLang="ko-KR" sz="1000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000" dirty="0"/>
              <a:t>(</a:t>
            </a:r>
            <a:r>
              <a:rPr lang="ko-KR" altLang="en-US" sz="1000" dirty="0"/>
              <a:t>보드</a:t>
            </a:r>
            <a:r>
              <a:rPr lang="en-US" altLang="ko-KR" sz="1000" dirty="0"/>
              <a:t>)</a:t>
            </a:r>
            <a:r>
              <a:rPr lang="ko-KR" altLang="en-US" sz="1000" dirty="0"/>
              <a:t>땜질 상태가 불량한가</a:t>
            </a:r>
            <a:r>
              <a:rPr lang="en-US" altLang="ko-KR" sz="1000" dirty="0"/>
              <a:t>?</a:t>
            </a:r>
          </a:p>
          <a:p>
            <a:pPr lvl="2"/>
            <a:r>
              <a:rPr lang="en-US" altLang="ko-KR" sz="1000" dirty="0"/>
              <a:t>(1) </a:t>
            </a:r>
            <a:r>
              <a:rPr lang="ko-KR" altLang="en-US" sz="1000" dirty="0"/>
              <a:t>생산불량 </a:t>
            </a:r>
            <a:r>
              <a:rPr lang="en-US" altLang="ko-KR" sz="1000" dirty="0"/>
              <a:t>-&gt;</a:t>
            </a:r>
            <a:r>
              <a:rPr lang="ko-KR" altLang="en-US" sz="1000" dirty="0"/>
              <a:t> 무상교체대상</a:t>
            </a:r>
            <a:endParaRPr lang="en-US" altLang="ko-KR" sz="1000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000" dirty="0"/>
              <a:t>(</a:t>
            </a:r>
            <a:r>
              <a:rPr lang="ko-KR" altLang="en-US" sz="1000" dirty="0"/>
              <a:t>보드</a:t>
            </a:r>
            <a:r>
              <a:rPr lang="en-US" altLang="ko-KR" sz="1000" dirty="0"/>
              <a:t>)</a:t>
            </a:r>
            <a:r>
              <a:rPr lang="ko-KR" altLang="en-US" sz="1000" dirty="0" err="1"/>
              <a:t>미삽된</a:t>
            </a:r>
            <a:r>
              <a:rPr lang="ko-KR" altLang="en-US" sz="1000" dirty="0"/>
              <a:t> 부품이 있는가</a:t>
            </a:r>
            <a:r>
              <a:rPr lang="en-US" altLang="ko-KR" sz="1000" dirty="0"/>
              <a:t>?</a:t>
            </a:r>
          </a:p>
          <a:p>
            <a:pPr lvl="2"/>
            <a:r>
              <a:rPr lang="en-US" altLang="ko-KR" sz="1000" dirty="0"/>
              <a:t>(1) </a:t>
            </a:r>
            <a:r>
              <a:rPr lang="ko-KR" altLang="en-US" sz="1000" dirty="0"/>
              <a:t>생산불량 </a:t>
            </a:r>
            <a:r>
              <a:rPr lang="en-US" altLang="ko-KR" sz="1000" dirty="0"/>
              <a:t>-&gt;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미삽부품</a:t>
            </a:r>
            <a:r>
              <a:rPr lang="ko-KR" altLang="en-US" sz="1000" dirty="0"/>
              <a:t> 삽입 요망</a:t>
            </a:r>
            <a:endParaRPr lang="en-US" altLang="ko-KR" sz="1000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000" dirty="0"/>
              <a:t>(</a:t>
            </a:r>
            <a:r>
              <a:rPr lang="ko-KR" altLang="en-US" sz="1000" dirty="0"/>
              <a:t>보드</a:t>
            </a:r>
            <a:r>
              <a:rPr lang="en-US" altLang="ko-KR" sz="1000" dirty="0"/>
              <a:t>)</a:t>
            </a:r>
            <a:r>
              <a:rPr lang="ko-KR" altLang="en-US" sz="1000" dirty="0"/>
              <a:t>파손된 부품이 </a:t>
            </a:r>
            <a:r>
              <a:rPr lang="en-US" altLang="ko-KR" sz="1000" dirty="0"/>
              <a:t>F</a:t>
            </a:r>
            <a:r>
              <a:rPr lang="ko-KR" altLang="en-US" sz="1000" dirty="0"/>
              <a:t> 인가</a:t>
            </a:r>
            <a:r>
              <a:rPr lang="en-US" altLang="ko-KR" sz="1000" dirty="0"/>
              <a:t>?</a:t>
            </a:r>
          </a:p>
          <a:p>
            <a:pPr lvl="2"/>
            <a:r>
              <a:rPr lang="en-US" altLang="ko-KR" sz="1000" dirty="0"/>
              <a:t>(1) </a:t>
            </a:r>
            <a:r>
              <a:rPr lang="ko-KR" altLang="en-US" sz="1000" dirty="0"/>
              <a:t>소비자과실 </a:t>
            </a:r>
            <a:r>
              <a:rPr lang="en-US" altLang="ko-KR" sz="1000" dirty="0"/>
              <a:t>-&gt; UPS </a:t>
            </a:r>
            <a:r>
              <a:rPr lang="ko-KR" altLang="en-US" sz="1000" dirty="0"/>
              <a:t>용량을 넘어가는 장비사용으로 인해 </a:t>
            </a:r>
            <a:r>
              <a:rPr lang="en-US" altLang="ko-KR" sz="1000" dirty="0"/>
              <a:t>F</a:t>
            </a:r>
            <a:r>
              <a:rPr lang="ko-KR" altLang="en-US" sz="1000" dirty="0"/>
              <a:t>손상 </a:t>
            </a:r>
            <a:r>
              <a:rPr lang="en-US" altLang="ko-KR" sz="1000" dirty="0"/>
              <a:t>-&gt; F</a:t>
            </a:r>
            <a:r>
              <a:rPr lang="ko-KR" altLang="en-US" sz="1000" dirty="0"/>
              <a:t>교체 요망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000" dirty="0"/>
              <a:t>(</a:t>
            </a:r>
            <a:r>
              <a:rPr lang="ko-KR" altLang="en-US" sz="1000" dirty="0"/>
              <a:t>보드</a:t>
            </a:r>
            <a:r>
              <a:rPr lang="en-US" altLang="ko-KR" sz="1000" dirty="0"/>
              <a:t>)</a:t>
            </a:r>
            <a:r>
              <a:rPr lang="ko-KR" altLang="en-US" sz="1000" dirty="0"/>
              <a:t>파손된 부품이 </a:t>
            </a:r>
            <a:r>
              <a:rPr lang="en-US" altLang="ko-KR" sz="1000" dirty="0"/>
              <a:t>D</a:t>
            </a:r>
            <a:r>
              <a:rPr lang="ko-KR" altLang="en-US" sz="1000" dirty="0"/>
              <a:t>인가</a:t>
            </a:r>
            <a:r>
              <a:rPr lang="en-US" altLang="ko-KR" sz="1000" dirty="0"/>
              <a:t>?</a:t>
            </a:r>
          </a:p>
          <a:p>
            <a:pPr marL="1143000" lvl="2" indent="-228600">
              <a:buAutoNum type="arabicParenBoth"/>
            </a:pPr>
            <a:r>
              <a:rPr lang="ko-KR" altLang="en-US" sz="1000" dirty="0"/>
              <a:t>소비자과실 </a:t>
            </a:r>
            <a:r>
              <a:rPr lang="en-US" altLang="ko-KR" sz="1000" dirty="0"/>
              <a:t>-&gt; UPS</a:t>
            </a:r>
            <a:r>
              <a:rPr lang="ko-KR" altLang="en-US" sz="1000" dirty="0"/>
              <a:t> 규격에 맞지않는 전압을 인가 </a:t>
            </a:r>
            <a:r>
              <a:rPr lang="en-US" altLang="ko-KR" sz="1000" dirty="0"/>
              <a:t>-&gt; D</a:t>
            </a:r>
            <a:r>
              <a:rPr lang="ko-KR" altLang="en-US" sz="1000" dirty="0"/>
              <a:t>교체 요망</a:t>
            </a:r>
            <a:endParaRPr lang="en-US" altLang="ko-KR" sz="1000" dirty="0"/>
          </a:p>
          <a:p>
            <a:pPr marL="685800" lvl="1" indent="-228600">
              <a:buAutoNum type="arabicParenR"/>
            </a:pPr>
            <a:r>
              <a:rPr lang="en-US" altLang="ko-KR" sz="1000" dirty="0"/>
              <a:t>  (</a:t>
            </a:r>
            <a:r>
              <a:rPr lang="ko-KR" altLang="en-US" sz="1000" dirty="0"/>
              <a:t>보드</a:t>
            </a:r>
            <a:r>
              <a:rPr lang="en-US" altLang="ko-KR" sz="1000" dirty="0"/>
              <a:t>)</a:t>
            </a:r>
            <a:r>
              <a:rPr lang="ko-KR" altLang="en-US" sz="1000" dirty="0"/>
              <a:t>파손된 부품이 </a:t>
            </a:r>
            <a:r>
              <a:rPr lang="en-US" altLang="ko-KR" sz="1000" dirty="0"/>
              <a:t>L</a:t>
            </a:r>
            <a:r>
              <a:rPr lang="ko-KR" altLang="en-US" sz="1000" dirty="0"/>
              <a:t>인가</a:t>
            </a:r>
            <a:r>
              <a:rPr lang="en-US" altLang="ko-KR" sz="1000" dirty="0"/>
              <a:t>?</a:t>
            </a:r>
          </a:p>
          <a:p>
            <a:pPr marL="1143000" lvl="2" indent="-228600">
              <a:buAutoNum type="arabicParenBoth"/>
            </a:pPr>
            <a:r>
              <a:rPr lang="ko-KR" altLang="en-US" sz="1000" dirty="0"/>
              <a:t>생산불량 </a:t>
            </a:r>
            <a:r>
              <a:rPr lang="en-US" altLang="ko-KR" sz="1000" dirty="0"/>
              <a:t>-&gt; L</a:t>
            </a:r>
            <a:r>
              <a:rPr lang="ko-KR" altLang="en-US" sz="1000" dirty="0"/>
              <a:t>교체 요망</a:t>
            </a:r>
            <a:endParaRPr lang="en-US" altLang="ko-KR" sz="1000" dirty="0"/>
          </a:p>
          <a:p>
            <a:pPr marL="685800" lvl="1" indent="-228600">
              <a:buAutoNum type="arabicParenR"/>
            </a:pPr>
            <a:r>
              <a:rPr lang="en-US" altLang="ko-KR" sz="1000" dirty="0"/>
              <a:t>  (</a:t>
            </a:r>
            <a:r>
              <a:rPr lang="ko-KR" altLang="en-US" sz="1000" dirty="0"/>
              <a:t>보드</a:t>
            </a:r>
            <a:r>
              <a:rPr lang="en-US" altLang="ko-KR" sz="1000" dirty="0"/>
              <a:t>)</a:t>
            </a:r>
            <a:r>
              <a:rPr lang="ko-KR" altLang="en-US" sz="1000" dirty="0"/>
              <a:t>파손된 부품이 있는가</a:t>
            </a:r>
            <a:r>
              <a:rPr lang="en-US" altLang="ko-KR" sz="1000" dirty="0"/>
              <a:t>?</a:t>
            </a:r>
          </a:p>
          <a:p>
            <a:pPr marL="1143000" lvl="2" indent="-228600">
              <a:buAutoNum type="arabicParenR"/>
            </a:pPr>
            <a:r>
              <a:rPr lang="ko-KR" altLang="en-US" sz="1000" dirty="0"/>
              <a:t>생산불량 </a:t>
            </a:r>
            <a:r>
              <a:rPr lang="en-US" altLang="ko-KR" sz="1000" dirty="0"/>
              <a:t>-&gt; </a:t>
            </a:r>
            <a:r>
              <a:rPr lang="ko-KR" altLang="en-US" sz="1000" dirty="0"/>
              <a:t>부품교체 요망</a:t>
            </a:r>
            <a:endParaRPr lang="en-US" altLang="ko-KR" sz="1000" dirty="0"/>
          </a:p>
          <a:p>
            <a:pPr marL="685800" lvl="1" indent="-228600">
              <a:buAutoNum type="arabicParenR"/>
            </a:pPr>
            <a:r>
              <a:rPr lang="en-US" altLang="ko-KR" sz="1000" dirty="0"/>
              <a:t>  (</a:t>
            </a:r>
            <a:r>
              <a:rPr lang="ko-KR" altLang="en-US" sz="1000" dirty="0"/>
              <a:t>보드</a:t>
            </a:r>
            <a:r>
              <a:rPr lang="en-US" altLang="ko-KR" sz="1000" dirty="0"/>
              <a:t>) Short – circuit</a:t>
            </a:r>
            <a:r>
              <a:rPr lang="ko-KR" altLang="en-US" sz="1000" dirty="0"/>
              <a:t>인가</a:t>
            </a:r>
            <a:r>
              <a:rPr lang="en-US" altLang="ko-KR" sz="1000" dirty="0"/>
              <a:t>?</a:t>
            </a:r>
          </a:p>
          <a:p>
            <a:pPr marL="1143000" lvl="2" indent="-228600">
              <a:buAutoNum type="arabicParenR"/>
            </a:pPr>
            <a:r>
              <a:rPr lang="ko-KR" altLang="en-US" sz="1000" dirty="0"/>
              <a:t>생산불량 </a:t>
            </a:r>
            <a:r>
              <a:rPr lang="en-US" altLang="ko-KR" sz="1000" dirty="0"/>
              <a:t>-&gt; </a:t>
            </a:r>
            <a:r>
              <a:rPr lang="ko-KR" altLang="en-US" sz="1000" dirty="0"/>
              <a:t>보드교체 요망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91690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3A3887E-A989-4C1F-BECC-831A31820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175"/>
            <a:ext cx="12192000" cy="523823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9145698-79A2-4DAB-AB41-D5068CB360AD}"/>
              </a:ext>
            </a:extLst>
          </p:cNvPr>
          <p:cNvSpPr/>
          <p:nvPr/>
        </p:nvSpPr>
        <p:spPr>
          <a:xfrm>
            <a:off x="310393" y="1753300"/>
            <a:ext cx="7743038" cy="721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E143934-5F48-4C14-9EC4-195AEE75F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84807"/>
              </p:ext>
            </p:extLst>
          </p:nvPr>
        </p:nvGraphicFramePr>
        <p:xfrm>
          <a:off x="7097085" y="2738773"/>
          <a:ext cx="43538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6541">
                  <a:extLst>
                    <a:ext uri="{9D8B030D-6E8A-4147-A177-3AD203B41FA5}">
                      <a16:colId xmlns:a16="http://schemas.microsoft.com/office/drawing/2014/main" val="249183567"/>
                    </a:ext>
                  </a:extLst>
                </a:gridCol>
                <a:gridCol w="1107347">
                  <a:extLst>
                    <a:ext uri="{9D8B030D-6E8A-4147-A177-3AD203B41FA5}">
                      <a16:colId xmlns:a16="http://schemas.microsoft.com/office/drawing/2014/main" val="2192996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State(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95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Vout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출력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7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Batt (</a:t>
                      </a:r>
                      <a:r>
                        <a:rPr lang="ko-KR" altLang="en-US" dirty="0"/>
                        <a:t>배터리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47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In_Ban</a:t>
                      </a:r>
                      <a:r>
                        <a:rPr lang="en-US" altLang="ko-KR" dirty="0"/>
                        <a:t> (</a:t>
                      </a:r>
                      <a:r>
                        <a:rPr lang="ko-KR" altLang="en-US" dirty="0"/>
                        <a:t>입력차단시 출력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9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Board (</a:t>
                      </a:r>
                      <a:r>
                        <a:rPr lang="ko-KR" altLang="en-US" dirty="0"/>
                        <a:t>보드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253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ACD984-CA9A-4649-B29A-CEA6FBF426C6}"/>
              </a:ext>
            </a:extLst>
          </p:cNvPr>
          <p:cNvSpPr txBox="1"/>
          <p:nvPr/>
        </p:nvSpPr>
        <p:spPr>
          <a:xfrm>
            <a:off x="310393" y="408742"/>
            <a:ext cx="6342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개발환경</a:t>
            </a:r>
            <a:endParaRPr lang="en-US" altLang="ko-KR" dirty="0"/>
          </a:p>
          <a:p>
            <a:r>
              <a:rPr lang="en-US" altLang="ko-KR" dirty="0"/>
              <a:t> =Google </a:t>
            </a:r>
            <a:r>
              <a:rPr lang="en-US" altLang="ko-KR" dirty="0" err="1"/>
              <a:t>Colaboratory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59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80777A0-7E4A-4377-9B96-C613CC96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682"/>
            <a:ext cx="12192000" cy="508372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94BDAFA-480F-4595-B3FA-9FFA2C3CFB8F}"/>
              </a:ext>
            </a:extLst>
          </p:cNvPr>
          <p:cNvSpPr/>
          <p:nvPr/>
        </p:nvSpPr>
        <p:spPr>
          <a:xfrm>
            <a:off x="302004" y="2902806"/>
            <a:ext cx="7474590" cy="914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2874D-9C0E-4BD3-8961-67D1A128B432}"/>
              </a:ext>
            </a:extLst>
          </p:cNvPr>
          <p:cNvSpPr txBox="1"/>
          <p:nvPr/>
        </p:nvSpPr>
        <p:spPr>
          <a:xfrm>
            <a:off x="7776594" y="2843868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순차처리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B13522-739D-40D9-ABA1-28C10EB1A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003" y="1366599"/>
            <a:ext cx="6534150" cy="1447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64BE01-7A7C-4333-8E28-83C52C21D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983" y="5323943"/>
            <a:ext cx="5686425" cy="11334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0FB9C2C-A34D-4C85-BF25-A112E38A6B1E}"/>
              </a:ext>
            </a:extLst>
          </p:cNvPr>
          <p:cNvSpPr/>
          <p:nvPr/>
        </p:nvSpPr>
        <p:spPr>
          <a:xfrm>
            <a:off x="302004" y="5562329"/>
            <a:ext cx="5276675" cy="679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8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56913D1-42F8-4D15-A212-E6E9D47FE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682"/>
            <a:ext cx="12192000" cy="50837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59CCFF-755B-4F3E-B58D-825A88A0E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93" y="4960646"/>
            <a:ext cx="5334000" cy="11144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6A6994-25F8-4733-9025-590BA3319862}"/>
              </a:ext>
            </a:extLst>
          </p:cNvPr>
          <p:cNvSpPr/>
          <p:nvPr/>
        </p:nvSpPr>
        <p:spPr>
          <a:xfrm>
            <a:off x="293615" y="5056464"/>
            <a:ext cx="5276675" cy="757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3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425</Words>
  <Application>Microsoft Office PowerPoint</Application>
  <PresentationFormat>와이드스크린</PresentationFormat>
  <Paragraphs>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Durable Rule 패키지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Durable Rule 패키지</dc:title>
  <dc:creator>wsj</dc:creator>
  <cp:lastModifiedBy>wsj</cp:lastModifiedBy>
  <cp:revision>8</cp:revision>
  <dcterms:created xsi:type="dcterms:W3CDTF">2021-03-31T23:43:51Z</dcterms:created>
  <dcterms:modified xsi:type="dcterms:W3CDTF">2021-04-01T00:53:06Z</dcterms:modified>
</cp:coreProperties>
</file>