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622DA-0DC8-4672-8BA1-ED1B04F41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097CAC-996F-47B6-823B-B799D107A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6CD66-9DB3-4013-923C-E97D11BF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6EE7-3C43-45B8-A7A5-2C775FA34D4D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62287-02D0-4476-B49A-960070C1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9B19D4-A711-485B-B86E-27F76F0B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42AA-D507-4F73-9A96-4D97C43D0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50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7CBFE-7CAF-43D6-BA13-082154E4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DDBF46-843E-45B7-89D1-4084B6370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3213D-C605-4625-9B98-2DE32976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6EE7-3C43-45B8-A7A5-2C775FA34D4D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1A60E-0453-426B-9643-7E4FC3A2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D6C3C-43A9-4664-9B48-BA03BC42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42AA-D507-4F73-9A96-4D97C43D0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5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12B38C-4BEC-40F5-8C49-2282D730D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6CB147-3567-4072-AF87-07B45897E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CECD8-1862-4C19-A9AD-2E38B391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6EE7-3C43-45B8-A7A5-2C775FA34D4D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B25D6-22E1-4A24-885F-35F2C994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FA2D6-7C36-4265-AF52-2100F053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42AA-D507-4F73-9A96-4D97C43D0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41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63054-72B8-4675-8651-3DBE387F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3A838-C68B-490A-897C-46DFF432D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51421-6F03-49F1-A919-FEF23D79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6EE7-3C43-45B8-A7A5-2C775FA34D4D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DF4759-D347-4993-9DB3-25C2F06D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7B3C0-6A16-43EB-B2AB-579A5304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42AA-D507-4F73-9A96-4D97C43D0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2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54FD6-B589-4520-8CE3-0799D6D5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6AD17-6EC6-498E-9A99-FA7AAFA57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4E17C-DADC-4D0D-BE76-636D97DD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6EE7-3C43-45B8-A7A5-2C775FA34D4D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6E447-CFDC-4E7B-BD58-60B33580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01D1F-4B73-4AF5-BB2A-77EBB720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42AA-D507-4F73-9A96-4D97C43D0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0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7EB76-ACEE-4142-8530-1CF662BB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20311-D452-4A75-9804-C8D160D12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B4A66D-9CA6-4FEE-AA0D-6C292740B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1A45B4-CC9B-40A7-A288-226F08CF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6EE7-3C43-45B8-A7A5-2C775FA34D4D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73CBC-ACB9-43BA-B2B2-13745C74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35DBBF-AAE9-44D5-900B-91C4EA8E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42AA-D507-4F73-9A96-4D97C43D0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34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AC0BE-07E3-4DA2-B841-C69E548B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FA3BB2-8F81-4AAF-8933-A9A0D2A8F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E4BAC-33E9-4686-AD12-3213F3B64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5CD026-3CE1-4B13-A5A3-22EF8D640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4F1659-BD56-4FA6-BE38-E0581A321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2D9FA2-FE57-44F5-A2A8-632D4816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6EE7-3C43-45B8-A7A5-2C775FA34D4D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8C9715-B0A0-4168-A8DA-A4F753A5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B444BD-63C5-46D6-8458-36F7184F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42AA-D507-4F73-9A96-4D97C43D0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9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856C7-FEA9-4506-AC09-3286D7A6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4E239-EED6-40AA-9C7E-33C39FB6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6EE7-3C43-45B8-A7A5-2C775FA34D4D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D5623B-19A4-471C-8FD1-A8531EFC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F82ACD-6970-4684-B2FF-714BC4E8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42AA-D507-4F73-9A96-4D97C43D0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6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34E54-EB11-4513-A680-84D71DC9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6EE7-3C43-45B8-A7A5-2C775FA34D4D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5B53F0-83D7-4CD5-B027-A13C4BA8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61E6B3-29CC-4818-9A03-4A7600DC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42AA-D507-4F73-9A96-4D97C43D0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0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247C5-FB64-45C2-B338-DC380847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2DA44-20D2-4AD5-864C-8A88ED755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8741DE-1447-48C8-AFB3-9B9F2985B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ED5E82-DBAC-4467-807D-4F3C1906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6EE7-3C43-45B8-A7A5-2C775FA34D4D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CD813-3CD6-4632-B741-35448984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74987E-2B8C-499E-9A9A-3B3E4EA8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42AA-D507-4F73-9A96-4D97C43D0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6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BC4D8-F073-45D7-8632-091CB5CE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A380F7-69C2-4D50-8980-216B3CDA2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86A14C-B27D-4BF7-9FC4-C22CA152F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24A0D4-0882-42E3-AF95-7C2DA581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6EE7-3C43-45B8-A7A5-2C775FA34D4D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1F5B9-534E-47FD-BE51-737FC034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AE6F2-466C-4D31-BE42-CA440256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42AA-D507-4F73-9A96-4D97C43D0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E2D318-BD36-4AD8-B68D-9CD5B010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E202A7-A3D9-41E3-B105-C5B9E41A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6A10F-042D-4456-A8AF-640C2FAB8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6EE7-3C43-45B8-A7A5-2C775FA34D4D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E6FF5-A260-4BD3-98F1-6B68309A0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DD4C8-63A7-4572-80BF-468622EAA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42AA-D507-4F73-9A96-4D97C43D0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9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AE980-572F-410C-8B18-75FD89B6A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dirty="0"/>
              <a:t>Assignment #2</a:t>
            </a:r>
            <a:br>
              <a:rPr lang="en-US" altLang="ko-KR" dirty="0"/>
            </a:br>
            <a:r>
              <a:rPr lang="en-US" altLang="ko-KR" sz="4400" dirty="0"/>
              <a:t>(</a:t>
            </a:r>
            <a:r>
              <a:rPr lang="en-US" altLang="ko-KR" sz="4400" dirty="0" err="1"/>
              <a:t>c++</a:t>
            </a:r>
            <a:r>
              <a:rPr lang="en-US" altLang="ko-KR" sz="4400" dirty="0"/>
              <a:t> </a:t>
            </a:r>
            <a:r>
              <a:rPr lang="ko-KR" altLang="en-US" sz="4400" dirty="0"/>
              <a:t>프로그래밍 예제 및 실습</a:t>
            </a:r>
            <a:r>
              <a:rPr lang="en-US" altLang="ko-KR" sz="4400" dirty="0"/>
              <a:t>)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5E131F-35B8-4CFE-B3C2-B6E70736D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r"/>
            <a:r>
              <a:rPr lang="ko-KR" altLang="en-US" dirty="0"/>
              <a:t>산업인공지능학과</a:t>
            </a:r>
            <a:endParaRPr lang="en-US" altLang="ko-KR" dirty="0"/>
          </a:p>
          <a:p>
            <a:pPr algn="r"/>
            <a:r>
              <a:rPr lang="en-US" altLang="ko-KR" dirty="0"/>
              <a:t>2021254004</a:t>
            </a:r>
          </a:p>
          <a:p>
            <a:pPr algn="r"/>
            <a:r>
              <a:rPr lang="ko-KR" altLang="en-US" dirty="0"/>
              <a:t>우상진</a:t>
            </a:r>
          </a:p>
        </p:txBody>
      </p:sp>
    </p:spTree>
    <p:extLst>
      <p:ext uri="{BB962C8B-B14F-4D97-AF65-F5344CB8AC3E}">
        <p14:creationId xmlns:p14="http://schemas.microsoft.com/office/powerpoint/2010/main" val="72980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8A2A6E-D157-4CC5-94AC-084502B08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78000"/>
            <a:ext cx="12191999" cy="64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C1C53B-AE4D-4931-A65F-BAC55087B43B}"/>
              </a:ext>
            </a:extLst>
          </p:cNvPr>
          <p:cNvSpPr txBox="1"/>
          <p:nvPr/>
        </p:nvSpPr>
        <p:spPr>
          <a:xfrm>
            <a:off x="337929" y="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1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16BCD5-3BE8-40B6-A220-5AF0B8F60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9332"/>
            <a:ext cx="12191999" cy="64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A9E0F7-4E13-43B9-B9F2-69A9A4C1EABA}"/>
              </a:ext>
            </a:extLst>
          </p:cNvPr>
          <p:cNvSpPr txBox="1"/>
          <p:nvPr/>
        </p:nvSpPr>
        <p:spPr>
          <a:xfrm>
            <a:off x="337929" y="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10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1B522A-B135-45CC-A8AE-7CA13D989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000"/>
            <a:ext cx="12191999" cy="64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FBCC99-28F7-432B-9DD1-4553EB369804}"/>
              </a:ext>
            </a:extLst>
          </p:cNvPr>
          <p:cNvSpPr txBox="1"/>
          <p:nvPr/>
        </p:nvSpPr>
        <p:spPr>
          <a:xfrm>
            <a:off x="337929" y="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34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219B53-95A3-40B9-9E04-3B28CF12A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000"/>
            <a:ext cx="12191999" cy="64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378966-0231-4BE6-BA8C-B2B6412EFF82}"/>
              </a:ext>
            </a:extLst>
          </p:cNvPr>
          <p:cNvSpPr txBox="1"/>
          <p:nvPr/>
        </p:nvSpPr>
        <p:spPr>
          <a:xfrm>
            <a:off x="337929" y="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35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749ABC-2E0E-43BF-81D9-75D892C1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1999" cy="64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0ED77B-93EE-444C-BA38-46662B1419C3}"/>
              </a:ext>
            </a:extLst>
          </p:cNvPr>
          <p:cNvSpPr txBox="1"/>
          <p:nvPr/>
        </p:nvSpPr>
        <p:spPr>
          <a:xfrm>
            <a:off x="337929" y="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57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38D7D2-F1E9-4972-9098-28004CF9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1999" cy="64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F77D55-0811-4F8D-B4DB-A1CC843B0C2E}"/>
              </a:ext>
            </a:extLst>
          </p:cNvPr>
          <p:cNvSpPr txBox="1"/>
          <p:nvPr/>
        </p:nvSpPr>
        <p:spPr>
          <a:xfrm>
            <a:off x="337929" y="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785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A30ADA-C4A9-4897-B23D-E51F999CEABE}"/>
              </a:ext>
            </a:extLst>
          </p:cNvPr>
          <p:cNvSpPr txBox="1"/>
          <p:nvPr/>
        </p:nvSpPr>
        <p:spPr>
          <a:xfrm>
            <a:off x="337929" y="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15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6EF48A-8B4E-4888-BE79-670555B99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78000"/>
            <a:ext cx="12191999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82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88707A-799F-47A0-82D8-2C5ED771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000"/>
            <a:ext cx="12191999" cy="64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9FBAF-0A60-40E6-BD3A-7B41C061009F}"/>
              </a:ext>
            </a:extLst>
          </p:cNvPr>
          <p:cNvSpPr txBox="1"/>
          <p:nvPr/>
        </p:nvSpPr>
        <p:spPr>
          <a:xfrm>
            <a:off x="337929" y="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730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D2D7B7-E11C-4F40-8155-2FBFC377A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000"/>
            <a:ext cx="12192000" cy="64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A10058-EA48-47CC-815A-5B66C68A0372}"/>
              </a:ext>
            </a:extLst>
          </p:cNvPr>
          <p:cNvSpPr txBox="1"/>
          <p:nvPr/>
        </p:nvSpPr>
        <p:spPr>
          <a:xfrm>
            <a:off x="337929" y="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224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2561F6-334E-493F-8E8F-458CA0F7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1999" cy="64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80186-FF6F-4FC4-990A-7D8969DBD997}"/>
              </a:ext>
            </a:extLst>
          </p:cNvPr>
          <p:cNvSpPr txBox="1"/>
          <p:nvPr/>
        </p:nvSpPr>
        <p:spPr>
          <a:xfrm>
            <a:off x="337929" y="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87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B8F7FE-FBBF-4D90-97EB-9AB26AF37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3"/>
            <a:ext cx="12192000" cy="64886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EED905-175A-4CBC-AAC7-A1149B8AC328}"/>
              </a:ext>
            </a:extLst>
          </p:cNvPr>
          <p:cNvSpPr txBox="1"/>
          <p:nvPr/>
        </p:nvSpPr>
        <p:spPr>
          <a:xfrm>
            <a:off x="337929" y="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390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B7F6D2-6918-4C60-ABB4-D0B7607D1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4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8F5AE-08C2-426D-A03F-8A4D5B9E2D16}"/>
              </a:ext>
            </a:extLst>
          </p:cNvPr>
          <p:cNvSpPr txBox="1"/>
          <p:nvPr/>
        </p:nvSpPr>
        <p:spPr>
          <a:xfrm>
            <a:off x="337929" y="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10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AF67E8-B69B-4257-88FE-71CA234FD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9332"/>
            <a:ext cx="12191999" cy="64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BF3515-0EEF-439D-86B8-668BBB3D273D}"/>
              </a:ext>
            </a:extLst>
          </p:cNvPr>
          <p:cNvSpPr txBox="1"/>
          <p:nvPr/>
        </p:nvSpPr>
        <p:spPr>
          <a:xfrm>
            <a:off x="337929" y="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760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5DF8FF-F95B-486C-B00A-9D8AE883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1999" cy="64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0910DB-CB64-4544-B8FC-E40230A24BDA}"/>
              </a:ext>
            </a:extLst>
          </p:cNvPr>
          <p:cNvSpPr txBox="1"/>
          <p:nvPr/>
        </p:nvSpPr>
        <p:spPr>
          <a:xfrm>
            <a:off x="7973878" y="28229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A4F10-23CD-48B2-87C2-1E1B11BD00DE}"/>
              </a:ext>
            </a:extLst>
          </p:cNvPr>
          <p:cNvSpPr txBox="1"/>
          <p:nvPr/>
        </p:nvSpPr>
        <p:spPr>
          <a:xfrm>
            <a:off x="337929" y="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925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9A977B-8431-48B5-A543-A5923FD66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000"/>
            <a:ext cx="12192000" cy="64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72A4D8-51F2-488C-AD7F-907EFFC9A12D}"/>
              </a:ext>
            </a:extLst>
          </p:cNvPr>
          <p:cNvSpPr txBox="1"/>
          <p:nvPr/>
        </p:nvSpPr>
        <p:spPr>
          <a:xfrm>
            <a:off x="337929" y="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905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F189DA-607A-4481-A567-C904BB931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4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218509-837B-40A1-A284-D524B0DC992C}"/>
              </a:ext>
            </a:extLst>
          </p:cNvPr>
          <p:cNvSpPr txBox="1"/>
          <p:nvPr/>
        </p:nvSpPr>
        <p:spPr>
          <a:xfrm>
            <a:off x="337929" y="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80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8FD044-6CE9-4E24-A291-6200F122E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9332"/>
            <a:ext cx="12175713" cy="64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1D39D0-54EB-44F4-9985-01282AFA927F}"/>
              </a:ext>
            </a:extLst>
          </p:cNvPr>
          <p:cNvSpPr txBox="1"/>
          <p:nvPr/>
        </p:nvSpPr>
        <p:spPr>
          <a:xfrm>
            <a:off x="337929" y="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82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5917CB-1AB4-435F-87C2-A0B020AE3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000"/>
            <a:ext cx="12192000" cy="64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61F4A0-9927-42F4-B2C3-D271B9766FF5}"/>
              </a:ext>
            </a:extLst>
          </p:cNvPr>
          <p:cNvSpPr txBox="1"/>
          <p:nvPr/>
        </p:nvSpPr>
        <p:spPr>
          <a:xfrm>
            <a:off x="337929" y="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66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3AFF51-225C-4F15-8BA6-16A234147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4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6A3191-68E9-4759-BD86-1AF3A5938476}"/>
              </a:ext>
            </a:extLst>
          </p:cNvPr>
          <p:cNvSpPr txBox="1"/>
          <p:nvPr/>
        </p:nvSpPr>
        <p:spPr>
          <a:xfrm>
            <a:off x="337929" y="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3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733A66-3FA0-4807-A165-22238077B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78000"/>
            <a:ext cx="12191999" cy="64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EAD478-909D-4F96-B624-1F7EF86C46B7}"/>
              </a:ext>
            </a:extLst>
          </p:cNvPr>
          <p:cNvSpPr txBox="1"/>
          <p:nvPr/>
        </p:nvSpPr>
        <p:spPr>
          <a:xfrm>
            <a:off x="337929" y="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690E2B-F54E-4CFA-B345-137475BA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1999" cy="64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9E183A-BC41-4D62-9030-70892DD069FA}"/>
              </a:ext>
            </a:extLst>
          </p:cNvPr>
          <p:cNvSpPr txBox="1"/>
          <p:nvPr/>
        </p:nvSpPr>
        <p:spPr>
          <a:xfrm>
            <a:off x="337929" y="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2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77BE35-F352-4315-9155-91536860E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000"/>
            <a:ext cx="12191999" cy="64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9B182C-594C-42FC-B8F6-D63961D9BC1C}"/>
              </a:ext>
            </a:extLst>
          </p:cNvPr>
          <p:cNvSpPr txBox="1"/>
          <p:nvPr/>
        </p:nvSpPr>
        <p:spPr>
          <a:xfrm>
            <a:off x="337929" y="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78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9A966D-79BF-420A-8D30-5759ABE4A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9332"/>
            <a:ext cx="12191999" cy="64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C91346-8E5D-4E30-9BA2-AEDF3497CB23}"/>
              </a:ext>
            </a:extLst>
          </p:cNvPr>
          <p:cNvSpPr txBox="1"/>
          <p:nvPr/>
        </p:nvSpPr>
        <p:spPr>
          <a:xfrm>
            <a:off x="337929" y="0"/>
            <a:ext cx="90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62</Words>
  <Application>Microsoft Office PowerPoint</Application>
  <PresentationFormat>와이드스크린</PresentationFormat>
  <Paragraphs>28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Assignment #2 (c++ 프로그래밍 예제 및 실습)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WSJ</dc:creator>
  <cp:lastModifiedBy>WSJ</cp:lastModifiedBy>
  <cp:revision>6</cp:revision>
  <dcterms:created xsi:type="dcterms:W3CDTF">2021-11-10T00:57:42Z</dcterms:created>
  <dcterms:modified xsi:type="dcterms:W3CDTF">2021-11-10T07:56:29Z</dcterms:modified>
</cp:coreProperties>
</file>