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87E59-E080-4E58-81EC-F7B5A25E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B2838-2B3E-4F19-8728-E92F8F107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272E-7233-4B31-AD0B-866D7135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2FCDE-5C9B-499A-926B-81175DF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2344C-C9EF-4CAD-AECD-51B30B56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8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DE4B-BAAF-4655-8C95-AD7EA1DC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F14D2-7370-4296-B094-7DFE0EB4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EE95F-4B92-47E1-8FC5-B9AE6812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0F2-7E4D-49E9-9F85-4FFA8014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52CFD-9CAB-42A6-A945-E8B4DEE2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14B29-A9A6-4CCE-994E-133B5E2C5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CDD3F-7AB5-4598-BDD3-9C4F7927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D72F8-C73C-4139-9569-271BCA7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1C012-AE51-46BC-81F1-EB66178D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FA53F-64F6-45A5-84E9-C78A7730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0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43987-27FE-4400-9411-962048B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03232-1B48-4512-8A17-F8DB8CA5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7B92-BAAD-4C49-8CE7-34DD2301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F78F5-79F8-4629-8119-E466262F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E8E3B-FEEF-4081-BA00-0D3C6BC2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EDCE-08AC-49AD-85E5-AD402F04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D681A-CA59-49BD-B47D-7E06CC483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C4F0F-8733-437E-870B-9721CBEF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8E803-73D5-48F2-8542-9C48F4B2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39A10-F8DB-41F0-AC51-BCBB13E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6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CD29-2FFE-492F-8D19-DEF8CE81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2FD86-A1B4-4C1F-AA27-B1ED4B93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F4D92-F84D-4737-9EE6-6B2375E1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9CA8C-896B-4535-9231-76F3DF2C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9BA8F-172E-4DE0-B00D-DF72DBED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BCE12-D7D3-4FC7-8139-7B07FCBC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9650A-335E-4845-A6EA-D213D805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60715-E4C8-4F0C-A778-9B73A13B0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B2785-789D-4EBC-BE62-33C344F65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746B6D-E18B-4994-812E-78C45C77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A8164E-3C40-4474-B8F4-D1FC1AAA7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E66C92-7B5A-490A-BFA8-E4FD6E7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D18D9-15BC-40F3-A59E-8E2B4AA2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DD3C5-89AE-4DF9-8AC4-B7891AF4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6C3C1-044E-44E2-8A44-98CBB58B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2BE53D-CA30-4533-B1E4-59221D1A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7B7AF8-B97B-4CC6-B14D-667B2AB5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F0BA-1D5B-4961-8997-EABCD238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DA86F3-35B8-4FE9-BA86-57247FD1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A41D86-C70B-4C85-B743-661F25F5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1D880-D078-4662-A9EB-2F387235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B263-0A19-4FAA-9677-AD71F900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A84F5-0AB2-4F4E-B1BD-F233AACA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98E494-8138-4E80-90D4-FF3C559F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2E18A-A84C-4B24-931F-9C4F112F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3E9FD-418C-4AD1-8E09-46CB247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E57D2-2B7A-4476-BF28-29CBC028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95067-E0B0-4D2D-861F-ED76208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6CC33A-D454-4EAA-9A3C-F229D9768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5BF3E-026E-416D-9AC3-05B91EAC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EDA61-D264-4E94-9F72-73507DC0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80BC6-7427-40F2-9010-C2A1675B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EA0B3-9F48-451D-BB6F-7FF984F5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5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5EECB-2B27-4509-8BDF-DE0F2823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6259B-0C5D-4642-ABB0-D3D8FD46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DC6CC-A827-4325-91BE-84BAB6631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F792-6E7F-49E2-9064-63C672A33F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5F04B-FC8F-4388-89E1-FC40A09D9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EE57-A5E0-4CB3-8A70-1DDC0326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EBD2-1D81-45FA-A87F-6A286B7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24BB7-624D-41FF-BCC8-77DFC6E95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A09E9-22B4-4F48-8840-0476FA123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1271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72323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1A94AC-7A9D-4D35-A9A6-F4B01D15A2F0}"/>
              </a:ext>
            </a:extLst>
          </p:cNvPr>
          <p:cNvSpPr txBox="1"/>
          <p:nvPr/>
        </p:nvSpPr>
        <p:spPr>
          <a:xfrm>
            <a:off x="713064" y="654341"/>
            <a:ext cx="111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ko-KR" altLang="en-US" dirty="0" err="1"/>
              <a:t>트래커의</a:t>
            </a:r>
            <a:r>
              <a:rPr lang="ko-KR" altLang="en-US" dirty="0"/>
              <a:t> </a:t>
            </a:r>
            <a:r>
              <a:rPr lang="ko-KR" altLang="en-US" dirty="0" err="1"/>
              <a:t>광센서</a:t>
            </a:r>
            <a:r>
              <a:rPr lang="ko-KR" altLang="en-US" dirty="0"/>
              <a:t> 데이터를 사용하여 </a:t>
            </a:r>
            <a:r>
              <a:rPr lang="ko-KR" altLang="en-US" dirty="0" err="1"/>
              <a:t>트래커가</a:t>
            </a:r>
            <a:r>
              <a:rPr lang="ko-KR" altLang="en-US" dirty="0"/>
              <a:t> 최적의 동작을 하도록 동작모드를 분류한다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4DFFD-E713-4D46-8295-E488845BFAC7}"/>
              </a:ext>
            </a:extLst>
          </p:cNvPr>
          <p:cNvSpPr txBox="1"/>
          <p:nvPr/>
        </p:nvSpPr>
        <p:spPr>
          <a:xfrm>
            <a:off x="1155123" y="1443841"/>
            <a:ext cx="9339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데이터의 종류 및 특성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광센서로 </a:t>
            </a:r>
            <a:r>
              <a:rPr lang="ko-KR" altLang="en-US" dirty="0" err="1"/>
              <a:t>센싱한</a:t>
            </a:r>
            <a:r>
              <a:rPr lang="ko-KR" altLang="en-US" dirty="0"/>
              <a:t> 광량 데이터 </a:t>
            </a:r>
            <a:r>
              <a:rPr lang="en-US" altLang="ko-KR" dirty="0"/>
              <a:t>+ </a:t>
            </a:r>
            <a:r>
              <a:rPr lang="ko-KR" altLang="en-US" dirty="0"/>
              <a:t>발전량 데이터를 사용하였으며 기본적으로 광량데이터가 이상적인 값을 나타낸다면 발전량 데이터도 좋은 효율을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분석 목적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일반적인 조건으로는 판별할 수 없는 상태</a:t>
            </a:r>
            <a:r>
              <a:rPr lang="en-US" altLang="ko-KR" dirty="0"/>
              <a:t>(</a:t>
            </a:r>
            <a:r>
              <a:rPr lang="ko-KR" altLang="en-US" dirty="0"/>
              <a:t>구름에 의한 빛의 난반사</a:t>
            </a:r>
            <a:r>
              <a:rPr lang="en-US" altLang="ko-KR" dirty="0"/>
              <a:t>)</a:t>
            </a:r>
            <a:r>
              <a:rPr lang="ko-KR" altLang="en-US" dirty="0"/>
              <a:t>등을 판별하여 </a:t>
            </a:r>
            <a:r>
              <a:rPr lang="ko-KR" altLang="en-US" dirty="0" err="1"/>
              <a:t>트래커의</a:t>
            </a:r>
            <a:r>
              <a:rPr lang="ko-KR" altLang="en-US" dirty="0"/>
              <a:t> 이상동작을 줄이고 최적의 동작을 하기위해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사용한 알고리즘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DecisionTreeClassifier</a:t>
            </a:r>
            <a:r>
              <a:rPr lang="en-US" altLang="ko-KR" dirty="0"/>
              <a:t> </a:t>
            </a:r>
            <a:r>
              <a:rPr lang="ko-KR" altLang="en-US" dirty="0" err="1"/>
              <a:t>결정트리</a:t>
            </a:r>
            <a:r>
              <a:rPr lang="ko-KR" altLang="en-US" dirty="0"/>
              <a:t> 분류 알고리즘을 사용하여 수치형 데이터를 통한 동작모드를 출력하였습니다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프로그램코드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첨부파일에 첨부하였습니다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0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8928C85-BACE-4D2E-8888-67F09D1B1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8"/>
          <a:stretch/>
        </p:blipFill>
        <p:spPr>
          <a:xfrm>
            <a:off x="6481500" y="3429000"/>
            <a:ext cx="5640591" cy="3399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F4DFFD-E713-4D46-8295-E488845BFAC7}"/>
              </a:ext>
            </a:extLst>
          </p:cNvPr>
          <p:cNvSpPr txBox="1"/>
          <p:nvPr/>
        </p:nvSpPr>
        <p:spPr>
          <a:xfrm>
            <a:off x="676950" y="520117"/>
            <a:ext cx="100525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분석결과</a:t>
            </a:r>
            <a:endParaRPr lang="en-US" altLang="ko-KR" dirty="0"/>
          </a:p>
          <a:p>
            <a:r>
              <a:rPr lang="en-US" altLang="ko-KR" dirty="0"/>
              <a:t> 1) </a:t>
            </a:r>
            <a:r>
              <a:rPr lang="ko-KR" altLang="en-US" dirty="0"/>
              <a:t>학습데이터에 대한 정확도 </a:t>
            </a:r>
            <a:r>
              <a:rPr lang="en-US" altLang="ko-KR" dirty="0"/>
              <a:t>: 0.9378</a:t>
            </a:r>
          </a:p>
          <a:p>
            <a:r>
              <a:rPr lang="en-US" altLang="ko-KR" dirty="0"/>
              <a:t> 2) </a:t>
            </a:r>
            <a:r>
              <a:rPr lang="ko-KR" altLang="en-US" dirty="0"/>
              <a:t>테스트데이터에 대한 정확도 </a:t>
            </a:r>
            <a:r>
              <a:rPr lang="en-US" altLang="ko-KR" dirty="0"/>
              <a:t>: 0.7796</a:t>
            </a:r>
          </a:p>
          <a:p>
            <a:endParaRPr lang="en-US" altLang="ko-KR" dirty="0"/>
          </a:p>
          <a:p>
            <a:r>
              <a:rPr lang="ko-KR" altLang="en-US" dirty="0"/>
              <a:t>분석결과를 보면 학습데이터에 대한 정확도는 높으나 테스트 데이터에 대한 정확도는 상대적으로 </a:t>
            </a:r>
            <a:r>
              <a:rPr lang="ko-KR" altLang="en-US" dirty="0" err="1"/>
              <a:t>낮은결과를</a:t>
            </a:r>
            <a:r>
              <a:rPr lang="ko-KR" altLang="en-US" dirty="0"/>
              <a:t> 볼 수 있습니다</a:t>
            </a:r>
            <a:r>
              <a:rPr lang="en-US" altLang="ko-KR" dirty="0"/>
              <a:t>. </a:t>
            </a:r>
            <a:r>
              <a:rPr lang="ko-KR" altLang="en-US" dirty="0"/>
              <a:t>그 이유로는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① </a:t>
            </a:r>
            <a:r>
              <a:rPr lang="en-US" altLang="ko-KR" dirty="0"/>
              <a:t>TIME </a:t>
            </a:r>
            <a:r>
              <a:rPr lang="ko-KR" altLang="en-US" dirty="0"/>
              <a:t>데이터를 제외하였기때문에 불필요한 조건이 추가됨</a:t>
            </a:r>
            <a:r>
              <a:rPr lang="en-US" altLang="ko-KR" dirty="0"/>
              <a:t>(</a:t>
            </a:r>
            <a:r>
              <a:rPr lang="ko-KR" altLang="en-US" dirty="0"/>
              <a:t>시간으로 분류되는 </a:t>
            </a:r>
            <a:r>
              <a:rPr lang="ko-KR" altLang="en-US" dirty="0" err="1"/>
              <a:t>동작이존재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② 총 </a:t>
            </a:r>
            <a:r>
              <a:rPr lang="en-US" altLang="ko-KR" dirty="0"/>
              <a:t>3</a:t>
            </a:r>
            <a:r>
              <a:rPr lang="ko-KR" altLang="en-US" dirty="0"/>
              <a:t>일치 데이터를 사용하여 </a:t>
            </a:r>
            <a:r>
              <a:rPr lang="en-US" altLang="ko-KR" dirty="0"/>
              <a:t>2900EA</a:t>
            </a:r>
            <a:r>
              <a:rPr lang="ko-KR" altLang="en-US" dirty="0"/>
              <a:t>정도의 데이터로 학습</a:t>
            </a:r>
            <a:r>
              <a:rPr lang="en-US" altLang="ko-KR" dirty="0"/>
              <a:t>, 1400EA</a:t>
            </a:r>
            <a:r>
              <a:rPr lang="ko-KR" altLang="en-US" dirty="0"/>
              <a:t>데이터로 테스트를 진행하였으나 </a:t>
            </a:r>
            <a:r>
              <a:rPr lang="ko-KR" altLang="en-US" dirty="0" err="1"/>
              <a:t>트래커의</a:t>
            </a:r>
            <a:r>
              <a:rPr lang="ko-KR" altLang="en-US" dirty="0"/>
              <a:t> 특성상 데이터가 너무 적음 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ko-KR" altLang="en-US" dirty="0" err="1"/>
              <a:t>몇달치</a:t>
            </a:r>
            <a:r>
              <a:rPr lang="en-US" altLang="ko-KR" dirty="0"/>
              <a:t>~1</a:t>
            </a:r>
            <a:r>
              <a:rPr lang="ko-KR" altLang="en-US" dirty="0" err="1"/>
              <a:t>년이상의</a:t>
            </a:r>
            <a:r>
              <a:rPr lang="ko-KR" altLang="en-US" dirty="0"/>
              <a:t> 데이터를 필요로 할 것으로 예상됨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으로 예상됩니다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결정트리의</a:t>
            </a:r>
            <a:r>
              <a:rPr lang="ko-KR" altLang="en-US" dirty="0"/>
              <a:t> 깊이를 깊게 하지 않았으나 </a:t>
            </a:r>
            <a:r>
              <a:rPr lang="en-US" altLang="ko-KR" dirty="0"/>
              <a:t>X[4] &lt;=4049.5</a:t>
            </a:r>
            <a:r>
              <a:rPr lang="ko-KR" altLang="en-US" dirty="0"/>
              <a:t>와 같이 우리가</a:t>
            </a:r>
            <a:endParaRPr lang="en-US" altLang="ko-KR" dirty="0"/>
          </a:p>
          <a:p>
            <a:r>
              <a:rPr lang="ko-KR" altLang="en-US" dirty="0"/>
              <a:t>실제로 사용한 조건과 유사한 조건을 </a:t>
            </a:r>
            <a:r>
              <a:rPr lang="ko-KR" altLang="en-US" dirty="0" err="1"/>
              <a:t>생성한것을</a:t>
            </a:r>
            <a:r>
              <a:rPr lang="ko-KR" altLang="en-US" dirty="0"/>
              <a:t>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E266E-00F9-410A-9896-ECE0865D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49" y="904930"/>
            <a:ext cx="3057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F5B69A-1850-4A90-A2D9-228067B3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89" y="0"/>
            <a:ext cx="789787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9E3AA1-5FDC-4B22-93C8-80FC76A67E53}"/>
              </a:ext>
            </a:extLst>
          </p:cNvPr>
          <p:cNvSpPr/>
          <p:nvPr/>
        </p:nvSpPr>
        <p:spPr>
          <a:xfrm>
            <a:off x="603489" y="704676"/>
            <a:ext cx="5621141" cy="780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EE5FE6-167A-47EF-A01E-6CFF9DDE189D}"/>
              </a:ext>
            </a:extLst>
          </p:cNvPr>
          <p:cNvSpPr/>
          <p:nvPr/>
        </p:nvSpPr>
        <p:spPr>
          <a:xfrm>
            <a:off x="603489" y="1578528"/>
            <a:ext cx="5621141" cy="1743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9F64FB-0EB8-4C36-8BB3-96ED5C8500DA}"/>
              </a:ext>
            </a:extLst>
          </p:cNvPr>
          <p:cNvSpPr/>
          <p:nvPr/>
        </p:nvSpPr>
        <p:spPr>
          <a:xfrm>
            <a:off x="603489" y="3415715"/>
            <a:ext cx="5621140" cy="1324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9D5739-6A85-4C23-B877-2DE7D6C3E312}"/>
              </a:ext>
            </a:extLst>
          </p:cNvPr>
          <p:cNvSpPr/>
          <p:nvPr/>
        </p:nvSpPr>
        <p:spPr>
          <a:xfrm>
            <a:off x="603489" y="4833456"/>
            <a:ext cx="7897872" cy="1466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C51C05-FF3A-4C9C-B59B-1B4D93E01DDE}"/>
              </a:ext>
            </a:extLst>
          </p:cNvPr>
          <p:cNvSpPr/>
          <p:nvPr/>
        </p:nvSpPr>
        <p:spPr>
          <a:xfrm>
            <a:off x="603490" y="6384023"/>
            <a:ext cx="2399770" cy="47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22A08-607A-41B4-9514-2CF193FF3B2A}"/>
              </a:ext>
            </a:extLst>
          </p:cNvPr>
          <p:cNvSpPr txBox="1"/>
          <p:nvPr/>
        </p:nvSpPr>
        <p:spPr>
          <a:xfrm>
            <a:off x="6363049" y="910098"/>
            <a:ext cx="199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라이브러리추가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F9B6F-7F10-4F88-A7BA-0937AC7BDF88}"/>
              </a:ext>
            </a:extLst>
          </p:cNvPr>
          <p:cNvSpPr txBox="1"/>
          <p:nvPr/>
        </p:nvSpPr>
        <p:spPr>
          <a:xfrm>
            <a:off x="6363049" y="2089930"/>
            <a:ext cx="213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학습데이터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테스트데이터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F1400-44C1-49E7-8B38-E7F914E12DA6}"/>
              </a:ext>
            </a:extLst>
          </p:cNvPr>
          <p:cNvSpPr txBox="1"/>
          <p:nvPr/>
        </p:nvSpPr>
        <p:spPr>
          <a:xfrm>
            <a:off x="6363049" y="3540582"/>
            <a:ext cx="213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Max_depth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학습진행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64A0B-0735-478A-87D6-E5D63AD03A19}"/>
              </a:ext>
            </a:extLst>
          </p:cNvPr>
          <p:cNvSpPr txBox="1"/>
          <p:nvPr/>
        </p:nvSpPr>
        <p:spPr>
          <a:xfrm>
            <a:off x="6363049" y="5103190"/>
            <a:ext cx="21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정확도 측정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DC104-207F-4D4C-ADCF-A7C2F76EC978}"/>
              </a:ext>
            </a:extLst>
          </p:cNvPr>
          <p:cNvSpPr txBox="1"/>
          <p:nvPr/>
        </p:nvSpPr>
        <p:spPr>
          <a:xfrm>
            <a:off x="6363049" y="6393808"/>
            <a:ext cx="21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시각화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7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219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과제3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과제3</dc:title>
  <dc:creator>wsj</dc:creator>
  <cp:lastModifiedBy>wsj</cp:lastModifiedBy>
  <cp:revision>8</cp:revision>
  <dcterms:created xsi:type="dcterms:W3CDTF">2021-05-06T10:22:13Z</dcterms:created>
  <dcterms:modified xsi:type="dcterms:W3CDTF">2021-05-06T12:30:27Z</dcterms:modified>
</cp:coreProperties>
</file>