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BBC1E-2160-426E-8AF4-3A59A10ADA7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53262-0070-4275-8803-937294C6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1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DEE2-189B-4C31-BC2A-4F7A26E69AD1}" type="datetime1">
              <a:rPr lang="en-US" altLang="ko-KR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C389-6E68-4E61-A34E-FB31219794AF}" type="datetime1">
              <a:rPr lang="en-US" altLang="ko-KR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22C1-5183-4ED3-8A19-7AFEC2EACEAF}" type="datetime1">
              <a:rPr lang="en-US" altLang="ko-KR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8710E20-559E-4E37-BA8A-95F0DAF8FD5B}" type="datetime1">
              <a:rPr lang="en-US" altLang="ko-KR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A166-B4C4-4548-AFCD-C70F3636ECEE}" type="datetime1">
              <a:rPr lang="en-US" altLang="ko-KR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D561-7092-4790-90F2-F641B9EC7865}" type="datetime1">
              <a:rPr lang="en-US" altLang="ko-KR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1784-D879-45C2-81EB-C8452961B637}" type="datetime1">
              <a:rPr lang="en-US" altLang="ko-KR" smtClean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AAC6-33F0-4903-A78D-1A876A49C03C}" type="datetime1">
              <a:rPr lang="en-US" altLang="ko-KR" smtClean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FD9B-9A41-48AA-BE49-768FE8A0ED53}" type="datetime1">
              <a:rPr lang="en-US" altLang="ko-KR" smtClean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E7BE-702A-4C38-9FCF-CF0968B085FD}" type="datetime1">
              <a:rPr lang="en-US" altLang="ko-KR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0780807C-2BB9-442F-B96B-DF467FCA83DD}" type="datetime1">
              <a:rPr lang="en-US" altLang="ko-KR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08CF0-6382-4931-9C13-0FFFEEC8A354}" type="datetime1">
              <a:rPr lang="en-US" altLang="ko-KR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BA34F-8042-41B6-827D-EE68D9BAC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나의 직무소개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005D81-B7FA-443B-8827-D332DD14C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3973770"/>
            <a:ext cx="8637072" cy="1071095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1500" dirty="0"/>
              <a:t>산업인공지능학과</a:t>
            </a:r>
            <a:endParaRPr lang="en-US" altLang="ko-KR" sz="1500" dirty="0"/>
          </a:p>
          <a:p>
            <a:pPr algn="r"/>
            <a:r>
              <a:rPr lang="en-US" altLang="ko-KR" sz="1500" dirty="0"/>
              <a:t>2021254004</a:t>
            </a:r>
          </a:p>
          <a:p>
            <a:pPr algn="r"/>
            <a:r>
              <a:rPr lang="ko-KR" altLang="en-US" sz="1500" dirty="0"/>
              <a:t>우상진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8CE1DF-32A9-4E4E-9992-5A805EC3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00B0B-4EBB-4620-86CC-4675809F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회사 소개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215B9D-C5EA-4207-B718-693130C4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383" y="2635836"/>
            <a:ext cx="2495550" cy="10572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6DF538-0FE9-4673-9FE4-718367478506}"/>
              </a:ext>
            </a:extLst>
          </p:cNvPr>
          <p:cNvSpPr/>
          <p:nvPr/>
        </p:nvSpPr>
        <p:spPr>
          <a:xfrm>
            <a:off x="8817037" y="2784563"/>
            <a:ext cx="1523998" cy="75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R&amp;D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387FF77-46D1-4978-977F-3D3339FDD20D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>
            <a:off x="3181832" y="3164474"/>
            <a:ext cx="15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33298AE-0FB3-43FA-90B4-71F87EDCEB67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984158" y="3693111"/>
            <a:ext cx="0" cy="928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4B0A06-B652-481D-9F24-04AAE00E9D69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7231933" y="3164474"/>
            <a:ext cx="1585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F91311-17AD-4AC4-B5CB-5F5E2E67329A}"/>
              </a:ext>
            </a:extLst>
          </p:cNvPr>
          <p:cNvSpPr/>
          <p:nvPr/>
        </p:nvSpPr>
        <p:spPr>
          <a:xfrm>
            <a:off x="1657834" y="2784563"/>
            <a:ext cx="1523998" cy="75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SI, NI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86B2CB-D815-49C0-86C3-C7D5234A9BE0}"/>
              </a:ext>
            </a:extLst>
          </p:cNvPr>
          <p:cNvSpPr/>
          <p:nvPr/>
        </p:nvSpPr>
        <p:spPr>
          <a:xfrm>
            <a:off x="5222159" y="4622074"/>
            <a:ext cx="1523998" cy="75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태양광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82CDF9F-82AF-4FA6-ABDE-EF0E73FD8C20}"/>
              </a:ext>
            </a:extLst>
          </p:cNvPr>
          <p:cNvSpPr/>
          <p:nvPr/>
        </p:nvSpPr>
        <p:spPr>
          <a:xfrm>
            <a:off x="8198728" y="2241365"/>
            <a:ext cx="2621280" cy="18462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슬라이드 번호 개체 틀 41">
            <a:extLst>
              <a:ext uri="{FF2B5EF4-FFF2-40B4-BE49-F238E27FC236}">
                <a16:creationId xmlns:a16="http://schemas.microsoft.com/office/drawing/2014/main" id="{D1CDE3CA-6B36-4F11-9E6D-820D7C1D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6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4DF00-0F68-402C-8152-671AD9CB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분야 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C04573-579F-406E-94E9-990586C0C4FA}"/>
              </a:ext>
            </a:extLst>
          </p:cNvPr>
          <p:cNvSpPr/>
          <p:nvPr/>
        </p:nvSpPr>
        <p:spPr>
          <a:xfrm>
            <a:off x="5161200" y="2596243"/>
            <a:ext cx="1523998" cy="75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R&amp;D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FE6873-4E67-44FD-837A-DFB80D21D099}"/>
              </a:ext>
            </a:extLst>
          </p:cNvPr>
          <p:cNvSpPr/>
          <p:nvPr/>
        </p:nvSpPr>
        <p:spPr>
          <a:xfrm>
            <a:off x="1612457" y="2596242"/>
            <a:ext cx="1523998" cy="75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추적식</a:t>
            </a:r>
            <a:endParaRPr lang="en-US" altLang="ko-KR" dirty="0"/>
          </a:p>
          <a:p>
            <a:pPr algn="ctr"/>
            <a:r>
              <a:rPr lang="ko-KR" altLang="en-US" dirty="0"/>
              <a:t>태양광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6352BF-71EA-4A6C-B917-E48059F5BAC5}"/>
              </a:ext>
            </a:extLst>
          </p:cNvPr>
          <p:cNvSpPr/>
          <p:nvPr/>
        </p:nvSpPr>
        <p:spPr>
          <a:xfrm>
            <a:off x="5161200" y="4568733"/>
            <a:ext cx="1523998" cy="75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15E76B-452A-4ED6-A3AC-677DC34E31FE}"/>
              </a:ext>
            </a:extLst>
          </p:cNvPr>
          <p:cNvSpPr/>
          <p:nvPr/>
        </p:nvSpPr>
        <p:spPr>
          <a:xfrm>
            <a:off x="8709943" y="2596241"/>
            <a:ext cx="1523998" cy="75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모니터링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8B81A9-8AA0-42DC-A3EE-B1EFA6661F3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136455" y="2976153"/>
            <a:ext cx="20247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1A1E34-A950-49E1-B653-C5A692AD9B2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923199" y="3356064"/>
            <a:ext cx="0" cy="121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DDF53C-C742-4CC9-A0F6-493D0323169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540138" y="2976152"/>
            <a:ext cx="2169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F10B77B-2221-487A-93F0-9E73CF959622}"/>
              </a:ext>
            </a:extLst>
          </p:cNvPr>
          <p:cNvSpPr/>
          <p:nvPr/>
        </p:nvSpPr>
        <p:spPr>
          <a:xfrm>
            <a:off x="978907" y="2053043"/>
            <a:ext cx="2621280" cy="18462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FF55F84-66EA-473D-A77F-3B36D5EB6F3D}"/>
              </a:ext>
            </a:extLst>
          </p:cNvPr>
          <p:cNvSpPr/>
          <p:nvPr/>
        </p:nvSpPr>
        <p:spPr>
          <a:xfrm>
            <a:off x="4536358" y="3962398"/>
            <a:ext cx="2621280" cy="18462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F2125A35-BC3A-43F2-B8CE-E260E561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9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C3D6-C2AE-4772-97A7-726C5310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직무 소개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AF82B0-B0C4-4E85-9182-FF148A61D6D8}"/>
              </a:ext>
            </a:extLst>
          </p:cNvPr>
          <p:cNvSpPr/>
          <p:nvPr/>
        </p:nvSpPr>
        <p:spPr>
          <a:xfrm>
            <a:off x="1820542" y="1888672"/>
            <a:ext cx="1523998" cy="75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추적식</a:t>
            </a:r>
            <a:endParaRPr lang="en-US" altLang="ko-KR" dirty="0"/>
          </a:p>
          <a:p>
            <a:pPr algn="ctr"/>
            <a:r>
              <a:rPr lang="ko-KR" altLang="en-US" dirty="0"/>
              <a:t>태양광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25EC91-B812-4ADC-A355-CE7C0B518130}"/>
              </a:ext>
            </a:extLst>
          </p:cNvPr>
          <p:cNvSpPr/>
          <p:nvPr/>
        </p:nvSpPr>
        <p:spPr>
          <a:xfrm>
            <a:off x="8847460" y="1888672"/>
            <a:ext cx="1523998" cy="75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E8705-6D57-4525-AA8F-88D700A71483}"/>
              </a:ext>
            </a:extLst>
          </p:cNvPr>
          <p:cNvSpPr txBox="1"/>
          <p:nvPr/>
        </p:nvSpPr>
        <p:spPr>
          <a:xfrm>
            <a:off x="1442526" y="3086728"/>
            <a:ext cx="206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양축</a:t>
            </a:r>
            <a:r>
              <a:rPr lang="ko-KR" altLang="en-US" dirty="0"/>
              <a:t> </a:t>
            </a:r>
            <a:r>
              <a:rPr lang="ko-KR" altLang="en-US" dirty="0" err="1"/>
              <a:t>트래커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단축 </a:t>
            </a:r>
            <a:r>
              <a:rPr lang="ko-KR" altLang="en-US" dirty="0" err="1"/>
              <a:t>트래커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B3858-196A-4734-86E6-4D0B2DEABFE5}"/>
              </a:ext>
            </a:extLst>
          </p:cNvPr>
          <p:cNvSpPr txBox="1"/>
          <p:nvPr/>
        </p:nvSpPr>
        <p:spPr>
          <a:xfrm>
            <a:off x="8670194" y="3086727"/>
            <a:ext cx="187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DC 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AC UPS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FB477C36-C4EC-43EF-BA20-298FDA993322}"/>
              </a:ext>
            </a:extLst>
          </p:cNvPr>
          <p:cNvSpPr/>
          <p:nvPr/>
        </p:nvSpPr>
        <p:spPr>
          <a:xfrm>
            <a:off x="2212426" y="3988526"/>
            <a:ext cx="740229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4BB67C9-D31E-43EF-AB2F-C6C25280738F}"/>
              </a:ext>
            </a:extLst>
          </p:cNvPr>
          <p:cNvSpPr/>
          <p:nvPr/>
        </p:nvSpPr>
        <p:spPr>
          <a:xfrm>
            <a:off x="1324152" y="4871218"/>
            <a:ext cx="2706995" cy="1033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센서 계측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추적 알고리즘 개발</a:t>
            </a:r>
            <a:endParaRPr lang="en-US" altLang="ko-KR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642F827D-AE73-429D-9C29-71DD46D8610F}"/>
              </a:ext>
            </a:extLst>
          </p:cNvPr>
          <p:cNvSpPr/>
          <p:nvPr/>
        </p:nvSpPr>
        <p:spPr>
          <a:xfrm>
            <a:off x="9346833" y="3988527"/>
            <a:ext cx="740229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088B30A-1E8B-47E5-B8A2-F78E272BE527}"/>
              </a:ext>
            </a:extLst>
          </p:cNvPr>
          <p:cNvSpPr/>
          <p:nvPr/>
        </p:nvSpPr>
        <p:spPr>
          <a:xfrm>
            <a:off x="8458559" y="4871219"/>
            <a:ext cx="2706995" cy="1033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전압</a:t>
            </a:r>
            <a:r>
              <a:rPr lang="en-US" altLang="ko-KR" dirty="0"/>
              <a:t>, </a:t>
            </a:r>
            <a:r>
              <a:rPr lang="ko-KR" altLang="en-US" dirty="0"/>
              <a:t>전류 계측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제어 알고리즘 개발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838CA56-E4EA-4F7C-9C85-2EB86EACD40E}"/>
              </a:ext>
            </a:extLst>
          </p:cNvPr>
          <p:cNvSpPr/>
          <p:nvPr/>
        </p:nvSpPr>
        <p:spPr>
          <a:xfrm>
            <a:off x="4946470" y="2997645"/>
            <a:ext cx="2024742" cy="1049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제어기설계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7C80DDD-7474-4515-996D-5FCE48A2D6DF}"/>
              </a:ext>
            </a:extLst>
          </p:cNvPr>
          <p:cNvSpPr/>
          <p:nvPr/>
        </p:nvSpPr>
        <p:spPr>
          <a:xfrm>
            <a:off x="4177008" y="2593363"/>
            <a:ext cx="607546" cy="1857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42E01E2-217F-4D39-9560-7471CB5AA2F2}"/>
              </a:ext>
            </a:extLst>
          </p:cNvPr>
          <p:cNvSpPr/>
          <p:nvPr/>
        </p:nvSpPr>
        <p:spPr>
          <a:xfrm rot="10800000">
            <a:off x="7247703" y="2593362"/>
            <a:ext cx="607546" cy="1857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D98ECE1F-F905-4C10-B199-D74FA76D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AE757-FAEC-459F-9086-8F414F4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상세 직무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E45DA-4E1B-43B5-A7B1-06EADB8D0C9A}"/>
              </a:ext>
            </a:extLst>
          </p:cNvPr>
          <p:cNvSpPr txBox="1"/>
          <p:nvPr/>
        </p:nvSpPr>
        <p:spPr>
          <a:xfrm>
            <a:off x="1410790" y="1741714"/>
            <a:ext cx="5103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펌웨어 </a:t>
            </a:r>
            <a:r>
              <a:rPr lang="en-US" altLang="ko-KR" dirty="0"/>
              <a:t>(Firmware)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하드웨어를 제어하는 가장 기본적인 프로그램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              – NAVER</a:t>
            </a:r>
            <a:r>
              <a:rPr lang="ko-KR" altLang="en-US" dirty="0"/>
              <a:t>지식백과</a:t>
            </a:r>
            <a:r>
              <a:rPr lang="en-US" altLang="ko-KR" dirty="0"/>
              <a:t> –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65A4FA-1275-47EE-8AB1-56B2E8B2C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152" y="1477941"/>
            <a:ext cx="4033913" cy="4211283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174F05-D64E-4B1E-ADC2-0FC6C88A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6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295FC-BC11-4DF9-95E0-4BC4781A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상세 직무 소개</a:t>
            </a:r>
          </a:p>
        </p:txBody>
      </p:sp>
      <p:pic>
        <p:nvPicPr>
          <p:cNvPr id="2050" name="Picture 2" descr="STM32 Nucleo L476RG Development Board - Elektor">
            <a:extLst>
              <a:ext uri="{FF2B5EF4-FFF2-40B4-BE49-F238E27FC236}">
                <a16:creationId xmlns:a16="http://schemas.microsoft.com/office/drawing/2014/main" id="{68E70E32-8CC1-4821-975A-684E18552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44" y="200255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기구학(Kinematics) : 네이버 블로그">
            <a:extLst>
              <a:ext uri="{FF2B5EF4-FFF2-40B4-BE49-F238E27FC236}">
                <a16:creationId xmlns:a16="http://schemas.microsoft.com/office/drawing/2014/main" id="{731453EF-7994-499D-9D2B-72584504D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985" y="2262179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F0C44C-FCBF-46FC-A6A5-0B54DE402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706" y="2257162"/>
            <a:ext cx="1873839" cy="1999560"/>
          </a:xfrm>
          <a:prstGeom prst="rect">
            <a:avLst/>
          </a:prstGeom>
        </p:spPr>
      </p:pic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BC1A6394-40D5-4C21-9101-8B1539923ABB}"/>
              </a:ext>
            </a:extLst>
          </p:cNvPr>
          <p:cNvSpPr/>
          <p:nvPr/>
        </p:nvSpPr>
        <p:spPr>
          <a:xfrm>
            <a:off x="7289963" y="2673599"/>
            <a:ext cx="1053737" cy="1049235"/>
          </a:xfrm>
          <a:prstGeom prst="mathPlus">
            <a:avLst>
              <a:gd name="adj1" fmla="val 10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더하기 기호 9">
            <a:extLst>
              <a:ext uri="{FF2B5EF4-FFF2-40B4-BE49-F238E27FC236}">
                <a16:creationId xmlns:a16="http://schemas.microsoft.com/office/drawing/2014/main" id="{7BBCD984-7257-4377-830F-B6A722E0E15C}"/>
              </a:ext>
            </a:extLst>
          </p:cNvPr>
          <p:cNvSpPr/>
          <p:nvPr/>
        </p:nvSpPr>
        <p:spPr>
          <a:xfrm>
            <a:off x="3478069" y="2673598"/>
            <a:ext cx="1053737" cy="1049235"/>
          </a:xfrm>
          <a:prstGeom prst="mathPlus">
            <a:avLst>
              <a:gd name="adj1" fmla="val 10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BC382-E284-4490-BCE7-AFB48A7F8C02}"/>
              </a:ext>
            </a:extLst>
          </p:cNvPr>
          <p:cNvSpPr txBox="1"/>
          <p:nvPr/>
        </p:nvSpPr>
        <p:spPr>
          <a:xfrm>
            <a:off x="4441521" y="4209206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기구학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C0A858-9FA7-4FA5-A967-7CF036792FF1}"/>
              </a:ext>
            </a:extLst>
          </p:cNvPr>
          <p:cNvSpPr txBox="1"/>
          <p:nvPr/>
        </p:nvSpPr>
        <p:spPr>
          <a:xfrm>
            <a:off x="1126144" y="4215077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하드웨어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2AF6D-AB18-4FD3-8759-8E3D2CFBEDDF}"/>
              </a:ext>
            </a:extLst>
          </p:cNvPr>
          <p:cNvSpPr txBox="1"/>
          <p:nvPr/>
        </p:nvSpPr>
        <p:spPr>
          <a:xfrm>
            <a:off x="8563137" y="4256722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제품에 대한 이해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DC2489B-94E6-4CB8-80E5-5A19DA01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7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BFA8E-5D1C-429A-AECE-A3AFDABC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관심분야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FD12F-B97D-4F4B-B845-CD25E74C402F}"/>
              </a:ext>
            </a:extLst>
          </p:cNvPr>
          <p:cNvSpPr txBox="1"/>
          <p:nvPr/>
        </p:nvSpPr>
        <p:spPr>
          <a:xfrm>
            <a:off x="1130270" y="1588531"/>
            <a:ext cx="346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자동화 로봇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6C99D5-31F2-4D31-A1B2-5CE23BBA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032" name="Picture 8" descr="로봇 자동화로 인한 실업 위기 과장됐다&amp;quot; - 로봇신문사">
            <a:extLst>
              <a:ext uri="{FF2B5EF4-FFF2-40B4-BE49-F238E27FC236}">
                <a16:creationId xmlns:a16="http://schemas.microsoft.com/office/drawing/2014/main" id="{9557452B-B9E8-488A-904A-6D7133A73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198" y="2227898"/>
            <a:ext cx="57150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80424F-775E-41C4-8904-B1425D979574}"/>
              </a:ext>
            </a:extLst>
          </p:cNvPr>
          <p:cNvSpPr txBox="1"/>
          <p:nvPr/>
        </p:nvSpPr>
        <p:spPr>
          <a:xfrm>
            <a:off x="9060282" y="3515474"/>
            <a:ext cx="171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대체 </a:t>
            </a:r>
            <a:r>
              <a:rPr lang="en-US" altLang="ko-KR" dirty="0"/>
              <a:t>x -&gt; </a:t>
            </a:r>
            <a:r>
              <a:rPr lang="ko-KR" altLang="en-US" dirty="0"/>
              <a:t>보조</a:t>
            </a:r>
          </a:p>
        </p:txBody>
      </p:sp>
    </p:spTree>
    <p:extLst>
      <p:ext uri="{BB962C8B-B14F-4D97-AF65-F5344CB8AC3E}">
        <p14:creationId xmlns:p14="http://schemas.microsoft.com/office/powerpoint/2010/main" val="19116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2B997-5C12-460C-8F51-8547B67A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관심분야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6BF70E-5318-41E7-8CA5-C4CB1B2B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52592-D18E-4E4F-9DEC-2A60B9A8295D}"/>
              </a:ext>
            </a:extLst>
          </p:cNvPr>
          <p:cNvSpPr txBox="1"/>
          <p:nvPr/>
        </p:nvSpPr>
        <p:spPr>
          <a:xfrm>
            <a:off x="1130270" y="1588531"/>
            <a:ext cx="346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보조로봇</a:t>
            </a:r>
          </a:p>
        </p:txBody>
      </p:sp>
      <p:pic>
        <p:nvPicPr>
          <p:cNvPr id="3074" name="Picture 2" descr="2011.09] 보행보조 로봇&amp;#39;로빈&amp;#39;, 척수마비환자를 일으켜 세우다 : 네이버 블로그">
            <a:extLst>
              <a:ext uri="{FF2B5EF4-FFF2-40B4-BE49-F238E27FC236}">
                <a16:creationId xmlns:a16="http://schemas.microsoft.com/office/drawing/2014/main" id="{C218DA47-B7F4-4CA2-AE66-9CA5414CB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810" y="2327358"/>
            <a:ext cx="4871242" cy="357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1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E0FCD-3316-484D-AECD-EA5E041D9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3000" dirty="0"/>
              <a:t>감사합니다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DD80AF-8B0E-410A-8D49-216693BF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4558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294</TotalTime>
  <Words>115</Words>
  <Application>Microsoft Office PowerPoint</Application>
  <PresentationFormat>와이드스크린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Century Gothic</vt:lpstr>
      <vt:lpstr>갤러리</vt:lpstr>
      <vt:lpstr>나의 직무소개</vt:lpstr>
      <vt:lpstr>1. 회사 소개</vt:lpstr>
      <vt:lpstr>2. 분야 소개</vt:lpstr>
      <vt:lpstr>3. 직무 소개</vt:lpstr>
      <vt:lpstr>4. 상세 직무 소개</vt:lpstr>
      <vt:lpstr>4. 상세 직무 소개</vt:lpstr>
      <vt:lpstr>5. 관심분야</vt:lpstr>
      <vt:lpstr>5. 관심분야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나의 직무소개</dc:title>
  <dc:creator>WSJ</dc:creator>
  <cp:lastModifiedBy>WSJ</cp:lastModifiedBy>
  <cp:revision>20</cp:revision>
  <dcterms:created xsi:type="dcterms:W3CDTF">2021-09-22T08:00:26Z</dcterms:created>
  <dcterms:modified xsi:type="dcterms:W3CDTF">2021-09-27T08:53:16Z</dcterms:modified>
</cp:coreProperties>
</file>