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FDB6-5576-4C2E-A1B6-D6AF520E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33B66-ACC1-495F-8597-B2EF778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0049-F979-4412-8787-F2096B9E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F2FD-D244-4AC0-9EC4-1CC35D15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B6AA1-C392-49BF-A8F3-5D554041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60645-FFFE-4AF2-8A29-B34ED56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E162F-36CB-470B-AACC-60487049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CAD2D-632B-4A91-94D6-CC4ACCE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6AD91-A552-45F7-9BB1-75AB6CD0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4C3CE-EBC7-4440-A0DD-12865E1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3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18C3A-2501-493A-98AE-8A6E3E090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38D9B-D9CD-441E-8F71-00E1B967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A8EBB-1559-4A8A-BF95-3236AA8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88359-DC6C-4243-A6A0-3B2D92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9465D-FC27-43BD-ADCF-7F11C010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B7D4-8CA4-4EC6-9D40-A075BA2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99760-B6A9-4303-9484-5DC6AAC9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FFEEF-D165-4490-9C97-23BF60FA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B7-04D1-4845-B351-47E0FB76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C30FE-6F65-409C-ACBD-F4CD7453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7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42E5E-6395-4EC6-B842-88C25533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32E67-1628-4610-A721-45BE0B9F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5E2A6-44B2-490F-A1D8-3E77DD5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DF75B-4523-4385-8B5C-C75F19FB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AA86E-9A4E-4C1B-A1EA-C33C10CA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EE78-BB21-44E2-99D9-6B6A9377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180C4-7776-459D-80C8-03389A8B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4EB54-037B-41E7-B88F-610226E4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C570D-1FB9-4BC1-B200-C719863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24F66-FA2F-4452-85D3-AF3704C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D44FA-ACC8-4558-9B9B-1BB61C23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1891-0263-46DD-9A2B-AB9BCC2A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B13C7-DCB0-48A6-AB1D-89013996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7DDB7-7672-4293-8CFC-885E69C2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FB39E-F335-4BC7-ABFC-06CFBE3C2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695FB-798F-4139-877A-219BD8F1B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06518-2079-4D18-B82F-AEEE7C62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E38D48-C876-4A1E-9489-51B35AE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246BE-9CCB-402A-BAAC-3E446EA4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7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1D3D6-3C5E-4938-9CAC-DA0F528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AC8F7F-6850-429F-9A7A-6A1C4846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AC5EA-F6E8-4D7D-B093-1A3063D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B52EB-482E-46B0-A875-5EF5F213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1F9AA-FCCE-4B16-845F-7EA77DC7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44B6F8-DEF7-4B9A-9216-0D0FE399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795E4-C797-4A59-8F99-061A37F5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8994B-98DA-4B81-B469-5BE3A7F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08DED-013C-4511-B85D-BF8F3E3D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F5DCA-53AC-4844-BB92-919FB8D9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6DE75-62E8-4DC0-96AA-84A4DF1E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7308E-B09E-4083-A5EA-27A8DB3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5CFC-D74E-443E-9F5C-0DBE7C01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23A-01C4-451C-8B8F-F1886AF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9E910-B05D-448D-A501-5B4CC1920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4B152-1D1D-41EC-AE38-59EECBFA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F3B17-2179-4338-9D25-C37D9827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01270-D470-43DC-ADD6-C2628E12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404AD-2AB8-4E69-B787-1820D9D4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4DE101-CC59-49EE-B79E-749C69EE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ED28F-DA27-4BDE-9664-E01F7478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87352-97D0-4C6C-BCAF-E1AA7610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1B02-36BD-4102-8163-471CD94CF32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A967C-861B-47A7-AAF8-60A94961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4F81-E74E-42E8-AC39-22C04D0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45E6-7DBA-4ACB-AF65-EC1A08DD8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7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4BB03-79F9-4AE2-B45D-A0E205859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프로그램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DFB63-4A16-41A8-BB89-5641B9E3B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1603"/>
            <a:ext cx="9144000" cy="1655762"/>
          </a:xfrm>
        </p:spPr>
        <p:txBody>
          <a:bodyPr anchor="ctr"/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384605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65B52-1143-4626-A67E-DF650DE98314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프로그램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D4EA-3CD2-437C-899B-D6CC2A3E58FA}"/>
              </a:ext>
            </a:extLst>
          </p:cNvPr>
          <p:cNvSpPr txBox="1"/>
          <p:nvPr/>
        </p:nvSpPr>
        <p:spPr>
          <a:xfrm>
            <a:off x="687977" y="1593780"/>
            <a:ext cx="6662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learning.py</a:t>
            </a:r>
          </a:p>
          <a:p>
            <a:endParaRPr lang="en-US" altLang="ko-KR" dirty="0"/>
          </a:p>
          <a:p>
            <a:r>
              <a:rPr lang="en-US" altLang="ko-KR" dirty="0"/>
              <a:t> - CIFAR-100 </a:t>
            </a:r>
            <a:r>
              <a:rPr lang="ko-KR" altLang="en-US" dirty="0"/>
              <a:t>데이터셋  학습코드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코딩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“my_cnn_cifar.h5”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Web Crawling.py</a:t>
            </a:r>
          </a:p>
          <a:p>
            <a:endParaRPr lang="en-US" altLang="ko-KR" dirty="0"/>
          </a:p>
          <a:p>
            <a:r>
              <a:rPr lang="en-US" altLang="ko-KR" dirty="0"/>
              <a:t> - Web Crawling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코딩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r>
              <a:rPr lang="ko-KR" altLang="en-US" dirty="0"/>
              <a:t>폴더생성 폴더 하위에 이미지 자동저장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Classification.py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각 클래스로 분류하여 각 폴더에 저장하는 코드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코딩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r>
              <a:rPr lang="ko-KR" altLang="en-US" dirty="0"/>
              <a:t>폴더 하위에 </a:t>
            </a:r>
            <a:r>
              <a:rPr lang="en-US" altLang="ko-KR" dirty="0" err="1"/>
              <a:t>class_buckets</a:t>
            </a:r>
            <a:r>
              <a:rPr lang="ko-KR" altLang="en-US" dirty="0"/>
              <a:t>폴더생성 </a:t>
            </a:r>
            <a:r>
              <a:rPr lang="en-US" altLang="ko-KR" dirty="0"/>
              <a:t>-&gt;</a:t>
            </a:r>
            <a:r>
              <a:rPr lang="ko-KR" altLang="en-US" dirty="0"/>
              <a:t> 하위 폴더에 </a:t>
            </a:r>
            <a:r>
              <a:rPr lang="en-US" altLang="ko-KR" dirty="0"/>
              <a:t>100</a:t>
            </a:r>
            <a:r>
              <a:rPr lang="ko-KR" altLang="en-US" dirty="0"/>
              <a:t>개의 부류 폴더 생성 </a:t>
            </a:r>
            <a:r>
              <a:rPr lang="en-US" altLang="ko-KR" dirty="0"/>
              <a:t>-&gt;</a:t>
            </a:r>
            <a:r>
              <a:rPr lang="ko-KR" altLang="en-US" dirty="0"/>
              <a:t> 하위 폴더에 분류된 이미지 자동저장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DBEAD1-F4A2-407D-BCF1-2122739A8077}"/>
              </a:ext>
            </a:extLst>
          </p:cNvPr>
          <p:cNvSpPr/>
          <p:nvPr/>
        </p:nvSpPr>
        <p:spPr>
          <a:xfrm>
            <a:off x="8569232" y="1593780"/>
            <a:ext cx="228164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learning(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7D2DB-7C6D-44BF-ABC7-2DA3B993A6F5}"/>
              </a:ext>
            </a:extLst>
          </p:cNvPr>
          <p:cNvSpPr/>
          <p:nvPr/>
        </p:nvSpPr>
        <p:spPr>
          <a:xfrm>
            <a:off x="8569232" y="2800810"/>
            <a:ext cx="228164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Crawling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이미지 데이터확보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57DAC-F26D-4618-B895-E2A45FADA3CC}"/>
              </a:ext>
            </a:extLst>
          </p:cNvPr>
          <p:cNvSpPr/>
          <p:nvPr/>
        </p:nvSpPr>
        <p:spPr>
          <a:xfrm>
            <a:off x="8569233" y="4642568"/>
            <a:ext cx="228164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25AD7-638A-40A2-ADA7-66D87674D3D5}"/>
              </a:ext>
            </a:extLst>
          </p:cNvPr>
          <p:cNvSpPr txBox="1"/>
          <p:nvPr/>
        </p:nvSpPr>
        <p:spPr>
          <a:xfrm>
            <a:off x="687977" y="766812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총 </a:t>
            </a:r>
            <a:r>
              <a:rPr lang="en-US" altLang="ko-KR" dirty="0"/>
              <a:t>3</a:t>
            </a:r>
            <a:r>
              <a:rPr lang="ko-KR" altLang="en-US" dirty="0"/>
              <a:t>개의 프로그램코드가 있고 세가지 프로그램을 전부 실행해야 최종 목표에 도달할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35A2051-0291-4A53-81D0-C428582C7630}"/>
              </a:ext>
            </a:extLst>
          </p:cNvPr>
          <p:cNvSpPr/>
          <p:nvPr/>
        </p:nvSpPr>
        <p:spPr>
          <a:xfrm>
            <a:off x="9461860" y="2244245"/>
            <a:ext cx="496388" cy="49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C015634-B611-4A9E-94BF-900A32A1932A}"/>
              </a:ext>
            </a:extLst>
          </p:cNvPr>
          <p:cNvSpPr/>
          <p:nvPr/>
        </p:nvSpPr>
        <p:spPr>
          <a:xfrm>
            <a:off x="9461860" y="4086003"/>
            <a:ext cx="496388" cy="49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27FC7-AEDF-456F-ADCF-EAF51B833FB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1.</a:t>
            </a:r>
            <a:r>
              <a:rPr lang="en-US" altLang="ko-KR" sz="3200" dirty="0"/>
              <a:t> Data learning.py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F950E-3E58-4B20-9B32-DC294A1B5078}"/>
              </a:ext>
            </a:extLst>
          </p:cNvPr>
          <p:cNvSpPr txBox="1"/>
          <p:nvPr/>
        </p:nvSpPr>
        <p:spPr>
          <a:xfrm>
            <a:off x="1036320" y="1576251"/>
            <a:ext cx="10258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가 설치되어 있어야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pip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가 설치되어 있어야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pin install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가 </a:t>
            </a:r>
            <a:r>
              <a:rPr lang="en-US" altLang="ko-KR" dirty="0"/>
              <a:t>pc</a:t>
            </a:r>
            <a:r>
              <a:rPr lang="ko-KR" altLang="en-US" dirty="0"/>
              <a:t>에 설치되어 있다면 바로 </a:t>
            </a:r>
            <a:r>
              <a:rPr lang="en-US" altLang="ko-KR" dirty="0"/>
              <a:t>RUN</a:t>
            </a:r>
            <a:r>
              <a:rPr lang="ko-KR" altLang="en-US" dirty="0"/>
              <a:t>을 실행하셔도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 실행완료시 </a:t>
            </a:r>
            <a:r>
              <a:rPr lang="en-US" altLang="ko-KR" dirty="0"/>
              <a:t>“my_cnn_cifar.h5”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학습된 신경망 모델생성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학습시간이 </a:t>
            </a:r>
            <a:r>
              <a:rPr lang="en-US" altLang="ko-KR" dirty="0"/>
              <a:t>3</a:t>
            </a:r>
            <a:r>
              <a:rPr lang="ko-KR" altLang="en-US" dirty="0"/>
              <a:t>시간정도 소요됩니다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F0898-1D44-4558-9B8E-503585ABC659}"/>
              </a:ext>
            </a:extLst>
          </p:cNvPr>
          <p:cNvSpPr txBox="1"/>
          <p:nvPr/>
        </p:nvSpPr>
        <p:spPr>
          <a:xfrm>
            <a:off x="687977" y="766812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본 프로그램은 </a:t>
            </a:r>
            <a:r>
              <a:rPr lang="en-US" altLang="ko-KR" dirty="0"/>
              <a:t>CIFAR-100</a:t>
            </a:r>
            <a:r>
              <a:rPr lang="ko-KR" altLang="en-US" dirty="0"/>
              <a:t>데이터셋으로 학습하는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3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27FC7-AEDF-456F-ADCF-EAF51B833FB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2. Web Crawling.py(</a:t>
            </a:r>
            <a:r>
              <a:rPr lang="ko-KR" altLang="en-US" sz="3200" dirty="0"/>
              <a:t>계속</a:t>
            </a:r>
            <a:r>
              <a:rPr lang="en-US" altLang="ko-KR" sz="3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83057-4666-4668-8844-41128E6D5D63}"/>
              </a:ext>
            </a:extLst>
          </p:cNvPr>
          <p:cNvSpPr txBox="1"/>
          <p:nvPr/>
        </p:nvSpPr>
        <p:spPr>
          <a:xfrm>
            <a:off x="687977" y="766812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본 프로그램은 </a:t>
            </a:r>
            <a:r>
              <a:rPr lang="en-US" altLang="ko-KR" dirty="0"/>
              <a:t>Web Crawling</a:t>
            </a:r>
            <a:r>
              <a:rPr lang="ko-KR" altLang="en-US" dirty="0"/>
              <a:t>으로 분류할 이미지를 획득하는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A2EAA-9999-4008-871C-6D032D7A85E4}"/>
              </a:ext>
            </a:extLst>
          </p:cNvPr>
          <p:cNvSpPr txBox="1"/>
          <p:nvPr/>
        </p:nvSpPr>
        <p:spPr>
          <a:xfrm>
            <a:off x="687977" y="1333542"/>
            <a:ext cx="1046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만약 이미지 저장이 제대로 되지 않는다면 프로그램실행시 실행된 크롬 브라우저를 최소화하지 말고 최대화 상태로 프로그램을 진행해보십시오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Chrome driver</a:t>
            </a:r>
            <a:r>
              <a:rPr lang="ko-KR" altLang="en-US" dirty="0"/>
              <a:t>와 테스트</a:t>
            </a:r>
            <a:r>
              <a:rPr lang="en-US" altLang="ko-KR" dirty="0"/>
              <a:t>pc</a:t>
            </a:r>
            <a:r>
              <a:rPr lang="ko-KR" altLang="en-US" dirty="0"/>
              <a:t>에 설치된 </a:t>
            </a:r>
            <a:r>
              <a:rPr lang="en-US" altLang="ko-KR" dirty="0"/>
              <a:t>Chrome Browser</a:t>
            </a:r>
            <a:r>
              <a:rPr lang="ko-KR" altLang="en-US" dirty="0"/>
              <a:t>의 버전이 맞지 않는다면 </a:t>
            </a:r>
            <a:r>
              <a:rPr lang="en-US" altLang="ko-KR" dirty="0"/>
              <a:t>Chrome Browser </a:t>
            </a:r>
            <a:r>
              <a:rPr lang="ko-KR" altLang="en-US" dirty="0"/>
              <a:t>의 버전에 맞는 </a:t>
            </a:r>
            <a:r>
              <a:rPr lang="en-US" altLang="ko-KR" dirty="0"/>
              <a:t>Chrome driver </a:t>
            </a:r>
            <a:r>
              <a:rPr lang="ko-KR" altLang="en-US" dirty="0"/>
              <a:t>를 설치해주어야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제대로 수행이 되었다면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폴더가 생성되고 그 하위 폴더에 이미지들이 저장되어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크롤링으로</a:t>
            </a:r>
            <a:r>
              <a:rPr lang="ko-KR" altLang="en-US" dirty="0"/>
              <a:t> 획득한 이미지 중 깨진 이미지는 직접 제거해주어야 합니다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DA270B-04D9-4FAE-8205-DC6ECEEB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0" y="4245861"/>
            <a:ext cx="3910150" cy="2215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630A2-C52A-47CB-99A2-863FA34C5488}"/>
              </a:ext>
            </a:extLst>
          </p:cNvPr>
          <p:cNvSpPr txBox="1"/>
          <p:nvPr/>
        </p:nvSpPr>
        <p:spPr>
          <a:xfrm>
            <a:off x="3831771" y="6419400"/>
            <a:ext cx="39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깨진 데이터 예시 </a:t>
            </a:r>
            <a:r>
              <a:rPr lang="en-US" altLang="ko-KR" dirty="0"/>
              <a:t>23,24</a:t>
            </a:r>
            <a:r>
              <a:rPr lang="ko-KR" altLang="en-US" dirty="0"/>
              <a:t>번 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27FC7-AEDF-456F-ADCF-EAF51B833FB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2. Web Crawling.py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18CBE-53FA-4DDF-8DAA-DAE93916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04" y="1139996"/>
            <a:ext cx="3763820" cy="2341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A9AE7-D857-4554-B556-FE42EA0B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61" y="1139996"/>
            <a:ext cx="3763820" cy="2341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E93433-0F06-4CB3-BD78-01F9BC4C6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58" y="4164034"/>
            <a:ext cx="3763821" cy="2341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D85114-B540-42B3-A42C-57085D3A5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704" y="4164033"/>
            <a:ext cx="3763819" cy="2341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8A9D2-5AB2-4274-9726-560EC8662F4D}"/>
              </a:ext>
            </a:extLst>
          </p:cNvPr>
          <p:cNvSpPr txBox="1"/>
          <p:nvPr/>
        </p:nvSpPr>
        <p:spPr>
          <a:xfrm>
            <a:off x="1380703" y="3481582"/>
            <a:ext cx="376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Chrome Browser</a:t>
            </a:r>
            <a:r>
              <a:rPr lang="ko-KR" altLang="en-US" sz="1500" dirty="0"/>
              <a:t> 실행</a:t>
            </a:r>
            <a:r>
              <a:rPr lang="en-US" altLang="ko-KR" sz="1500" dirty="0"/>
              <a:t>(</a:t>
            </a:r>
            <a:r>
              <a:rPr lang="ko-KR" altLang="en-US" sz="1500" dirty="0"/>
              <a:t>자동실행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2358F2-613D-4866-9883-08B3064E387E}"/>
              </a:ext>
            </a:extLst>
          </p:cNvPr>
          <p:cNvSpPr/>
          <p:nvPr/>
        </p:nvSpPr>
        <p:spPr>
          <a:xfrm>
            <a:off x="5727999" y="1983707"/>
            <a:ext cx="696685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E3BA4-540F-41EB-9DF7-8D16E1C23CE0}"/>
              </a:ext>
            </a:extLst>
          </p:cNvPr>
          <p:cNvSpPr txBox="1"/>
          <p:nvPr/>
        </p:nvSpPr>
        <p:spPr>
          <a:xfrm>
            <a:off x="6807860" y="3481582"/>
            <a:ext cx="3763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Console</a:t>
            </a:r>
            <a:r>
              <a:rPr lang="ko-KR" altLang="en-US" sz="1500" dirty="0"/>
              <a:t>창에 검색어 입력</a:t>
            </a:r>
            <a:r>
              <a:rPr lang="en-US" altLang="ko-KR" sz="1500" dirty="0"/>
              <a:t>(</a:t>
            </a:r>
            <a:r>
              <a:rPr lang="ko-KR" altLang="en-US" sz="1500" dirty="0"/>
              <a:t>사용자입력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65E0F37-47B9-4EB0-A5E3-F1376861A486}"/>
              </a:ext>
            </a:extLst>
          </p:cNvPr>
          <p:cNvSpPr/>
          <p:nvPr/>
        </p:nvSpPr>
        <p:spPr>
          <a:xfrm>
            <a:off x="8402385" y="3758557"/>
            <a:ext cx="574765" cy="323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C7474-124B-4B2A-92CB-96327CAED586}"/>
              </a:ext>
            </a:extLst>
          </p:cNvPr>
          <p:cNvSpPr txBox="1"/>
          <p:nvPr/>
        </p:nvSpPr>
        <p:spPr>
          <a:xfrm>
            <a:off x="6807858" y="6534835"/>
            <a:ext cx="376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이미지 검색</a:t>
            </a:r>
            <a:r>
              <a:rPr lang="en-US" altLang="ko-KR" sz="1500" dirty="0"/>
              <a:t>(</a:t>
            </a:r>
            <a:r>
              <a:rPr lang="ko-KR" altLang="en-US" sz="1500" dirty="0"/>
              <a:t>자동실행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BD27E-97D2-4F79-A238-AE4B5876651F}"/>
              </a:ext>
            </a:extLst>
          </p:cNvPr>
          <p:cNvSpPr txBox="1"/>
          <p:nvPr/>
        </p:nvSpPr>
        <p:spPr>
          <a:xfrm>
            <a:off x="1380703" y="6513325"/>
            <a:ext cx="376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검색된 이미지 저장</a:t>
            </a:r>
            <a:r>
              <a:rPr lang="en-US" altLang="ko-KR" sz="1500" dirty="0"/>
              <a:t>(</a:t>
            </a:r>
            <a:r>
              <a:rPr lang="ko-KR" altLang="en-US" sz="1500" dirty="0"/>
              <a:t>자동실행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9BB9DB3-0346-4410-9D1E-AE1E30A72C37}"/>
              </a:ext>
            </a:extLst>
          </p:cNvPr>
          <p:cNvSpPr/>
          <p:nvPr/>
        </p:nvSpPr>
        <p:spPr>
          <a:xfrm rot="10800000">
            <a:off x="5627848" y="4951649"/>
            <a:ext cx="696685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F7429-82F9-4458-BADB-20B839348506}"/>
              </a:ext>
            </a:extLst>
          </p:cNvPr>
          <p:cNvSpPr txBox="1"/>
          <p:nvPr/>
        </p:nvSpPr>
        <p:spPr>
          <a:xfrm>
            <a:off x="687977" y="766812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Web Crawling </a:t>
            </a:r>
            <a:r>
              <a:rPr lang="ko-KR" altLang="en-US" dirty="0"/>
              <a:t>실행 예시도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22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27FC7-AEDF-456F-ADCF-EAF51B833FB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3. Classification.py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5A3B6-4E94-4057-997F-4410D456232E}"/>
              </a:ext>
            </a:extLst>
          </p:cNvPr>
          <p:cNvSpPr txBox="1"/>
          <p:nvPr/>
        </p:nvSpPr>
        <p:spPr>
          <a:xfrm>
            <a:off x="687977" y="766812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본 프로그램은 사전 학습된 신경망모델을 사용하여 이미지를 분류하는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613D4-6AD5-4ECF-A906-1BB0DB6C3EDC}"/>
              </a:ext>
            </a:extLst>
          </p:cNvPr>
          <p:cNvSpPr txBox="1"/>
          <p:nvPr/>
        </p:nvSpPr>
        <p:spPr>
          <a:xfrm>
            <a:off x="687977" y="1369239"/>
            <a:ext cx="1025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프로그램이 실행되는 폴더에 사전 학습된 신경망모델이 저장되어 있어야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프로그램이 정상적으로 실행되었다면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폴더 하위에 </a:t>
            </a:r>
            <a:r>
              <a:rPr lang="en-US" altLang="ko-KR" dirty="0" err="1"/>
              <a:t>class_buckets</a:t>
            </a:r>
            <a:r>
              <a:rPr lang="ko-KR" altLang="en-US" dirty="0"/>
              <a:t>폴더가 생성되며 그 하위에 각 </a:t>
            </a:r>
            <a:r>
              <a:rPr lang="ko-KR" altLang="en-US" dirty="0" err="1"/>
              <a:t>부류별</a:t>
            </a:r>
            <a:r>
              <a:rPr lang="ko-KR" altLang="en-US" dirty="0"/>
              <a:t> 폴더가 생성되고 </a:t>
            </a:r>
            <a:r>
              <a:rPr lang="ko-KR" altLang="en-US" dirty="0" err="1"/>
              <a:t>부류별</a:t>
            </a:r>
            <a:r>
              <a:rPr lang="ko-KR" altLang="en-US" dirty="0"/>
              <a:t> 폴더안에 분류된 이미지들이 저장되어 있습니다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6B5EA-7260-4BD0-8FAF-D5AE796AF6AC}"/>
              </a:ext>
            </a:extLst>
          </p:cNvPr>
          <p:cNvSpPr txBox="1"/>
          <p:nvPr/>
        </p:nvSpPr>
        <p:spPr>
          <a:xfrm>
            <a:off x="852079" y="6091188"/>
            <a:ext cx="30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예시화면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A1AB4F-B2FE-443D-92EE-5118E68A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87" y="2802663"/>
            <a:ext cx="4887033" cy="331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3242A-DB40-4AFD-8151-D958A0137074}"/>
              </a:ext>
            </a:extLst>
          </p:cNvPr>
          <p:cNvSpPr txBox="1"/>
          <p:nvPr/>
        </p:nvSpPr>
        <p:spPr>
          <a:xfrm>
            <a:off x="5970087" y="6116274"/>
            <a:ext cx="48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예시화면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5AC78-7A74-4018-84EC-0B447698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98" y="2802663"/>
            <a:ext cx="3014528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388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프로그램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사용법</dc:title>
  <dc:creator>WSJ</dc:creator>
  <cp:lastModifiedBy>WSJ</cp:lastModifiedBy>
  <cp:revision>17</cp:revision>
  <dcterms:created xsi:type="dcterms:W3CDTF">2021-06-21T12:08:31Z</dcterms:created>
  <dcterms:modified xsi:type="dcterms:W3CDTF">2021-06-22T07:51:45Z</dcterms:modified>
</cp:coreProperties>
</file>