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A6D6-D4F3-4F2E-B7F7-098326E0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E0334-0103-4812-8932-A8E1FFCB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E561F-E911-4FAA-B82B-357A38FC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B6443-2CF7-4D5E-96A2-3723FE37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97415-5677-4EAE-8F1E-22696764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0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0A1A-0BB7-4C00-AC19-B7F0C3A9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1AA5A-2A72-4190-BABB-017B54AB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7147F-8533-406C-B2ED-95718921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8BB70-0D98-4442-BF0B-D5069F3A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54C0E-27E7-4C33-A002-03D9EF25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39691-BAD2-4FA4-B0EA-E45DCA67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18241-BC0E-4B38-A4E6-DDF6520F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0BEE5-EEC1-4E23-8481-ED6EAC7A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F375-0B0F-4D53-8A05-C9D6672F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4ACA2-313C-40FA-8B34-78B08008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4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32E76-9378-4FEC-A268-47AC0D37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624B5-6C4A-4AEF-B0DA-9A70FB38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4E0F-7807-4247-9DE9-9291EFA7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A57B3-1244-4E02-9714-8A590163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61B22-2275-4C9D-AFF2-0544E9BB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D1C2-78ED-44EC-A68E-E688E24D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8BA5E-ED37-4FC4-887D-CA458C39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657EB-1164-4FCA-876C-8B98A60A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F7ED4-D323-4B7D-858A-80549A00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D9583-3754-4EDD-9B3A-AC5331F2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3CC88-CDDA-4E01-8209-45C49D09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BA54-B144-40C9-AB94-8F077B660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7BB0D-D29B-455E-9373-DA262C93E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F0B60-DE8D-40B5-B0F0-FE2D1BC2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E1E2D-4CEF-4DD4-AAAA-3EFD5976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194F1-0438-4860-AC8F-CFF1A201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EAB3-A1F1-48FA-93CB-133906DB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A041A-7CC9-48A2-B193-AFDA0687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B858F-13AF-4B1C-873D-0A13D8AA3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B57F9C-0CC8-47F3-A88C-F533EBAC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53C046-E1DA-423F-9715-4E4C07B9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5C1C1-E203-4157-AD50-D75739BA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8978FF-D94D-4BC1-821D-4CE34FE4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72D602-39C6-4BC3-ABB9-6D41FB4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5FD2F-4754-4E35-AB86-AB1340C2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77C9A-9506-4E1C-94D4-B3DB0725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28C6AA-3E49-4F0B-8BD1-CE25E50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013C1-B58E-4AF4-B905-444F647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6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47E2F-F0EF-4D31-96C6-D4C66A89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5B877-3850-4734-ACCD-22D71252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0FF69-9E13-455D-8475-EDCC436C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6CD9-0B35-4803-AA81-87527058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B416A-BEC8-4FEF-99B0-F7709DFD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93958-025B-4D8C-B2EE-20A9A575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27EB2-FC8A-4300-99A8-57EECCE4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AC32A-D5ED-489B-A210-E2F02FD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85151-07BA-4336-BE12-9D3A93A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8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A6CAA-CAF3-4DCD-BB43-A4D7A14B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5212D-4D55-43A6-8F7C-E3D95441E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8E944-A8AC-4D66-B86F-AABC83207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5E27E-32A4-445E-A716-834A8168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2028C-20F8-4C83-9DD3-68E29BC5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08DA9-C68B-4374-8133-71A48CB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C01AD-37CA-4581-8256-6AAF2AFD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A1EF6-E92B-4336-8C91-F7FBBF46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BE993-A12C-4EE5-9CFF-80106003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4D68-8E63-4514-B9AF-E1CAF1C1C1E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07A85-1057-4882-B836-02B455DB2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F6323-66F1-4860-8314-77D4BD368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F6E3-CFD6-4FB6-90AF-9D3ECF08D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F83759-0835-4C26-AAB5-2936AED3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395CF85-8699-4504-8590-539D5087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DD18EB-CBAB-4B4E-8DC3-736A5F45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73602"/>
            <a:ext cx="6787166" cy="4693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34C023-87E7-4D6B-9FB7-67BEF396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3764874"/>
            <a:ext cx="6659880" cy="21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3</cp:revision>
  <dcterms:created xsi:type="dcterms:W3CDTF">2021-05-24T09:54:03Z</dcterms:created>
  <dcterms:modified xsi:type="dcterms:W3CDTF">2021-05-24T10:54:16Z</dcterms:modified>
</cp:coreProperties>
</file>