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3608-C097-4C99-BA59-11826B4F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0CBE8-47EB-4EBC-BFED-7738E4C12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37B61-EF16-4CFC-B18B-7F9C482D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3C25E-F1E6-4CF7-BCDF-06BFC21C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1F79-1BBC-4030-8F24-900A870B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6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207B-F909-4297-870D-D14B5BC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9DA03-03B7-491B-BA49-705F75CC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CE49A-1E2D-45BA-B2E8-36076453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10C-F216-473C-8663-990B3D1F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F0F7C-40D4-4D1C-B638-0F83704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5AFA7-0E17-4E17-9A3F-713838FE2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F254A-2D60-4BD2-8C8C-34891E65E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6F3E6-F758-4E69-901B-F43B6FE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6E017-762B-40B9-A42C-A33ADC77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2053-16F5-4FD1-8403-3CF9E2A7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3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98545-A7BB-4187-9884-2953CF1C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65878-8C66-400C-8CFC-8BDFB563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A30C9-FC83-4313-B086-8BC53347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9D128-3016-4DD5-B8C8-5CC66819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EBC56-2BF2-421F-BDAB-5ECD29E2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FA594-C755-4707-9F64-2D2F94F1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6B41E-511A-4C77-8737-7E1380FA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FF543-551A-41BB-974B-CE379CB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4C4CB-DD2D-46BE-8255-CC8574F9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F3D30-BDAE-4C30-90D2-1BA3A279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773E-DB3E-479B-8E68-F0BE5963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8A9AE-1E1F-4403-B2D4-21CDE1BB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3C26E-7350-42CC-AA65-173D12FF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1EBF7-B20B-4D1A-A002-F0E00F5B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6E3A5-075C-4638-A654-C473E7A0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94835-0BDC-48F8-BF38-B47102D5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5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1C957-AC73-4346-8C16-F00572E9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32E2D-046D-4C12-A60F-51197EDE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245C4-0B1E-4803-917A-C6B31F53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D614C-D645-4528-9EA9-642F6B01E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50C3-1D23-44E5-B6C8-8E68A790C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C535BE-FCFF-4361-A2AA-A8BDA3C1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11024C-F4F9-4A22-A948-FE5FD47E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D4D8E9-D094-4DF5-8DB1-EF1D9624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2AE27-3F4C-4E7C-A983-A0E6B15F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97F6AC-E6C0-4E18-9C1F-28E8CE94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2E0C4-B6CE-4E39-B8A8-7E01F373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C8ADE-18F0-47A6-AC09-FE8B0CA4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27BECC-1CAF-4FB9-8BD1-AA03B982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8E361-5776-4AF2-96C8-4039781A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9B0B2-103F-4CD0-8DE9-2F61CFDF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3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D307-0FB0-4681-AFDE-11659B63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533E1-EFE2-47DA-BF11-02C82554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DB6EA-97DE-4970-A614-D01FE4D2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061F8-CA8B-4945-8C3E-FDFF4B5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5765E-0F77-437E-B786-040EFAE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65E82-3A56-46C6-A008-DEC7E283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869E2-BE35-496E-8FF1-A33A4318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F2ABA-E292-45C0-9F5C-46D1269AF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26D9AD-218E-466D-80A1-8642588E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CFAC6-90AA-4806-A776-403E82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1136E-6F0F-42D0-AE14-D9C3CA75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481D-8771-4179-9602-8723960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EDF08-CC14-46DC-9F85-E7C0FAF2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33F3B-29B3-4F04-B67F-74EC4FC8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9A1A3-5FE2-4418-8C70-F7412D9C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F1CB-4B0C-4479-9F88-EC191124579E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0659C-D2F6-445C-BF27-63545318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EBBC8-614E-4667-BB8E-167227395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F4FB-9CC8-464B-95C4-74E1644E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4D564-723C-4BF7-BC7B-DEBC41E0C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11</a:t>
            </a:r>
            <a:r>
              <a:rPr lang="ko-KR" altLang="en-US" dirty="0"/>
              <a:t>주차 실습과제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84C81-40D4-44B9-9724-728E648F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산업인공지능공학과</a:t>
            </a:r>
            <a:endParaRPr lang="en-US" altLang="ko-KR" dirty="0"/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332082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00D74F-DBDE-42AC-A01F-09A690F0F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83" b="36127"/>
          <a:stretch/>
        </p:blipFill>
        <p:spPr>
          <a:xfrm>
            <a:off x="8734822" y="534795"/>
            <a:ext cx="2488400" cy="3784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082E5-FDAE-4FE2-B8E3-967B1DA83F89}"/>
              </a:ext>
            </a:extLst>
          </p:cNvPr>
          <p:cNvSpPr txBox="1"/>
          <p:nvPr/>
        </p:nvSpPr>
        <p:spPr>
          <a:xfrm>
            <a:off x="256753" y="165463"/>
            <a:ext cx="85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</a:t>
            </a:r>
            <a:r>
              <a:rPr lang="en-US" altLang="ko-KR" dirty="0"/>
              <a:t>4-4</a:t>
            </a:r>
            <a:r>
              <a:rPr lang="ko-KR" altLang="en-US" dirty="0"/>
              <a:t>를 수행하여 결과를 정리하고</a:t>
            </a:r>
            <a:r>
              <a:rPr lang="en-US" altLang="ko-KR" dirty="0"/>
              <a:t>, </a:t>
            </a:r>
            <a:r>
              <a:rPr lang="ko-KR" altLang="en-US" dirty="0"/>
              <a:t>프로그램의 동작을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ECDE12-4419-4FE5-82BF-30662F8D0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955302" y="534795"/>
            <a:ext cx="2488400" cy="37846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A725EB-CCB4-4E51-9387-99A804C2B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619919" y="534795"/>
            <a:ext cx="2488400" cy="37846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4BB7A5-7462-4DC4-8B97-442B5DE0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19"/>
          <a:stretch/>
        </p:blipFill>
        <p:spPr>
          <a:xfrm>
            <a:off x="1619918" y="4476205"/>
            <a:ext cx="9603303" cy="23032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30063-6000-4A19-9A7E-224D39389F74}"/>
              </a:ext>
            </a:extLst>
          </p:cNvPr>
          <p:cNvSpPr txBox="1"/>
          <p:nvPr/>
        </p:nvSpPr>
        <p:spPr>
          <a:xfrm>
            <a:off x="359216" y="52094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235146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89FCB5-C588-4730-BEEE-C0145A639D65}"/>
              </a:ext>
            </a:extLst>
          </p:cNvPr>
          <p:cNvSpPr txBox="1"/>
          <p:nvPr/>
        </p:nvSpPr>
        <p:spPr>
          <a:xfrm>
            <a:off x="359215" y="1001484"/>
            <a:ext cx="10920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(1)</a:t>
            </a:r>
            <a:r>
              <a:rPr lang="ko-KR" altLang="en-US" dirty="0"/>
              <a:t> 총 </a:t>
            </a:r>
            <a:r>
              <a:rPr lang="en-US" altLang="ko-KR" dirty="0"/>
              <a:t>70,000ea</a:t>
            </a:r>
            <a:r>
              <a:rPr lang="ko-KR" altLang="en-US" dirty="0"/>
              <a:t>의 데이터를 </a:t>
            </a:r>
            <a:r>
              <a:rPr lang="en-US" altLang="ko-KR" dirty="0"/>
              <a:t>Read</a:t>
            </a:r>
          </a:p>
          <a:p>
            <a:r>
              <a:rPr lang="en-US" altLang="ko-KR" dirty="0"/>
              <a:t> (2) </a:t>
            </a:r>
            <a:r>
              <a:rPr lang="ko-KR" altLang="en-US" dirty="0"/>
              <a:t>학습데이터 </a:t>
            </a:r>
            <a:r>
              <a:rPr lang="en-US" altLang="ko-KR" dirty="0"/>
              <a:t>60,000ea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 (3) </a:t>
            </a:r>
            <a:r>
              <a:rPr lang="ko-KR" altLang="en-US" dirty="0"/>
              <a:t>학습에 사용되지않은 데이터 </a:t>
            </a:r>
            <a:r>
              <a:rPr lang="en-US" altLang="ko-KR" dirty="0"/>
              <a:t>10,000ea </a:t>
            </a:r>
            <a:r>
              <a:rPr lang="ko-KR" altLang="en-US" dirty="0"/>
              <a:t>테스트 데이터 사용</a:t>
            </a:r>
            <a:endParaRPr lang="en-US" altLang="ko-KR" dirty="0"/>
          </a:p>
          <a:p>
            <a:r>
              <a:rPr lang="en-US" altLang="ko-KR" dirty="0"/>
              <a:t> (4) MLP</a:t>
            </a:r>
            <a:r>
              <a:rPr lang="ko-KR" altLang="en-US" dirty="0"/>
              <a:t>분류기를 사용하여 학습하였으며 매개변수는 아래와 같이 설정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 err="1"/>
              <a:t>은닉층</a:t>
            </a:r>
            <a:r>
              <a:rPr lang="en-US" altLang="ko-KR" dirty="0"/>
              <a:t>=100, </a:t>
            </a:r>
            <a:r>
              <a:rPr lang="en-US" altLang="ko-KR" dirty="0" err="1"/>
              <a:t>Learning_rate_init</a:t>
            </a:r>
            <a:r>
              <a:rPr lang="en-US" altLang="ko-KR" dirty="0"/>
              <a:t>=0.001, </a:t>
            </a:r>
            <a:r>
              <a:rPr lang="en-US" altLang="ko-KR" dirty="0" err="1"/>
              <a:t>batch_size</a:t>
            </a:r>
            <a:r>
              <a:rPr lang="en-US" altLang="ko-KR" dirty="0"/>
              <a:t>=512, </a:t>
            </a:r>
            <a:r>
              <a:rPr lang="en-US" altLang="ko-KR" dirty="0" err="1"/>
              <a:t>max_iter</a:t>
            </a:r>
            <a:r>
              <a:rPr lang="en-US" altLang="ko-KR" dirty="0"/>
              <a:t>=300, solver=‘</a:t>
            </a:r>
            <a:r>
              <a:rPr lang="en-US" altLang="ko-KR" dirty="0" err="1"/>
              <a:t>adam</a:t>
            </a:r>
            <a:r>
              <a:rPr lang="en-US" altLang="ko-KR" dirty="0"/>
              <a:t>’, verbose=true</a:t>
            </a:r>
          </a:p>
          <a:p>
            <a:r>
              <a:rPr lang="en-US" altLang="ko-KR" dirty="0"/>
              <a:t> (5) </a:t>
            </a:r>
            <a:r>
              <a:rPr lang="ko-KR" altLang="en-US" dirty="0" err="1"/>
              <a:t>학습후</a:t>
            </a:r>
            <a:r>
              <a:rPr lang="ko-KR" altLang="en-US" dirty="0"/>
              <a:t> </a:t>
            </a:r>
            <a:r>
              <a:rPr lang="en-US" altLang="ko-KR" dirty="0" err="1"/>
              <a:t>x_test</a:t>
            </a:r>
            <a:r>
              <a:rPr lang="en-US" altLang="ko-KR" dirty="0"/>
              <a:t> </a:t>
            </a:r>
            <a:r>
              <a:rPr lang="ko-KR" altLang="en-US" dirty="0"/>
              <a:t>데이터로 예측</a:t>
            </a:r>
            <a:endParaRPr lang="en-US" altLang="ko-KR" dirty="0"/>
          </a:p>
          <a:p>
            <a:r>
              <a:rPr lang="en-US" altLang="ko-KR" dirty="0"/>
              <a:t> (6) </a:t>
            </a:r>
            <a:r>
              <a:rPr lang="ko-KR" altLang="en-US" dirty="0"/>
              <a:t>예측된 데이터를 혼동행렬로 시각화</a:t>
            </a:r>
            <a:endParaRPr lang="en-US" altLang="ko-KR" dirty="0"/>
          </a:p>
          <a:p>
            <a:r>
              <a:rPr lang="en-US" altLang="ko-KR" dirty="0"/>
              <a:t> (7) </a:t>
            </a:r>
            <a:r>
              <a:rPr lang="ko-KR" altLang="en-US" dirty="0"/>
              <a:t>정확도 계산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BA74-8931-4FC3-A726-C413ECB92294}"/>
              </a:ext>
            </a:extLst>
          </p:cNvPr>
          <p:cNvSpPr txBox="1"/>
          <p:nvPr/>
        </p:nvSpPr>
        <p:spPr>
          <a:xfrm>
            <a:off x="359215" y="520949"/>
            <a:ext cx="14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동작설명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13BA5-0C23-4BBF-87CB-6AA140E16C3C}"/>
              </a:ext>
            </a:extLst>
          </p:cNvPr>
          <p:cNvSpPr txBox="1"/>
          <p:nvPr/>
        </p:nvSpPr>
        <p:spPr>
          <a:xfrm>
            <a:off x="256753" y="165463"/>
            <a:ext cx="859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프로그램 </a:t>
            </a:r>
            <a:r>
              <a:rPr lang="en-US" altLang="ko-KR" dirty="0"/>
              <a:t>4-4</a:t>
            </a:r>
            <a:r>
              <a:rPr lang="ko-KR" altLang="en-US" dirty="0"/>
              <a:t>를 수행하여 결과를 정리하고</a:t>
            </a:r>
            <a:r>
              <a:rPr lang="en-US" altLang="ko-KR" dirty="0"/>
              <a:t>, </a:t>
            </a:r>
            <a:r>
              <a:rPr lang="ko-KR" altLang="en-US" dirty="0"/>
              <a:t>프로그램의 동작을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44DAE-437E-45DE-AA0C-71D9D034D8E4}"/>
              </a:ext>
            </a:extLst>
          </p:cNvPr>
          <p:cNvSpPr txBox="1"/>
          <p:nvPr/>
        </p:nvSpPr>
        <p:spPr>
          <a:xfrm>
            <a:off x="583474" y="3857897"/>
            <a:ext cx="1046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학습을 위해서는 우선 분류기를 </a:t>
            </a:r>
            <a:r>
              <a:rPr lang="ko-KR" altLang="en-US" dirty="0" err="1"/>
              <a:t>선정해야하고</a:t>
            </a:r>
            <a:r>
              <a:rPr lang="ko-KR" altLang="en-US" dirty="0"/>
              <a:t> 학습데이터와 분류기에 적합한 매개변수들을 설정해주어야 합니다</a:t>
            </a:r>
            <a:r>
              <a:rPr lang="en-US" altLang="ko-KR" dirty="0"/>
              <a:t>. </a:t>
            </a:r>
            <a:r>
              <a:rPr lang="ko-KR" altLang="en-US" dirty="0"/>
              <a:t>최적의 출력을 내기위해선 </a:t>
            </a:r>
            <a:r>
              <a:rPr lang="en-US" altLang="ko-KR" dirty="0"/>
              <a:t>“</a:t>
            </a:r>
            <a:r>
              <a:rPr lang="ko-KR" altLang="en-US" dirty="0" err="1"/>
              <a:t>은닉층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en-US" altLang="ko-KR" dirty="0" err="1"/>
              <a:t>batch_size</a:t>
            </a:r>
            <a:r>
              <a:rPr lang="en-US" altLang="ko-KR" dirty="0"/>
              <a:t>”</a:t>
            </a:r>
            <a:r>
              <a:rPr lang="ko-KR" altLang="en-US" dirty="0"/>
              <a:t>를 적절히 조절해 주어야 하며</a:t>
            </a:r>
            <a:r>
              <a:rPr lang="en-US" altLang="ko-KR" dirty="0"/>
              <a:t>(</a:t>
            </a:r>
            <a:r>
              <a:rPr lang="ko-KR" altLang="en-US" dirty="0" err="1"/>
              <a:t>언더피팅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오버피팅발생</a:t>
            </a:r>
            <a:r>
              <a:rPr lang="en-US" altLang="ko-KR" dirty="0"/>
              <a:t>)</a:t>
            </a:r>
            <a:r>
              <a:rPr lang="ko-KR" altLang="en-US" dirty="0"/>
              <a:t> 또한 </a:t>
            </a:r>
            <a:r>
              <a:rPr lang="en-US" altLang="ko-KR" dirty="0" err="1"/>
              <a:t>Learning_rate</a:t>
            </a:r>
            <a:r>
              <a:rPr lang="ko-KR" altLang="en-US" dirty="0"/>
              <a:t>는 가중치를 </a:t>
            </a:r>
            <a:r>
              <a:rPr lang="ko-KR" altLang="en-US" dirty="0" err="1"/>
              <a:t>업데이트할때의</a:t>
            </a:r>
            <a:r>
              <a:rPr lang="ko-KR" altLang="en-US" dirty="0"/>
              <a:t> 크기를 제어하는 변수로 이 값이 너무 크다면 원하는 출력을 낼 수 없을 수도 있습니다</a:t>
            </a:r>
            <a:r>
              <a:rPr lang="en-US" altLang="ko-KR" dirty="0"/>
              <a:t>. </a:t>
            </a:r>
            <a:r>
              <a:rPr lang="en-US" altLang="ko-KR" dirty="0" err="1"/>
              <a:t>Max_iter</a:t>
            </a:r>
            <a:r>
              <a:rPr lang="ko-KR" altLang="en-US" dirty="0"/>
              <a:t>는 최대 반복회수</a:t>
            </a:r>
            <a:r>
              <a:rPr lang="en-US" altLang="ko-KR" dirty="0"/>
              <a:t>,solver</a:t>
            </a:r>
            <a:r>
              <a:rPr lang="ko-KR" altLang="en-US" dirty="0"/>
              <a:t>는 가중치 최적화법 선택으로 적절히 상황에 맞게 적절히 선택해주면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5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00D74F-DBDE-42AC-A01F-09A690F0F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83" b="36127"/>
          <a:stretch/>
        </p:blipFill>
        <p:spPr>
          <a:xfrm>
            <a:off x="3401721" y="1348841"/>
            <a:ext cx="2210979" cy="3362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082E5-FDAE-4FE2-B8E3-967B1DA83F89}"/>
              </a:ext>
            </a:extLst>
          </p:cNvPr>
          <p:cNvSpPr txBox="1"/>
          <p:nvPr/>
        </p:nvSpPr>
        <p:spPr>
          <a:xfrm>
            <a:off x="256752" y="165463"/>
            <a:ext cx="94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Batch size</a:t>
            </a:r>
            <a:r>
              <a:rPr lang="ko-KR" altLang="en-US" dirty="0"/>
              <a:t>를 </a:t>
            </a:r>
            <a:r>
              <a:rPr lang="en-US" altLang="ko-KR" dirty="0"/>
              <a:t>128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사이즈를 </a:t>
            </a:r>
            <a:r>
              <a:rPr lang="en-US" altLang="ko-KR" dirty="0"/>
              <a:t>50</a:t>
            </a:r>
            <a:r>
              <a:rPr lang="ko-KR" altLang="en-US" dirty="0"/>
              <a:t>인 경우에 수행하여 결과를 </a:t>
            </a:r>
            <a:r>
              <a:rPr lang="ko-KR" altLang="en-US" dirty="0" err="1"/>
              <a:t>비교하시오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4BB7A5-7462-4DC4-8B97-442B5DE0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20" r="39244"/>
          <a:stretch/>
        </p:blipFill>
        <p:spPr>
          <a:xfrm>
            <a:off x="1333539" y="5041082"/>
            <a:ext cx="4279161" cy="15406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B30063-6000-4A19-9A7E-224D39389F74}"/>
              </a:ext>
            </a:extLst>
          </p:cNvPr>
          <p:cNvSpPr txBox="1"/>
          <p:nvPr/>
        </p:nvSpPr>
        <p:spPr>
          <a:xfrm>
            <a:off x="359216" y="52094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BDC847-7352-4705-84AF-1FB62210D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67" b="40832"/>
          <a:stretch/>
        </p:blipFill>
        <p:spPr>
          <a:xfrm>
            <a:off x="8532107" y="1348841"/>
            <a:ext cx="2210979" cy="33627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B47069-FD4B-42E0-9948-54194F123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" t="62764" r="40280"/>
          <a:stretch/>
        </p:blipFill>
        <p:spPr>
          <a:xfrm>
            <a:off x="6463925" y="5062329"/>
            <a:ext cx="4279161" cy="1519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3EE9AA-54D2-49D4-B6A9-5CD25C4BDE11}"/>
              </a:ext>
            </a:extLst>
          </p:cNvPr>
          <p:cNvSpPr txBox="1"/>
          <p:nvPr/>
        </p:nvSpPr>
        <p:spPr>
          <a:xfrm>
            <a:off x="6321128" y="1348841"/>
            <a:ext cx="221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 size = 128</a:t>
            </a:r>
          </a:p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=50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615A9-D8E0-438D-9145-4DCFB0E9A1CB}"/>
              </a:ext>
            </a:extLst>
          </p:cNvPr>
          <p:cNvSpPr txBox="1"/>
          <p:nvPr/>
        </p:nvSpPr>
        <p:spPr>
          <a:xfrm>
            <a:off x="1225583" y="1381161"/>
            <a:ext cx="221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 size = 512</a:t>
            </a:r>
          </a:p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=100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80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082E5-FDAE-4FE2-B8E3-967B1DA83F89}"/>
              </a:ext>
            </a:extLst>
          </p:cNvPr>
          <p:cNvSpPr txBox="1"/>
          <p:nvPr/>
        </p:nvSpPr>
        <p:spPr>
          <a:xfrm>
            <a:off x="256752" y="165463"/>
            <a:ext cx="94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Batch size</a:t>
            </a:r>
            <a:r>
              <a:rPr lang="ko-KR" altLang="en-US" dirty="0"/>
              <a:t>를 </a:t>
            </a:r>
            <a:r>
              <a:rPr lang="en-US" altLang="ko-KR" dirty="0"/>
              <a:t>128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ko-KR" altLang="en-US" dirty="0"/>
              <a:t> 사이즈를 </a:t>
            </a:r>
            <a:r>
              <a:rPr lang="en-US" altLang="ko-KR" dirty="0"/>
              <a:t>50</a:t>
            </a:r>
            <a:r>
              <a:rPr lang="ko-KR" altLang="en-US" dirty="0"/>
              <a:t>인 경우에 수행하여 결과를 </a:t>
            </a:r>
            <a:r>
              <a:rPr lang="ko-KR" altLang="en-US" dirty="0" err="1"/>
              <a:t>비교하시오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30063-6000-4A19-9A7E-224D39389F74}"/>
              </a:ext>
            </a:extLst>
          </p:cNvPr>
          <p:cNvSpPr txBox="1"/>
          <p:nvPr/>
        </p:nvSpPr>
        <p:spPr>
          <a:xfrm>
            <a:off x="359216" y="52094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비교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78432-EA41-4E76-8FC0-174596ECF903}"/>
              </a:ext>
            </a:extLst>
          </p:cNvPr>
          <p:cNvSpPr txBox="1"/>
          <p:nvPr/>
        </p:nvSpPr>
        <p:spPr>
          <a:xfrm>
            <a:off x="359215" y="1001484"/>
            <a:ext cx="1092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두개의 테스트 결과를 비교해보면 확실한 차이를 보이진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Batch size</a:t>
            </a:r>
            <a:r>
              <a:rPr lang="ko-KR" altLang="en-US" dirty="0"/>
              <a:t>와 </a:t>
            </a:r>
            <a:r>
              <a:rPr lang="ko-KR" altLang="en-US" dirty="0" err="1"/>
              <a:t>은닉층</a:t>
            </a:r>
            <a:r>
              <a:rPr lang="ko-KR" altLang="en-US" dirty="0"/>
              <a:t> 사이즈를 변경하였을 경우 학습 횟수가 감소하는 경향이 있으며 최종 정확률을 </a:t>
            </a:r>
            <a:r>
              <a:rPr lang="ko-KR" altLang="en-US" dirty="0" err="1"/>
              <a:t>비교하였을때</a:t>
            </a:r>
            <a:r>
              <a:rPr lang="ko-KR" altLang="en-US" dirty="0"/>
              <a:t> </a:t>
            </a:r>
            <a:r>
              <a:rPr lang="en-US" altLang="ko-KR" dirty="0"/>
              <a:t>Batch size</a:t>
            </a:r>
            <a:r>
              <a:rPr lang="ko-KR" altLang="en-US" dirty="0"/>
              <a:t>와 </a:t>
            </a:r>
            <a:r>
              <a:rPr lang="ko-KR" altLang="en-US" dirty="0" err="1"/>
              <a:t>은닉층</a:t>
            </a:r>
            <a:r>
              <a:rPr lang="ko-KR" altLang="en-US" dirty="0"/>
              <a:t> 사이즈를 </a:t>
            </a:r>
            <a:r>
              <a:rPr lang="ko-KR" altLang="en-US" dirty="0" err="1"/>
              <a:t>변경하였을때</a:t>
            </a:r>
            <a:r>
              <a:rPr lang="ko-KR" altLang="en-US" dirty="0"/>
              <a:t> 정확률이 약간 </a:t>
            </a:r>
            <a:r>
              <a:rPr lang="ko-KR" altLang="en-US" dirty="0" err="1"/>
              <a:t>낮아진걸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572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303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11주차 실습과제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16</cp:revision>
  <dcterms:created xsi:type="dcterms:W3CDTF">2021-05-11T02:42:47Z</dcterms:created>
  <dcterms:modified xsi:type="dcterms:W3CDTF">2021-05-13T09:04:28Z</dcterms:modified>
</cp:coreProperties>
</file>