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882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>
        <p:guide orient="horz" pos="2155"/>
        <p:guide pos="2878"/>
        <p:guide pos="-1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269368D-9F6A-4AE3-A5E5-E4B0195D3AD8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1A1C1E3-BAED-4452-AB9F-1FEE8B51844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jpe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699792" y="2155542"/>
            <a:ext cx="5758408" cy="1141205"/>
          </a:xfrm>
        </p:spPr>
        <p:txBody>
          <a:bodyPr>
            <a:noAutofit/>
          </a:bodyPr>
          <a:lstStyle/>
          <a:p>
            <a:pPr algn="r">
              <a:defRPr lang="ko-KR" altLang="en-US"/>
            </a:pPr>
            <a:r>
              <a:rPr lang="ko-KR" altLang="en-US" sz="45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보드 </a:t>
            </a:r>
            <a:r>
              <a:rPr lang="en-US" altLang="ko-KR" sz="45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GO</a:t>
            </a:r>
            <a:br>
              <a:rPr lang="en-US" altLang="ko-KR" sz="400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</a:br>
            <a:endParaRPr lang="en-US" altLang="ko-KR" sz="4000">
              <a:ln w="9525">
                <a:solidFill>
                  <a:schemeClr val="bg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5214" y="3514004"/>
            <a:ext cx="2843210" cy="284612"/>
          </a:xfrm>
        </p:spPr>
        <p:txBody>
          <a:bodyPr>
            <a:noAutofit/>
          </a:bodyPr>
          <a:lstStyle/>
          <a:p>
            <a:pPr algn="r">
              <a:defRPr lang="ko-KR" altLang="en-US"/>
            </a:pPr>
            <a:r>
              <a:rPr lang="ko-KR" altLang="en-US" sz="17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/>
                <a:ea typeface="나눔바른고딕"/>
                <a:sym typeface="Wingdings"/>
              </a:rPr>
              <a:t>제어로봇공학과</a:t>
            </a:r>
            <a:endParaRPr lang="ko-KR" altLang="en-US" sz="17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/>
              <a:ea typeface="나눔바른고딕"/>
              <a:sym typeface="Wingding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39059" y="1939669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57554" y="386846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>
            <a:off x="3106070" y="1921174"/>
            <a:ext cx="5298382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3"/>
          <p:cNvCxnSpPr/>
          <p:nvPr/>
        </p:nvCxnSpPr>
        <p:spPr>
          <a:xfrm>
            <a:off x="3059832" y="3868466"/>
            <a:ext cx="5339231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/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/>
              <a:buNone/>
              <a:defRPr lang="ko-KR"/>
            </a:pPr>
            <a:endParaRPr lang="en-US" altLang="ko-KR" sz="11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0" name="부제목 2"/>
          <p:cNvSpPr txBox="1"/>
          <p:nvPr/>
        </p:nvSpPr>
        <p:spPr>
          <a:xfrm>
            <a:off x="5545214" y="4016787"/>
            <a:ext cx="2843210" cy="101110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 lang="ko-KR" altLang="en-US"/>
            </a:pPr>
            <a:r>
              <a:rPr lang="ko-KR" altLang="en-US" sz="13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/>
                <a:ea typeface="나눔바른고딕"/>
              </a:rPr>
              <a:t>1201028 우상진</a:t>
            </a:r>
            <a:endParaRPr lang="ko-KR" altLang="en-US" sz="13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8713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 rot="0">
            <a:off x="815524" y="2541060"/>
            <a:ext cx="1757172" cy="2014596"/>
            <a:chOff x="1042665" y="2524798"/>
            <a:chExt cx="1757172" cy="2014596"/>
          </a:xfrm>
        </p:grpSpPr>
        <p:sp>
          <p:nvSpPr>
            <p:cNvPr id="9" name="타원 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2207" y="2524798"/>
              <a:ext cx="571504" cy="695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0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ea typeface="나눔바른고딕"/>
                </a:rPr>
                <a:t>1</a:t>
              </a:r>
              <a:endParaRPr lang="ko-KR" altLang="en-US" sz="4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9678" y="3306488"/>
              <a:ext cx="1588736" cy="361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바른고딕"/>
                  <a:ea typeface="나눔바른고딕"/>
                </a:rPr>
                <a:t>작품 개요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6777114" y="2545111"/>
            <a:ext cx="1877845" cy="2024988"/>
            <a:chOff x="4811255" y="2514405"/>
            <a:chExt cx="1877845" cy="2024988"/>
          </a:xfrm>
        </p:grpSpPr>
        <p:sp>
          <p:nvSpPr>
            <p:cNvPr id="11" name="타원 10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5751" y="2514405"/>
              <a:ext cx="571504" cy="7010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0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ea typeface="나눔바른고딕"/>
                </a:rPr>
                <a:t>4</a:t>
              </a:r>
              <a:endParaRPr lang="ko-KR" altLang="en-US" sz="4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5999" y="3358732"/>
              <a:ext cx="1863101" cy="3617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바른고딕"/>
                  <a:ea typeface="나눔바른고딕"/>
                </a:rPr>
                <a:t>최종목표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46720"/>
          <a:stretch>
            <a:fillRect/>
          </a:stretch>
        </p:blipFill>
        <p:spPr>
          <a:xfrm>
            <a:off x="197954" y="0"/>
            <a:ext cx="2847260" cy="151691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12248" y="561563"/>
            <a:ext cx="1767140" cy="44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목차</a:t>
            </a:r>
            <a:endParaRPr lang="ko-KR" altLang="en-US" sz="2400" b="1">
              <a:ln w="9525">
                <a:solidFill>
                  <a:schemeClr val="bg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4666930" y="2568802"/>
            <a:ext cx="1863101" cy="2014596"/>
            <a:chOff x="2896915" y="2524797"/>
            <a:chExt cx="1863101" cy="2014596"/>
          </a:xfrm>
        </p:grpSpPr>
        <p:sp>
          <p:nvSpPr>
            <p:cNvPr id="23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96823" y="2524797"/>
              <a:ext cx="571504" cy="696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0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ea typeface="나눔바른고딕"/>
                </a:rPr>
                <a:t>3</a:t>
              </a:r>
              <a:endParaRPr lang="ko-KR" altLang="en-US" sz="4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6915" y="3331699"/>
              <a:ext cx="1863101" cy="365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바른고딕"/>
                  <a:ea typeface="나눔바른고딕"/>
                </a:rPr>
                <a:t>구상도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621284" y="5517232"/>
            <a:ext cx="1983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ko-KR" altLang="en-US" sz="2000">
              <a:ln w="9525">
                <a:solidFill>
                  <a:schemeClr val="bg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grpSp>
        <p:nvGrpSpPr>
          <p:cNvPr id="8223" name="그룹 15"/>
          <p:cNvGrpSpPr/>
          <p:nvPr/>
        </p:nvGrpSpPr>
        <p:grpSpPr>
          <a:xfrm rot="0">
            <a:off x="2708899" y="2517755"/>
            <a:ext cx="1863101" cy="2014597"/>
            <a:chOff x="2896915" y="2524797"/>
            <a:chExt cx="1863101" cy="2014597"/>
          </a:xfrm>
        </p:grpSpPr>
        <p:sp>
          <p:nvSpPr>
            <p:cNvPr id="8224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고딕"/>
                <a:ea typeface="나눔바른고딕"/>
              </a:endParaRPr>
            </a:p>
          </p:txBody>
        </p:sp>
        <p:sp>
          <p:nvSpPr>
            <p:cNvPr id="8225" name="TextBox 23"/>
            <p:cNvSpPr txBox="1"/>
            <p:nvPr/>
          </p:nvSpPr>
          <p:spPr>
            <a:xfrm>
              <a:off x="3596823" y="2524797"/>
              <a:ext cx="571504" cy="699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40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/>
                  <a:ea typeface="나눔바른고딕"/>
                </a:rPr>
                <a:t>2</a:t>
              </a:r>
              <a:endParaRPr lang="ko-KR" altLang="en-US" sz="4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8226" name="TextBox 24"/>
            <p:cNvSpPr txBox="1"/>
            <p:nvPr/>
          </p:nvSpPr>
          <p:spPr>
            <a:xfrm>
              <a:off x="2896915" y="3331699"/>
              <a:ext cx="1863101" cy="365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latin typeface="나눔바른고딕"/>
                  <a:ea typeface="나눔바른고딕"/>
                </a:rPr>
                <a:t>작품선정이유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0" autoUpdate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  <a:cs typeface="+mj-cs"/>
              </a:rPr>
              <a:t>1. 작품개요</a:t>
            </a:r>
            <a:endParaRPr lang="ko-KR" altLang="en-US" sz="3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2672" y="1695064"/>
            <a:ext cx="6029935" cy="63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- 보드에 </a:t>
            </a: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bldc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모터와 센서를 사용하여 기존 보드보다 안전하고 사용자가 자유자재로 제어가 가능한 보드를 제작  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33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 lang="ko-KR"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나눔바른고딕"/>
                <a:ea typeface="나눔바른고딕"/>
              </a:rPr>
              <a:t> </a:t>
            </a:r>
            <a:endParaRPr lang="en-US" altLang="ko-KR" sz="2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  <a:cs typeface="+mj-cs"/>
              </a:rPr>
              <a:t>2.작품선정이유</a:t>
            </a:r>
            <a:endParaRPr lang="ko-KR" altLang="en-US" sz="3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79346" y="1815283"/>
            <a:ext cx="6029934" cy="908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- 세그웨이와 같은 전동휠의 높은 인기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- 전동보드의 높은 가격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- 스마트폰 </a:t>
            </a:r>
            <a:r>
              <a: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or </a:t>
            </a: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조종기에 의한 조종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33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 lang="ko-KR"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나눔바른고딕"/>
                <a:ea typeface="나눔바른고딕"/>
              </a:rPr>
              <a:t> </a:t>
            </a:r>
            <a:endParaRPr lang="en-US" altLang="ko-KR" sz="2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"/>
          <p:cNvSpPr/>
          <p:nvPr/>
        </p:nvSpPr>
        <p:spPr>
          <a:xfrm rot="5310802">
            <a:off x="3268299" y="3055725"/>
            <a:ext cx="1086178" cy="114419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868347" y="4215043"/>
            <a:ext cx="6491795" cy="1877257"/>
          </a:xfrm>
          <a:prstGeom prst="clou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2500"/>
              <a:t>값싸고 새로운 전동휠의 필요!</a:t>
            </a:r>
            <a:endParaRPr lang="ko-KR" altLang="en-US" sz="25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  <a:cs typeface="+mj-cs"/>
              </a:rPr>
              <a:t>2. 구상도</a:t>
            </a:r>
            <a:endParaRPr lang="ko-KR" altLang="en-US" sz="3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2844" y="6429396"/>
            <a:ext cx="4929222" cy="33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 lang="ko-KR"/>
            </a:pPr>
            <a:endParaRPr lang="ko-KR" altLang="en-US" sz="1600" b="1">
              <a:solidFill>
                <a:schemeClr val="bg1">
                  <a:lumMod val="8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1673">
            <a:off x="-26110" y="2853365"/>
            <a:ext cx="2035318" cy="1699266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7143" y="2571750"/>
            <a:ext cx="1684907" cy="17145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93942" y="1703495"/>
            <a:ext cx="1457325" cy="145732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93943" y="4252034"/>
            <a:ext cx="1488858" cy="1488858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5071181" y="3706427"/>
            <a:ext cx="994115" cy="36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and</a:t>
            </a:r>
            <a:endParaRPr lang="en-US" altLang="ko-KR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40177" y="2733120"/>
            <a:ext cx="1724672" cy="1724672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7165019" y="4658928"/>
            <a:ext cx="1572088" cy="3605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bldc</a:t>
            </a:r>
            <a:r>
              <a:rPr lang="ko-KR" altLang="en-US"/>
              <a:t>모터</a:t>
            </a: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1922570" y="3299533"/>
            <a:ext cx="554854" cy="675073"/>
          </a:xfrm>
          <a:prstGeom prst="mathPlus">
            <a:avLst>
              <a:gd name="adj1" fmla="val 1176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4294573" y="3281038"/>
            <a:ext cx="554854" cy="675073"/>
          </a:xfrm>
          <a:prstGeom prst="mathPlus">
            <a:avLst>
              <a:gd name="adj1" fmla="val 1176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6310358" y="3429000"/>
            <a:ext cx="554854" cy="675073"/>
          </a:xfrm>
          <a:prstGeom prst="mathPlus">
            <a:avLst>
              <a:gd name="adj1" fmla="val 1176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2518851" y="4377181"/>
            <a:ext cx="1488859" cy="36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ATmega128</a:t>
            </a:r>
            <a:endParaRPr lang="en-US" altLang="ko-KR"/>
          </a:p>
        </p:txBody>
      </p:sp>
      <p:sp>
        <p:nvSpPr>
          <p:cNvPr id="50" name=""/>
          <p:cNvSpPr txBox="1"/>
          <p:nvPr/>
        </p:nvSpPr>
        <p:spPr>
          <a:xfrm>
            <a:off x="4816688" y="3248977"/>
            <a:ext cx="1488859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압력센서</a:t>
            </a:r>
            <a:endParaRPr lang="ko-KR" altLang="en-US"/>
          </a:p>
        </p:txBody>
      </p:sp>
      <p:sp>
        <p:nvSpPr>
          <p:cNvPr id="51" name=""/>
          <p:cNvSpPr txBox="1"/>
          <p:nvPr/>
        </p:nvSpPr>
        <p:spPr>
          <a:xfrm>
            <a:off x="4839622" y="5879728"/>
            <a:ext cx="1488859" cy="36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각도센서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  <a:cs typeface="+mj-cs"/>
              </a:rPr>
              <a:t>2. 구상도</a:t>
            </a:r>
            <a:endParaRPr lang="ko-KR" altLang="en-US" sz="3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2844" y="6429396"/>
            <a:ext cx="4929222" cy="33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 lang="ko-KR"/>
            </a:pPr>
            <a:endParaRPr lang="ko-KR" altLang="en-US" sz="1600" b="1">
              <a:solidFill>
                <a:schemeClr val="bg1">
                  <a:lumMod val="8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52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95312" y="2073176"/>
            <a:ext cx="3368278" cy="2711648"/>
          </a:xfrm>
          <a:prstGeom prst="rect">
            <a:avLst/>
          </a:prstGeom>
        </p:spPr>
      </p:pic>
      <p:sp>
        <p:nvSpPr>
          <p:cNvPr id="53" name=""/>
          <p:cNvSpPr txBox="1"/>
          <p:nvPr/>
        </p:nvSpPr>
        <p:spPr>
          <a:xfrm>
            <a:off x="948035" y="5066110"/>
            <a:ext cx="2842617" cy="361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동력전달부분</a:t>
            </a:r>
            <a:endParaRPr lang="ko-KR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80360" y="2028825"/>
            <a:ext cx="3752254" cy="2800350"/>
          </a:xfrm>
          <a:prstGeom prst="rect">
            <a:avLst/>
          </a:prstGeom>
        </p:spPr>
      </p:pic>
      <p:sp>
        <p:nvSpPr>
          <p:cNvPr id="55" name=""/>
          <p:cNvSpPr/>
          <p:nvPr/>
        </p:nvSpPr>
        <p:spPr>
          <a:xfrm>
            <a:off x="6930000" y="3772800"/>
            <a:ext cx="460800" cy="432000"/>
          </a:xfrm>
          <a:prstGeom prst="ellipse">
            <a:avLst/>
          </a:prstGeom>
          <a:solidFill>
            <a:schemeClr val="accent1">
              <a:alpha val="0"/>
            </a:schemeClr>
          </a:solidFill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56" name=""/>
          <p:cNvCxnSpPr/>
          <p:nvPr/>
        </p:nvCxnSpPr>
        <p:spPr>
          <a:xfrm rot="16200000" flipH="1">
            <a:off x="7302995" y="4217788"/>
            <a:ext cx="892971" cy="625077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"/>
          <p:cNvSpPr txBox="1"/>
          <p:nvPr/>
        </p:nvSpPr>
        <p:spPr>
          <a:xfrm>
            <a:off x="7704832" y="5200055"/>
            <a:ext cx="1101328" cy="360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압력센서</a:t>
            </a: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6457322" y="3213000"/>
            <a:ext cx="460800" cy="432000"/>
          </a:xfrm>
          <a:prstGeom prst="ellipse">
            <a:avLst/>
          </a:prstGeom>
          <a:solidFill>
            <a:schemeClr val="accent1">
              <a:alpha val="0"/>
            </a:schemeClr>
          </a:solidFill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" name=""/>
          <p:cNvSpPr txBox="1"/>
          <p:nvPr/>
        </p:nvSpPr>
        <p:spPr>
          <a:xfrm>
            <a:off x="7321451" y="1542454"/>
            <a:ext cx="1488281" cy="360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자이로센서</a:t>
            </a:r>
            <a:endParaRPr lang="ko-KR" altLang="en-US"/>
          </a:p>
        </p:txBody>
      </p:sp>
      <p:cxnSp>
        <p:nvCxnSpPr>
          <p:cNvPr id="62" name=""/>
          <p:cNvCxnSpPr/>
          <p:nvPr/>
        </p:nvCxnSpPr>
        <p:spPr>
          <a:xfrm rot="5400000" flipH="1" flipV="1">
            <a:off x="6737451" y="2152649"/>
            <a:ext cx="1209076" cy="785215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3000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  <a:cs typeface="+mj-cs"/>
              </a:rPr>
              <a:t>3. 최종목표</a:t>
            </a:r>
            <a:endParaRPr lang="ko-KR" altLang="en-US" sz="3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79346" y="1815283"/>
            <a:ext cx="6029934" cy="364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bg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  </a:t>
            </a:r>
            <a:endParaRPr lang="ko-KR" altLang="en-US" b="1">
              <a:ln w="9525">
                <a:solidFill>
                  <a:schemeClr val="bg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844" y="6429396"/>
            <a:ext cx="4929222" cy="33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  <a:defRPr lang="ko-KR"/>
            </a:pPr>
            <a:r>
              <a:rPr lang="ko-KR" altLang="en-US" sz="1600" b="1">
                <a:solidFill>
                  <a:schemeClr val="bg1">
                    <a:lumMod val="85000"/>
                  </a:schemeClr>
                </a:solidFill>
                <a:latin typeface="나눔바른고딕"/>
                <a:ea typeface="나눔바른고딕"/>
              </a:rPr>
              <a:t> </a:t>
            </a:r>
            <a:endParaRPr lang="en-US" altLang="ko-KR" sz="20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/>
              <a:ea typeface="나눔바른고딕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77170" y="1627572"/>
            <a:ext cx="3278973" cy="4370403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359593" y="1653466"/>
            <a:ext cx="3717524" cy="25546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압력 센서를 사용하여 발로 밟는 강도로 속도를 조절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각도센서를 사용하여 몸의 기울기를 측정하여 속도를 조절(안정도를 높이기위함)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정교한 모터 가감속을 통한 부드러운 속도조절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제목 1"/>
          <p:cNvSpPr txBox="1"/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5400" b="0" i="0" kern="1200" spc="5">
                <a:solidFill>
                  <a:schemeClr val="tx1"/>
                </a:solidFill>
                <a:uLnTx/>
                <a:uFillTx/>
                <a:latin typeface="Arial Black"/>
                <a:ea typeface="Sandoll 너랑나랑 03 Bold"/>
                <a:cs typeface="+mj-cs"/>
              </a:rPr>
              <a:t>Thank you</a:t>
            </a:r>
            <a:endParaRPr lang="ko-KR" altLang="en-US" sz="5400" b="0" i="0" kern="1200" spc="5">
              <a:solidFill>
                <a:schemeClr val="tx1"/>
              </a:solidFill>
              <a:uLnTx/>
              <a:uFillTx/>
              <a:latin typeface="Arial Black"/>
              <a:ea typeface="Sandoll 너랑나랑 03 Bold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130</ep:Words>
  <ep:PresentationFormat>화면 슬라이드 쇼(4:3)</ep:PresentationFormat>
  <ep:Paragraphs>54</ep:Paragraphs>
  <ep:Slides>8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보드 GO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2016-11-01T03:46:33.000</dcterms:created>
  <dc:creator>song</dc:creator>
  <cp:lastModifiedBy>woo</cp:lastModifiedBy>
  <dcterms:modified xsi:type="dcterms:W3CDTF">2017-03-15T04:28:32.524</dcterms:modified>
  <cp:revision>21</cp:revision>
  <dc:title>제목을 입력해주세요 @땅콩의 고소한 꿀팁 블로그</dc:title>
</cp:coreProperties>
</file>