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sldIdLst>
    <p:sldId id="256" r:id="rId15"/>
    <p:sldId id="257" r:id="rId16"/>
    <p:sldId id="258" r:id="rId17"/>
    <p:sldId id="259" r:id="rId18"/>
    <p:sldId id="264" r:id="rId19"/>
    <p:sldId id="263" r:id="rId20"/>
    <p:sldId id="265" r:id="rId21"/>
    <p:sldId id="260" r:id="rId22"/>
    <p:sldId id="261" r:id="rId23"/>
    <p:sldId id="262" r:id="rId24"/>
    <p:sldId id="266" r:id="rId25"/>
    <p:sldId id="267" r:id="rId26"/>
    <p:sldId id="268" r:id="rId27"/>
    <p:sldId id="269" r:id="rId28"/>
    <p:sldId id="27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BE0DD-554C-4AE0-81ED-F2E09A6B9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61319-74A9-4FE1-AB97-890BB9100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9F578-3E50-4F55-B312-148700C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6898-864B-4BBE-A2EC-ECC46A62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E88E5-A511-4E1A-B43E-248A17C2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5CE8E-AC5E-4D58-B724-255F1D99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A6A2F-1D17-43D6-B4D2-028A5326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FCC45-2838-4E46-B3F5-5B7F0241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A5939-1DC9-4937-8EB9-3FA42733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B1E53-F6BF-401E-9398-C95E626E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1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253F1B-5209-4E49-BB20-40753178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BB979-45DA-4CBC-922D-98292942B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AA1F9-19DB-4C78-A51B-A4FD885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DB951-1542-4D93-BDE8-BCBD1478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42460-C727-4B21-A81E-0600790C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1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D4896-33AE-4070-9086-8EBF2296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094AD-9FD6-461D-B115-5A3F14FD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E6CFB-83C0-4BFE-99D7-894B5BF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EC45F-9AAA-48F7-B61D-3639F542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61305-7B3A-47D6-95F8-151DB117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B5887-A21C-4CA8-BB60-3287DE53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A0939-0293-44B2-A08A-46496CE8F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83AFC-2983-432C-B3A2-165E42F2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0C7A2-C6B3-46EC-8D9F-A676DDF8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94DDB-871A-448D-AADE-D1C7765F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8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EFD04-DC12-43B5-983B-E1FACF5B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210F1-8246-4A23-8A99-677412BCE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F034C-D1BF-42D3-B703-0C6951557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561F8-0481-41BE-98B5-C06F7102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D2157-F0FB-4C91-B2C7-806FA200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52C5-9776-47BB-9B2D-64D439BF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6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D43D-BED4-4FEE-A97C-4A716A70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7DE4F-63F2-498F-94CC-D1242693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C33FC-94A8-43AB-8BB4-F453DD3DA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EBEE0D-FAF6-4D49-BD34-1FF565C1D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66AE7-61DA-4919-B30A-F82EE0647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D96E83-EF1A-43B9-8D95-F42C583F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EC865A-ACFD-4D47-B6D2-6F1BD094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DCBF6-54A3-4B89-964E-98FA6542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3079E-7009-4BA7-BF09-B762DB6B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30AF19-429A-41B5-8AF8-B4271E65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42EC9-4B73-4559-9A39-A8010DF4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2B2711-F9AF-4B4A-8ADD-5628BF9A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10A28A-B283-4CD9-855D-B88B3D12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71D3-5FD8-4B9F-8AFC-3C0DF100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5F818-1A20-4744-A2FD-170EB00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89C45-70CB-4693-B44F-364FB370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CD7DF-5388-4ECB-AFA2-3B79C150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7E80A-55DC-4F64-B324-9F2A70AF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9E672-C305-4C60-92E1-0CE1EDD0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D06C4-C32A-472D-918C-0A421ED2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CAC89-3101-4DF4-8A96-FA8DB0B4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0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8274B-DC88-4B08-8C41-9BB0A5ED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4AFA2-1C31-4D59-B641-82AA45B55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E5F64C-5733-4C5E-BBB6-2C246FF5A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B4544-859F-41AF-ACF8-A892AA4D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504DF-092B-487F-A35A-F24B0356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BCA9F-CBD1-4B34-A08D-0A41697A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7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4E9290-14A5-4917-9834-CE2F7A7F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E9675-1BCD-454E-A80A-C6ACADA0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9ED47-85D1-44A5-9DAF-C2C7447B6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8F0A-B92E-4A6E-8CB3-696C15EC0E25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B39AB-C878-4752-A37F-B32AAD814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3F6AD-D4CF-4236-B846-16259C59C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D80D-82D4-41B4-859F-28650244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6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6874481815381.png"></Relationship><Relationship Id="rId4" Type="http://schemas.openxmlformats.org/officeDocument/2006/relationships/slideLayout" Target="../slideLayouts/slideLayout2.xml"></Relationship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2402555381.png"></Relationship><Relationship Id="rId3" Type="http://schemas.openxmlformats.org/officeDocument/2006/relationships/image" Target="../media/fImage45162566920.png"></Relationship><Relationship Id="rId4" Type="http://schemas.openxmlformats.org/officeDocument/2006/relationships/image" Target="../media/fImage50542572600.png"></Relationship><Relationship Id="rId5" Type="http://schemas.openxmlformats.org/officeDocument/2006/relationships/image" Target="../media/fImage62362258199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6F303-ACB9-407F-885B-B346D0DDE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atin typeface="맑은 고딕" charset="0"/>
                <a:ea typeface="Arial" charset="0"/>
                <a:cs typeface="+mj-cs"/>
              </a:rPr>
              <a:t>League Of Legend</a:t>
            </a:r>
            <a:r>
              <a:rPr sz="4000">
                <a:latin typeface="맑은 고딕" charset="0"/>
                <a:ea typeface="Arial" charset="0"/>
                <a:cs typeface="+mj-cs"/>
              </a:rPr>
              <a:t/>
            </a:r>
            <a:br>
              <a:rPr sz="4000">
                <a:latin typeface="맑은 고딕" charset="0"/>
                <a:ea typeface="Arial" charset="0"/>
                <a:cs typeface="+mj-cs"/>
              </a:rPr>
            </a:br>
            <a:r>
              <a:rPr sz="4000">
                <a:latin typeface="굴림" charset="0"/>
                <a:ea typeface="굴림" charset="0"/>
              </a:rPr>
              <a:t>전적검색</a:t>
            </a:r>
            <a:r>
              <a:rPr sz="4000">
                <a:latin typeface="굴림" charset="0"/>
                <a:ea typeface="굴림" charset="0"/>
              </a:rPr>
              <a:t> </a:t>
            </a:r>
            <a:r>
              <a:rPr sz="4000">
                <a:latin typeface="굴림" charset="0"/>
                <a:ea typeface="굴림" charset="0"/>
              </a:rPr>
              <a:t>프로그램</a:t>
            </a:r>
            <a:endParaRPr lang="ko-KR" altLang="en-US" sz="40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56B2F-40F4-4941-AE34-F67C5EE9B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201573023 </a:t>
            </a:r>
            <a:r>
              <a:rPr lang="ko-KR" altLang="en-US" dirty="0" smtClean="0"/>
              <a:t>이용우</a:t>
            </a:r>
            <a:endParaRPr lang="en-US" altLang="ko-KR" dirty="0" smtClean="0"/>
          </a:p>
          <a:p>
            <a:r>
              <a:rPr lang="en-US" altLang="ko-KR" dirty="0" smtClean="0"/>
              <a:t>201572022 </a:t>
            </a:r>
            <a:r>
              <a:rPr lang="ko-KR" altLang="en-US" dirty="0" err="1" smtClean="0"/>
              <a:t>우상연</a:t>
            </a:r>
            <a:endParaRPr lang="en-US" altLang="ko-KR" dirty="0" smtClean="0"/>
          </a:p>
          <a:p>
            <a:r>
              <a:rPr lang="en-US" altLang="ko-KR" dirty="0" smtClean="0"/>
              <a:t>201672031 </a:t>
            </a:r>
            <a:r>
              <a:rPr lang="ko-KR" altLang="en-US" dirty="0" smtClean="0"/>
              <a:t>조용준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51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90970"/>
            <a:ext cx="12192000" cy="3670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9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9D10-DACF-4CF8-8C4C-CFB48C08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-</a:t>
            </a:r>
            <a:r>
              <a:rPr lang="ko-KR" altLang="en-US" dirty="0"/>
              <a:t>전적확인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19A8-5989-40A1-87ED-249F291F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자신의 최근 </a:t>
            </a:r>
            <a:r>
              <a:rPr lang="en-US" altLang="ko-KR" sz="1600" dirty="0"/>
              <a:t>3</a:t>
            </a:r>
            <a:r>
              <a:rPr lang="ko-KR" altLang="en-US" sz="1600" dirty="0"/>
              <a:t>게임 정보 보여줌</a:t>
            </a:r>
            <a:endParaRPr lang="en-US" altLang="ko-KR" sz="1600" dirty="0"/>
          </a:p>
          <a:p>
            <a:r>
              <a:rPr lang="ko-KR" altLang="en-US" sz="1600" dirty="0"/>
              <a:t>승</a:t>
            </a:r>
            <a:r>
              <a:rPr lang="en-US" altLang="ko-KR" sz="1600" dirty="0"/>
              <a:t>/</a:t>
            </a:r>
            <a:r>
              <a:rPr lang="ko-KR" altLang="en-US" sz="1600" dirty="0"/>
              <a:t>패에 따라 배경색이 하늘</a:t>
            </a:r>
            <a:r>
              <a:rPr lang="en-US" altLang="ko-KR" sz="1600" dirty="0"/>
              <a:t>/</a:t>
            </a:r>
            <a:r>
              <a:rPr lang="ko-KR" altLang="en-US" sz="1600" dirty="0"/>
              <a:t>빨강</a:t>
            </a:r>
            <a:endParaRPr lang="en-US" altLang="ko-KR" sz="1600" dirty="0"/>
          </a:p>
          <a:p>
            <a:r>
              <a:rPr lang="ko-KR" altLang="en-US" sz="1600" dirty="0"/>
              <a:t>자신이 플레이한 챔피언아이콘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소환사</a:t>
            </a:r>
            <a:r>
              <a:rPr lang="ko-KR" altLang="en-US" sz="1600" dirty="0"/>
              <a:t> 주문</a:t>
            </a:r>
            <a:r>
              <a:rPr lang="en-US" altLang="ko-KR" sz="1600" dirty="0"/>
              <a:t>,</a:t>
            </a:r>
            <a:r>
              <a:rPr lang="ko-KR" altLang="en-US" sz="1600" dirty="0"/>
              <a:t>아이템 확인 가능</a:t>
            </a:r>
            <a:endParaRPr lang="en-US" altLang="ko-KR" sz="1600" dirty="0"/>
          </a:p>
          <a:p>
            <a:r>
              <a:rPr lang="ko-KR" altLang="en-US" sz="1600" dirty="0"/>
              <a:t>같이 게임한 플레이어들의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챔피언과 닉네임 확인 가능</a:t>
            </a:r>
            <a:endParaRPr lang="en-US" altLang="ko-KR" sz="1600" dirty="0"/>
          </a:p>
          <a:p>
            <a:r>
              <a:rPr lang="ko-KR" altLang="en-US" sz="1600" dirty="0"/>
              <a:t>플레이어 닉네임 클릭 시 그 플레이어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정보화면 보여줌 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06CB5A-2311-4D46-A729-6E62A1D5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31" y="1437163"/>
            <a:ext cx="6911209" cy="39061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DCD384-9C4D-40CC-AEB0-FD450949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64" y="4330449"/>
            <a:ext cx="2929647" cy="24164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12192000" cy="4515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1111"/>
            <a:ext cx="12192000" cy="366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B8B66-3531-4D98-A721-DCA9172B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챔피언 뷰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1011555" y="2583815"/>
            <a:ext cx="3686810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챔피언 클릭시 이벤트가 발생하여 각 챔피언이 가지고 있는 챔피언 값을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챔피언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분석 페이지로 넘김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오른쪽의 탭컨트롤을 이용하여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포지션별로 통계 확인 가능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51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0970"/>
            <a:ext cx="12192000" cy="3670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C:/Users/QuietJoon/AppData/Roaming/PolarisOffice/ETemp/21320_19071264/fImage68744818153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93285" y="887095"/>
            <a:ext cx="7077075" cy="51460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06208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837BE-DF28-4F2E-9367-8212045B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챔피언 </a:t>
            </a:r>
            <a:r>
              <a:rPr lang="ko-KR" altLang="en-US" dirty="0" err="1"/>
              <a:t>분석창</a:t>
            </a:r>
            <a:endParaRPr lang="ko-KR" altLang="en-US" dirty="0"/>
          </a:p>
        </p:txBody>
      </p:sp>
      <p:pic>
        <p:nvPicPr>
          <p:cNvPr id="5" name="내용 개체 틀 4" descr="스크린샷, 사진, 모니터, 다른이(가) 표시된 사진&#10;&#10;자동 생성된 설명">
            <a:extLst>
              <a:ext uri="{FF2B5EF4-FFF2-40B4-BE49-F238E27FC236}">
                <a16:creationId xmlns:a16="http://schemas.microsoft.com/office/drawing/2014/main" id="{703D6A36-8E08-4376-8F3C-8E2CEA502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3" y="1939441"/>
            <a:ext cx="6984068" cy="30756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6B948-4954-4727-AA8D-70A4BBAD5C57}"/>
              </a:ext>
            </a:extLst>
          </p:cNvPr>
          <p:cNvSpPr txBox="1"/>
          <p:nvPr/>
        </p:nvSpPr>
        <p:spPr>
          <a:xfrm>
            <a:off x="838986" y="2516957"/>
            <a:ext cx="3497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챔피언 뷰에서 클릭 이벤트로 넘긴 값을 이용하여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Champion </a:t>
            </a:r>
            <a:r>
              <a:rPr lang="ko-KR" altLang="en-US" dirty="0"/>
              <a:t>테이블 값을 유동적으로 가져옴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공식 홈페이지에서 제공하는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활용하여 제공하는 </a:t>
            </a:r>
            <a:r>
              <a:rPr lang="en-US" altLang="ko-KR" dirty="0"/>
              <a:t>id</a:t>
            </a:r>
            <a:r>
              <a:rPr lang="ko-KR" altLang="en-US" dirty="0"/>
              <a:t>와 동일하게 테이블을 만들어</a:t>
            </a:r>
            <a:r>
              <a:rPr lang="en-US" altLang="ko-KR" dirty="0"/>
              <a:t> </a:t>
            </a:r>
            <a:r>
              <a:rPr lang="ko-KR" altLang="en-US" dirty="0"/>
              <a:t>이미지를 불러왔음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12192000" cy="4515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1111"/>
            <a:ext cx="12192000" cy="366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6BAA7-5F31-4353-B7BC-282C62F3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회원 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6C9C1-E3E5-4F86-9B8C-19E574D5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0" y="1817370"/>
            <a:ext cx="3248025" cy="1123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93DE93-60EA-4204-B28F-F111D111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30" y="2941320"/>
            <a:ext cx="582422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ACB3B-274A-411C-A762-1C5C9322DB7B}"/>
              </a:ext>
            </a:extLst>
          </p:cNvPr>
          <p:cNvSpPr txBox="1"/>
          <p:nvPr/>
        </p:nvSpPr>
        <p:spPr>
          <a:xfrm>
            <a:off x="5637530" y="29413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F95A1-4246-46C3-A5E7-D28F4A28F142}"/>
              </a:ext>
            </a:extLst>
          </p:cNvPr>
          <p:cNvSpPr txBox="1"/>
          <p:nvPr/>
        </p:nvSpPr>
        <p:spPr>
          <a:xfrm>
            <a:off x="1332230" y="2426335"/>
            <a:ext cx="4305935" cy="23069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회원 연동 부분에 실제 사용하고 있는 닉네임을 기입하면 닉네임 정보가 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나오고 우측에 확인 버튼을 누르면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현재 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LOGIN.SESSION ID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에 연동이 됨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그 후 다시 로그인을 하게 되면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가져온 닉네임을 수정할 수 있는 창이 활성화 됨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51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0970"/>
            <a:ext cx="12192000" cy="3670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2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연동 정보변경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5637530" y="2941320"/>
            <a:ext cx="915035" cy="9150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1058545" y="2426335"/>
            <a:ext cx="4211955" cy="1476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연동된 자신의 게임아이디의 정보를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임의로 프로그램내에서 변경이 가능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(DB에서 변경하기 때문에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	실제 아이디에는 변화X)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0" y="0"/>
            <a:ext cx="12192635" cy="452120"/>
          </a:xfrm>
          <a:prstGeom prst="rect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0" y="6490970"/>
            <a:ext cx="12192635" cy="367665"/>
          </a:xfrm>
          <a:prstGeom prst="rect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9" name="그림 8" descr="C:/Users/QuietJoon/AppData/Roaming/PolarisOffice/ETemp/21320_19071264/fImage6024025553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5775" y="865505"/>
            <a:ext cx="3004820" cy="2529205"/>
          </a:xfrm>
          <a:prstGeom prst="rect"/>
          <a:noFill/>
        </p:spPr>
      </p:pic>
      <p:pic>
        <p:nvPicPr>
          <p:cNvPr id="10" name="그림 9" descr="C:/Users/QuietJoon/AppData/Roaming/PolarisOffice/ETemp/21320_19071264/fImage4516256692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74430" y="862330"/>
            <a:ext cx="3143885" cy="2534285"/>
          </a:xfrm>
          <a:prstGeom prst="rect"/>
          <a:noFill/>
        </p:spPr>
      </p:pic>
      <p:pic>
        <p:nvPicPr>
          <p:cNvPr id="11" name="그림 10" descr="C:/Users/QuietJoon/AppData/Roaming/PolarisOffice/ETemp/21320_19071264/fImage505425726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75700" y="3707765"/>
            <a:ext cx="3172460" cy="2572385"/>
          </a:xfrm>
          <a:prstGeom prst="rect"/>
          <a:noFill/>
        </p:spPr>
      </p:pic>
      <p:pic>
        <p:nvPicPr>
          <p:cNvPr id="12" name="그림 11" descr="C:/Users/QuietJoon/AppData/Roaming/PolarisOffice/ETemp/21320_19071264/fImage62362258199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20385" y="3697605"/>
            <a:ext cx="3067685" cy="25927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45640" y="2249805"/>
            <a:ext cx="7738745" cy="33013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조용준:  회원, 게시판, 연동기능 백엔드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Arial" charset="0"/>
                <a:cs typeface="+mn-cs"/>
              </a:rPr>
              <a:t>	   전체디자인 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이용우:  DB모델링, API기능 백엔드 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우상연:  챔피언 분석, 챔피언 뷰 백엔드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0" y="0"/>
            <a:ext cx="12192635" cy="452120"/>
          </a:xfrm>
          <a:prstGeom prst="rect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0" y="6490970"/>
            <a:ext cx="12192635" cy="367665"/>
          </a:xfrm>
          <a:prstGeom prst="rect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프로젝트 내 역할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B349C-EE58-44D7-BBD6-BCC1BCE9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69C6BD-FDBC-45E2-ADD7-FE13748E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880058" cy="44397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12192000" cy="4515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1111"/>
            <a:ext cx="12192000" cy="366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9BCE6-B52C-4E6B-ACD2-007F1805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오버뷰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50086-AFA4-4BDD-A1A9-CFA8B489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Api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json </a:t>
            </a:r>
            <a:r>
              <a:rPr lang="ko-KR" altLang="en-US" dirty="0"/>
              <a:t>변환 관련</a:t>
            </a:r>
            <a:endParaRPr lang="en-US" altLang="ko-KR" dirty="0"/>
          </a:p>
          <a:p>
            <a:r>
              <a:rPr lang="en-US" altLang="ko-KR" dirty="0"/>
              <a:t>Assets- </a:t>
            </a:r>
            <a:r>
              <a:rPr lang="ko-KR" altLang="en-US" dirty="0"/>
              <a:t>이미지 파일</a:t>
            </a:r>
            <a:endParaRPr lang="en-US" altLang="ko-KR" dirty="0"/>
          </a:p>
          <a:p>
            <a:r>
              <a:rPr lang="en-US" altLang="ko-KR" dirty="0"/>
              <a:t>BL – DB </a:t>
            </a:r>
            <a:r>
              <a:rPr lang="ko-KR" altLang="en-US" dirty="0"/>
              <a:t>활용 관련 클래스들</a:t>
            </a:r>
            <a:endParaRPr lang="en-US" altLang="ko-KR" dirty="0"/>
          </a:p>
          <a:p>
            <a:r>
              <a:rPr lang="en-US" altLang="ko-KR" dirty="0"/>
              <a:t>Model –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활용하여 변환될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json</a:t>
            </a:r>
            <a:r>
              <a:rPr lang="ko-KR" altLang="en-US" dirty="0"/>
              <a:t>들이 저장되는 형식들</a:t>
            </a:r>
            <a:endParaRPr lang="en-US" altLang="ko-KR" dirty="0"/>
          </a:p>
          <a:p>
            <a:r>
              <a:rPr lang="en-US" altLang="ko-KR" dirty="0"/>
              <a:t>View – </a:t>
            </a:r>
            <a:r>
              <a:rPr lang="ko-KR" altLang="en-US" dirty="0"/>
              <a:t>뷰</a:t>
            </a:r>
            <a:endParaRPr lang="en-US" altLang="ko-KR" dirty="0"/>
          </a:p>
          <a:p>
            <a:r>
              <a:rPr lang="en-US" altLang="ko-KR" dirty="0" err="1"/>
              <a:t>ViewModel</a:t>
            </a:r>
            <a:r>
              <a:rPr lang="en-US" altLang="ko-KR" dirty="0"/>
              <a:t>- </a:t>
            </a:r>
            <a:r>
              <a:rPr lang="ko-KR" altLang="en-US" dirty="0" err="1"/>
              <a:t>뷰모델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3AE0B8-A34A-4EB8-8032-FBC996F4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381" y="1319916"/>
            <a:ext cx="4128419" cy="51729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"/>
            <a:ext cx="12192000" cy="4515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491111"/>
            <a:ext cx="12192000" cy="366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2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EC19E-4EDE-4C2A-A203-6F6459A0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D59F4-58F2-4024-9DA3-DD7FF6CD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로그인</a:t>
            </a:r>
            <a:r>
              <a:rPr lang="en-US" altLang="ko-KR" sz="1600"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회원가입 버튼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게임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아이디 검색 창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  (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해당 아이디의 정보 확인)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게시판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-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datagrid 사용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4" descr="C:/Users/QuietJoon/AppData/Roaming/PolarisOffice/ETemp/21320_19071264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65370" y="1685925"/>
            <a:ext cx="6447790" cy="4215130"/>
          </a:xfrm>
          <a:prstGeom prst="rect"/>
          <a:noFill/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451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490970"/>
            <a:ext cx="12192000" cy="3670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DC2B4-E6B9-443A-98A2-7EA0B915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9DC9F-282E-4DF5-A724-82E9BF0B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아이디</a:t>
            </a:r>
            <a:r>
              <a:rPr lang="en-US" altLang="ko-KR" sz="1600"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비밀번호</a:t>
            </a:r>
            <a:r>
              <a:rPr lang="en-US" altLang="ko-KR" sz="1600"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en-US" altLang="ko-KR" sz="1600">
                <a:latin typeface="맑은 고딕" charset="0"/>
                <a:ea typeface="맑은 고딕" charset="0"/>
                <a:cs typeface="+mn-cs"/>
              </a:rPr>
              <a:t>비밀번호 확인,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이메일</a:t>
            </a:r>
            <a:r>
              <a:rPr lang="en-US" altLang="ko-KR" sz="1600"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닉네임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을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  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입력하여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회원가입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radionbutton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을 이용해서 정보수집동의 체크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   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476DE-AB8C-4DEA-8D1B-0321D6C7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1691005"/>
            <a:ext cx="5095875" cy="35356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451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490970"/>
            <a:ext cx="12192000" cy="3670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5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43615-20C3-44AE-A67D-231ECC7D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483D7-A685-44F3-9ABE-734C5D63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아이디와 비밀번호를 입력하여 로그인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  <a:cs typeface="+mn-cs"/>
              </a:rPr>
              <a:t>Join버튼을 클릭해서 회원가입 창으로 이동가능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/>
            </a:r>
            <a:br>
              <a:rPr lang="en-US" altLang="ko-KR" sz="2800">
                <a:latin typeface="맑은 고딕" charset="0"/>
                <a:ea typeface="맑은 고딕" charset="0"/>
                <a:cs typeface="+mn-cs"/>
              </a:rPr>
            </a:b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45535-083F-4EB9-B461-4FBB6708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91665"/>
            <a:ext cx="4770120" cy="269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451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90970"/>
            <a:ext cx="12192000" cy="3670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1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48C39-E2E0-44DC-B8A2-4F1600F9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게시글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1EE52-6EC8-4B46-A915-FAAC6894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88612E-142C-4EF1-BA56-7F381C5E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972310"/>
            <a:ext cx="4057650" cy="4057650"/>
          </a:xfrm>
          <a:prstGeom prst="rect">
            <a:avLst/>
          </a:prstGeom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838200" y="2505710"/>
            <a:ext cx="5578475" cy="1476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제목과 게시글을 입력하여 등록하기 버튼을 누르면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Board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테이블에 게시자 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id,title,content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내용이 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insert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되어 메인화면 보드게시판에 출력됨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보드게시판에는 게시물번호,닉네임,제목 순)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5" descr="C:/Users/QuietJoon/AppData/Roaming/PolarisOffice/ETemp/21320_19071264/image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20140" y="5128895"/>
            <a:ext cx="4620260" cy="314960"/>
          </a:xfrm>
          <a:prstGeom prst="rect"/>
          <a:noFill/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451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0970"/>
            <a:ext cx="12192000" cy="3670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3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149F1-C7D1-4BBC-9E2F-EA5C5D78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-</a:t>
            </a:r>
            <a:r>
              <a:rPr lang="ko-KR" altLang="en-US" dirty="0"/>
              <a:t>검색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F0708C-B243-440A-9AB0-9B112220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검색창에 자신의 롤 닉네임 입력 후 검색 버튼 누름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349673-3639-4CBE-9CEE-90DEB456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45" y="1659719"/>
            <a:ext cx="5247861" cy="35385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"/>
            <a:ext cx="12192000" cy="4515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1111"/>
            <a:ext cx="12192000" cy="366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9D10-DACF-4CF8-8C4C-CFB48C08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-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19A8-5989-40A1-87ED-249F291F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자신의 프로필 아이콘</a:t>
            </a:r>
            <a:r>
              <a:rPr lang="en-US" altLang="ko-KR" sz="1600" dirty="0"/>
              <a:t>, </a:t>
            </a:r>
            <a:r>
              <a:rPr lang="ko-KR" altLang="en-US" sz="1600" dirty="0"/>
              <a:t>레벨</a:t>
            </a:r>
            <a:endParaRPr lang="en-US" altLang="ko-KR" sz="1600" dirty="0"/>
          </a:p>
          <a:p>
            <a:r>
              <a:rPr lang="ko-KR" altLang="en-US" sz="1600" dirty="0" err="1"/>
              <a:t>솔로랭크의</a:t>
            </a:r>
            <a:r>
              <a:rPr lang="ko-KR" altLang="en-US" sz="1600" dirty="0"/>
              <a:t> 승</a:t>
            </a:r>
            <a:r>
              <a:rPr lang="en-US" altLang="ko-KR" sz="1600" dirty="0"/>
              <a:t>,</a:t>
            </a:r>
            <a:r>
              <a:rPr lang="ko-KR" altLang="en-US" sz="1600" dirty="0"/>
              <a:t>패</a:t>
            </a:r>
            <a:r>
              <a:rPr lang="en-US" altLang="ko-KR" sz="1600" dirty="0"/>
              <a:t>,</a:t>
            </a:r>
            <a:r>
              <a:rPr lang="ko-KR" altLang="en-US" sz="1600" dirty="0" err="1"/>
              <a:t>티어</a:t>
            </a:r>
            <a:endParaRPr lang="en-US" altLang="ko-KR" sz="1600" dirty="0"/>
          </a:p>
          <a:p>
            <a:r>
              <a:rPr lang="ko-KR" altLang="en-US" sz="1600" dirty="0"/>
              <a:t>팀랭크의 승</a:t>
            </a:r>
            <a:r>
              <a:rPr lang="en-US" altLang="ko-KR" sz="1600" dirty="0"/>
              <a:t>,</a:t>
            </a:r>
            <a:r>
              <a:rPr lang="ko-KR" altLang="en-US" sz="1600" dirty="0"/>
              <a:t>패</a:t>
            </a:r>
            <a:r>
              <a:rPr lang="en-US" altLang="ko-KR" sz="1600" dirty="0"/>
              <a:t>,</a:t>
            </a:r>
            <a:r>
              <a:rPr lang="ko-KR" altLang="en-US" sz="1600" dirty="0" err="1"/>
              <a:t>티어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최고숙련도</a:t>
            </a:r>
            <a:r>
              <a:rPr lang="ko-KR" altLang="en-US" sz="1600" dirty="0"/>
              <a:t> 챔피언 확인 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9C3-FF2B-4400-8BD1-D0C6130F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55" y="1690688"/>
            <a:ext cx="5042239" cy="41722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"/>
            <a:ext cx="12192000" cy="4515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91111"/>
            <a:ext cx="12192000" cy="366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5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74</Paragraphs>
  <Words>221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Yongwoo Lee</dc:creator>
  <cp:lastModifiedBy>조 용준</cp:lastModifiedBy>
  <dc:title>League Of Legend 전적검색</dc:title>
  <dcterms:modified xsi:type="dcterms:W3CDTF">2019-12-17T01:49:52Z</dcterms:modified>
</cp:coreProperties>
</file>